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>
      <p:cViewPr>
        <p:scale>
          <a:sx n="100" d="100"/>
          <a:sy n="100" d="100"/>
        </p:scale>
        <p:origin x="9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3C4D-5347-D8F1-320F-8E5D5CAC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E69AA-B5F6-C99C-07DC-8D93BB4F6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8B61-D5BB-D152-A7B0-C37BC987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F7FC-9432-6F19-3BBA-FEC7563A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4C74D-22F3-3F97-4941-224BEA71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C23D-D19A-7C6F-2F66-43749DA9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16AFF-6B10-BD84-A806-6A3CC2591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2179-595E-4E29-01FD-2C8733F1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9EF53-92A2-6AD5-4A65-0B759AAA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3ECF5-3F7E-65F1-CFDE-9DB77948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95B8D-488B-B327-C203-3D4E8FC3E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0BC36-8CE1-7101-2125-9A23A58C4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6210-98EC-1053-4499-E51475B5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69F3-0B58-A11E-3525-61ED43BD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15C27-0009-7575-3757-E8DA9C59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3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6CAC-49E8-6C23-2134-BB67F21F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25E8-B84B-B5CA-54D7-6B3BC859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2179-DC30-E407-64C3-C0C8DB62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53640-4CD2-89DA-06F1-2E97C320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B6A1-3D4E-FA30-D934-497C79EF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EEF5-9F9B-5529-93EF-7486DFF2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C8B0-4C11-703A-5FAA-2A54AC0F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4432-3D99-F725-9E9B-79543904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16193-DF2D-16F0-273E-817224A3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3D5AD-884A-A3E0-D42C-0B81F441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1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8995-6005-62BB-FBF8-A45F9586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BB9A-61E0-0DBE-F9A5-F57A30E5B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CA760-3FC9-F087-95FD-DDBBC11FA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AA24D-814D-36BB-83D7-C8ECA5A0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B57B1-25DE-B9E2-2FF6-E62E7483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F3714-A160-2626-0E62-707512C8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76F5-D0C7-B02F-B189-1EF80D52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4D86-4054-4A2E-2B18-109FF9349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7B6DF-3D69-11B7-754A-BF4D4CADB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44B3C-D2D0-3D01-A6D0-A1AA96A34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6B4AA-7B37-2BAE-6D00-17BE328EB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7DB61-F622-99B4-22E8-2612F9C3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2E520-DA6B-2CD5-87D5-94195B07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0181C-1029-AA73-DC44-114FBF57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AE1C-A884-B551-987C-87FF2081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669A5-745E-4129-7EA5-C8204576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5CC18-0160-D3A6-2654-CBAD6ED4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C248F-72CE-285C-A37F-8DDE5C0A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417FC-F2D8-A5F4-E88E-02386FD5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2467C-5812-2BCE-7D12-9FC24856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C1EDE-E555-8F34-AA9F-D9892E03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E75A-72CE-7415-CCC2-5A95D2B0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D89BF-AA30-245E-D9CB-8052FEA4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88E99-59E6-7F27-A4D5-AB7347178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0E02B-3E2B-74C9-9328-9FE8E3D9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A93C5-45AD-08FB-3C32-135FE80A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C9854-CC4A-2B97-2C53-1CC11015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8BC3-B69C-9D5C-36C1-6B4F2F75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62727-EF6F-5828-DE72-506AAA115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D4458-5C95-1F70-C163-082CFBE96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ABC4-5D1E-76B6-6ACC-F618A875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A8C6-7384-BF54-DCD1-125FB0FC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DB0EB-EBA9-1428-D047-B75EEA77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5F664-465C-BEED-B073-68578C62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DCB7D-5E0F-967A-A3D8-129204079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C80D-C113-0D81-74DA-31386B1FD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2FAF3-A3C1-654A-8DF6-214653A6384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A362-3234-0151-1072-8BD3E342D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3EFAD-ABE7-7EB7-A094-C2E871A1A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C05C4-47AC-0049-B568-65B7B945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BE9C14-0B77-BFDD-0EA1-37721B01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32" y="18943"/>
            <a:ext cx="6839057" cy="6839057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29024566-B4DB-8C8D-E10A-53AEBFE19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3050"/>
            <a:ext cx="1933171" cy="1035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45E58-0623-5A19-A197-0089510859D4}"/>
              </a:ext>
            </a:extLst>
          </p:cNvPr>
          <p:cNvSpPr txBox="1"/>
          <p:nvPr/>
        </p:nvSpPr>
        <p:spPr>
          <a:xfrm>
            <a:off x="381000" y="1524000"/>
            <a:ext cx="279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Next Big 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22E93-BCA4-5188-E566-31399B0F3A06}"/>
              </a:ext>
            </a:extLst>
          </p:cNvPr>
          <p:cNvSpPr txBox="1"/>
          <p:nvPr/>
        </p:nvSpPr>
        <p:spPr>
          <a:xfrm>
            <a:off x="395702" y="210877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Accelerating the adoption of nascent technologies for MS&amp;T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080D9-5429-EA71-96D3-EBB548A1B2F1}"/>
              </a:ext>
            </a:extLst>
          </p:cNvPr>
          <p:cNvSpPr txBox="1"/>
          <p:nvPr/>
        </p:nvSpPr>
        <p:spPr>
          <a:xfrm>
            <a:off x="371071" y="4649569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STCF 2024</a:t>
            </a:r>
          </a:p>
          <a:p>
            <a:r>
              <a:rPr lang="en-US" sz="2400" b="1" i="1" dirty="0"/>
              <a:t>Science and Technology Perspectives on Emerging Needs for Training and Human Performance</a:t>
            </a:r>
          </a:p>
        </p:txBody>
      </p:sp>
    </p:spTree>
    <p:extLst>
      <p:ext uri="{BB962C8B-B14F-4D97-AF65-F5344CB8AC3E}">
        <p14:creationId xmlns:p14="http://schemas.microsoft.com/office/powerpoint/2010/main" val="213682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27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Kleinhample</dc:creator>
  <cp:lastModifiedBy>Robert Kleinhample</cp:lastModifiedBy>
  <cp:revision>1</cp:revision>
  <dcterms:created xsi:type="dcterms:W3CDTF">2024-04-23T11:57:20Z</dcterms:created>
  <dcterms:modified xsi:type="dcterms:W3CDTF">2024-04-23T18:21:06Z</dcterms:modified>
</cp:coreProperties>
</file>