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9C7795-D5A0-C8E3-001A-B3891EB6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197" y="117342"/>
            <a:ext cx="10342803" cy="475623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93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4657"/>
            <a:ext cx="12207241" cy="6813343"/>
          </a:xfrm>
          <a:prstGeom prst="rect">
            <a:avLst/>
          </a:prstGeom>
        </p:spPr>
      </p:pic>
      <p:sp>
        <p:nvSpPr>
          <p:cNvPr id="5" name="Text Box 78"/>
          <p:cNvSpPr txBox="1">
            <a:spLocks noChangeArrowheads="1"/>
          </p:cNvSpPr>
          <p:nvPr userDrawn="1"/>
        </p:nvSpPr>
        <p:spPr bwMode="auto">
          <a:xfrm>
            <a:off x="11757739" y="6560152"/>
            <a:ext cx="319296" cy="25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>
              <a:defRPr/>
            </a:pPr>
            <a:fld id="{2711B371-2647-40B0-9F54-DD67338CF056}" type="slidenum">
              <a:rPr lang="en-US" sz="1051" b="1" smtClean="0">
                <a:solidFill>
                  <a:schemeClr val="bg1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sz="105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432191" y="3670883"/>
            <a:ext cx="8325548" cy="81643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41731" y="4357963"/>
            <a:ext cx="6400800" cy="258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3033760"/>
            <a:ext cx="3093579" cy="205099"/>
          </a:xfrm>
          <a:prstGeom prst="rect">
            <a:avLst/>
          </a:prstGeom>
          <a:solidFill>
            <a:srgbClr val="C4D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2820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3">
            <a:extLst>
              <a:ext uri="{FF2B5EF4-FFF2-40B4-BE49-F238E27FC236}">
                <a16:creationId xmlns:a16="http://schemas.microsoft.com/office/drawing/2014/main" id="{AEE54137-5A35-CA3E-5779-7EF08B54C6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22300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D1681A-7A0F-3504-86C4-0598C30208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94"/>
            <a:ext cx="12192000" cy="621947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F23BD68B-672A-54B7-080C-353F8756C7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62155" y="6563487"/>
            <a:ext cx="26597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189">
              <a:defRPr/>
            </a:pPr>
            <a:r>
              <a:rPr lang="en-US" sz="9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UNCLASSIFIED // For Official Use Only (FOUO)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4B18F100-7425-D6C8-8E6E-5D39AB3E1E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56925" y="6553204"/>
            <a:ext cx="1235075" cy="31432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4" name="Text Box 78">
            <a:extLst>
              <a:ext uri="{FF2B5EF4-FFF2-40B4-BE49-F238E27FC236}">
                <a16:creationId xmlns:a16="http://schemas.microsoft.com/office/drawing/2014/main" id="{EEAA6F3A-6B7F-FD0F-33D3-C43C1C6659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91951" y="6560152"/>
            <a:ext cx="319296" cy="25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>
              <a:defRPr/>
            </a:pPr>
            <a:fld id="{2711B371-2647-40B0-9F54-DD67338CF056}" type="slidenum">
              <a:rPr lang="en-US" sz="1051" b="1">
                <a:solidFill>
                  <a:schemeClr val="bg1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sz="1051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DEABA-E12B-47C5-41A0-D0448703C9DD}"/>
              </a:ext>
            </a:extLst>
          </p:cNvPr>
          <p:cNvSpPr/>
          <p:nvPr userDrawn="1"/>
        </p:nvSpPr>
        <p:spPr bwMode="auto">
          <a:xfrm>
            <a:off x="1" y="622303"/>
            <a:ext cx="12192000" cy="102323"/>
          </a:xfrm>
          <a:prstGeom prst="rect">
            <a:avLst/>
          </a:prstGeom>
          <a:solidFill>
            <a:srgbClr val="C4D146"/>
          </a:solidFill>
          <a:ln w="317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B59E10-9008-6022-7404-BF2D84F88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8"/>
          <a:stretch/>
        </p:blipFill>
        <p:spPr>
          <a:xfrm>
            <a:off x="1" y="102326"/>
            <a:ext cx="1643387" cy="384999"/>
          </a:xfrm>
          <a:prstGeom prst="rect">
            <a:avLst/>
          </a:prstGeom>
        </p:spPr>
      </p:pic>
      <p:sp>
        <p:nvSpPr>
          <p:cNvPr id="17" name="Rectangle 70">
            <a:extLst>
              <a:ext uri="{FF2B5EF4-FFF2-40B4-BE49-F238E27FC236}">
                <a16:creationId xmlns:a16="http://schemas.microsoft.com/office/drawing/2014/main" id="{334C5CD1-F904-4B25-2B46-8EAD65E879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6553201"/>
            <a:ext cx="10931245" cy="306387"/>
          </a:xfrm>
          <a:prstGeom prst="rect">
            <a:avLst/>
          </a:prstGeom>
          <a:solidFill>
            <a:srgbClr val="000000">
              <a:lumMod val="85000"/>
              <a:lumOff val="1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794E30-D6D9-4A01-85AA-7059DD292538}"/>
              </a:ext>
            </a:extLst>
          </p:cNvPr>
          <p:cNvSpPr txBox="1"/>
          <p:nvPr userDrawn="1"/>
        </p:nvSpPr>
        <p:spPr>
          <a:xfrm flipH="1">
            <a:off x="-1" y="6573688"/>
            <a:ext cx="2295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 Arial" panose="02020603050405020304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29217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96">
          <p15:clr>
            <a:srgbClr val="F26B43"/>
          </p15:clr>
        </p15:guide>
        <p15:guide id="2" pos="2880">
          <p15:clr>
            <a:srgbClr val="F26B43"/>
          </p15:clr>
        </p15:guide>
        <p15:guide id="3" pos="378">
          <p15:clr>
            <a:srgbClr val="F26B43"/>
          </p15:clr>
        </p15:guide>
        <p15:guide id="4" pos="56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1D086DC-A89C-844C-FB9A-FBA89E4FC752}"/>
              </a:ext>
            </a:extLst>
          </p:cNvPr>
          <p:cNvSpPr/>
          <p:nvPr/>
        </p:nvSpPr>
        <p:spPr>
          <a:xfrm>
            <a:off x="0" y="721794"/>
            <a:ext cx="12192000" cy="5833988"/>
          </a:xfrm>
          <a:prstGeom prst="rect">
            <a:avLst/>
          </a:prstGeom>
          <a:gradFill flip="none" rotWithShape="1">
            <a:gsLst>
              <a:gs pos="0">
                <a:srgbClr val="0D1C28"/>
              </a:gs>
              <a:gs pos="100000">
                <a:srgbClr val="204A6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89E68-1056-1AA9-D6A3-EC892296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Linchpin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D9145-27A0-FDA3-4CBF-4C67C3A00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599" y="721794"/>
            <a:ext cx="10342803" cy="5833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1B453-023D-E005-C25E-4AC28AC9E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25" y="726679"/>
            <a:ext cx="11504149" cy="56392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06D64D-B2C8-CD4B-D588-69201C4F5B5C}"/>
              </a:ext>
            </a:extLst>
          </p:cNvPr>
          <p:cNvSpPr txBox="1">
            <a:spLocks/>
          </p:cNvSpPr>
          <p:nvPr/>
        </p:nvSpPr>
        <p:spPr>
          <a:xfrm>
            <a:off x="1" y="3014364"/>
            <a:ext cx="12192000" cy="11144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3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FY25 Plan &amp; Purpose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PROJECT LINCHPIN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ARMY’S FIRST AI FOCUSED PROGRAM OF RECORD!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036E365-2BAA-FED0-50AC-A5C13F53103A}"/>
              </a:ext>
            </a:extLst>
          </p:cNvPr>
          <p:cNvSpPr/>
          <p:nvPr/>
        </p:nvSpPr>
        <p:spPr>
          <a:xfrm>
            <a:off x="7797466" y="1741579"/>
            <a:ext cx="3374136" cy="658368"/>
          </a:xfrm>
          <a:custGeom>
            <a:avLst/>
            <a:gdLst>
              <a:gd name="connsiteX0" fmla="*/ 960245 w 3485787"/>
              <a:gd name="connsiteY0" fmla="*/ 0 h 658368"/>
              <a:gd name="connsiteX1" fmla="*/ 2350309 w 3485787"/>
              <a:gd name="connsiteY1" fmla="*/ 0 h 658368"/>
              <a:gd name="connsiteX2" fmla="*/ 2350309 w 3485787"/>
              <a:gd name="connsiteY2" fmla="*/ 1145 h 658368"/>
              <a:gd name="connsiteX3" fmla="*/ 2526492 w 3485787"/>
              <a:gd name="connsiteY3" fmla="*/ 1145 h 658368"/>
              <a:gd name="connsiteX4" fmla="*/ 3159543 w 3485787"/>
              <a:gd name="connsiteY4" fmla="*/ 1145 h 658368"/>
              <a:gd name="connsiteX5" fmla="*/ 3159543 w 3485787"/>
              <a:gd name="connsiteY5" fmla="*/ 1218 h 658368"/>
              <a:gd name="connsiteX6" fmla="*/ 3191697 w 3485787"/>
              <a:gd name="connsiteY6" fmla="*/ 2842 h 658368"/>
              <a:gd name="connsiteX7" fmla="*/ 3485787 w 3485787"/>
              <a:gd name="connsiteY7" fmla="*/ 328734 h 658368"/>
              <a:gd name="connsiteX8" fmla="*/ 3191697 w 3485787"/>
              <a:gd name="connsiteY8" fmla="*/ 654627 h 658368"/>
              <a:gd name="connsiteX9" fmla="*/ 3159543 w 3485787"/>
              <a:gd name="connsiteY9" fmla="*/ 656251 h 658368"/>
              <a:gd name="connsiteX10" fmla="*/ 3159543 w 3485787"/>
              <a:gd name="connsiteY10" fmla="*/ 656318 h 658368"/>
              <a:gd name="connsiteX11" fmla="*/ 3158211 w 3485787"/>
              <a:gd name="connsiteY11" fmla="*/ 656318 h 658368"/>
              <a:gd name="connsiteX12" fmla="*/ 3158203 w 3485787"/>
              <a:gd name="connsiteY12" fmla="*/ 656318 h 658368"/>
              <a:gd name="connsiteX13" fmla="*/ 3158195 w 3485787"/>
              <a:gd name="connsiteY13" fmla="*/ 656318 h 658368"/>
              <a:gd name="connsiteX14" fmla="*/ 2526492 w 3485787"/>
              <a:gd name="connsiteY14" fmla="*/ 656318 h 658368"/>
              <a:gd name="connsiteX15" fmla="*/ 2350309 w 3485787"/>
              <a:gd name="connsiteY15" fmla="*/ 656318 h 658368"/>
              <a:gd name="connsiteX16" fmla="*/ 2350309 w 3485787"/>
              <a:gd name="connsiteY16" fmla="*/ 658368 h 658368"/>
              <a:gd name="connsiteX17" fmla="*/ 960245 w 3485787"/>
              <a:gd name="connsiteY17" fmla="*/ 658368 h 658368"/>
              <a:gd name="connsiteX18" fmla="*/ 960245 w 3485787"/>
              <a:gd name="connsiteY18" fmla="*/ 656318 h 658368"/>
              <a:gd name="connsiteX19" fmla="*/ 959295 w 3485787"/>
              <a:gd name="connsiteY19" fmla="*/ 656318 h 658368"/>
              <a:gd name="connsiteX20" fmla="*/ 327592 w 3485787"/>
              <a:gd name="connsiteY20" fmla="*/ 656318 h 658368"/>
              <a:gd name="connsiteX21" fmla="*/ 327584 w 3485787"/>
              <a:gd name="connsiteY21" fmla="*/ 656318 h 658368"/>
              <a:gd name="connsiteX22" fmla="*/ 327576 w 3485787"/>
              <a:gd name="connsiteY22" fmla="*/ 656318 h 658368"/>
              <a:gd name="connsiteX23" fmla="*/ 326244 w 3485787"/>
              <a:gd name="connsiteY23" fmla="*/ 656318 h 658368"/>
              <a:gd name="connsiteX24" fmla="*/ 326244 w 3485787"/>
              <a:gd name="connsiteY24" fmla="*/ 656251 h 658368"/>
              <a:gd name="connsiteX25" fmla="*/ 294090 w 3485787"/>
              <a:gd name="connsiteY25" fmla="*/ 654627 h 658368"/>
              <a:gd name="connsiteX26" fmla="*/ 0 w 3485787"/>
              <a:gd name="connsiteY26" fmla="*/ 328734 h 658368"/>
              <a:gd name="connsiteX27" fmla="*/ 294090 w 3485787"/>
              <a:gd name="connsiteY27" fmla="*/ 2842 h 658368"/>
              <a:gd name="connsiteX28" fmla="*/ 326244 w 3485787"/>
              <a:gd name="connsiteY28" fmla="*/ 1218 h 658368"/>
              <a:gd name="connsiteX29" fmla="*/ 326244 w 3485787"/>
              <a:gd name="connsiteY29" fmla="*/ 1145 h 658368"/>
              <a:gd name="connsiteX30" fmla="*/ 959295 w 3485787"/>
              <a:gd name="connsiteY30" fmla="*/ 1145 h 658368"/>
              <a:gd name="connsiteX31" fmla="*/ 960245 w 3485787"/>
              <a:gd name="connsiteY31" fmla="*/ 1145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85787" h="658368">
                <a:moveTo>
                  <a:pt x="960245" y="0"/>
                </a:moveTo>
                <a:lnTo>
                  <a:pt x="2350309" y="0"/>
                </a:lnTo>
                <a:lnTo>
                  <a:pt x="2350309" y="1145"/>
                </a:lnTo>
                <a:lnTo>
                  <a:pt x="2526492" y="1145"/>
                </a:lnTo>
                <a:lnTo>
                  <a:pt x="3159543" y="1145"/>
                </a:lnTo>
                <a:lnTo>
                  <a:pt x="3159543" y="1218"/>
                </a:lnTo>
                <a:lnTo>
                  <a:pt x="3191697" y="2842"/>
                </a:lnTo>
                <a:cubicBezTo>
                  <a:pt x="3356883" y="19617"/>
                  <a:pt x="3485787" y="159123"/>
                  <a:pt x="3485787" y="328734"/>
                </a:cubicBezTo>
                <a:cubicBezTo>
                  <a:pt x="3485787" y="498346"/>
                  <a:pt x="3356883" y="637851"/>
                  <a:pt x="3191697" y="654627"/>
                </a:cubicBezTo>
                <a:lnTo>
                  <a:pt x="3159543" y="656251"/>
                </a:lnTo>
                <a:lnTo>
                  <a:pt x="3159543" y="656318"/>
                </a:lnTo>
                <a:lnTo>
                  <a:pt x="3158211" y="656318"/>
                </a:lnTo>
                <a:lnTo>
                  <a:pt x="3158203" y="656318"/>
                </a:lnTo>
                <a:lnTo>
                  <a:pt x="3158195" y="656318"/>
                </a:lnTo>
                <a:lnTo>
                  <a:pt x="2526492" y="656318"/>
                </a:lnTo>
                <a:lnTo>
                  <a:pt x="2350309" y="656318"/>
                </a:lnTo>
                <a:lnTo>
                  <a:pt x="2350309" y="658368"/>
                </a:lnTo>
                <a:lnTo>
                  <a:pt x="960245" y="658368"/>
                </a:lnTo>
                <a:lnTo>
                  <a:pt x="960245" y="656318"/>
                </a:lnTo>
                <a:lnTo>
                  <a:pt x="959295" y="656318"/>
                </a:lnTo>
                <a:lnTo>
                  <a:pt x="327592" y="656318"/>
                </a:lnTo>
                <a:lnTo>
                  <a:pt x="327584" y="656318"/>
                </a:lnTo>
                <a:lnTo>
                  <a:pt x="327576" y="656318"/>
                </a:lnTo>
                <a:lnTo>
                  <a:pt x="326244" y="656318"/>
                </a:lnTo>
                <a:lnTo>
                  <a:pt x="326244" y="656251"/>
                </a:lnTo>
                <a:lnTo>
                  <a:pt x="294090" y="654627"/>
                </a:lnTo>
                <a:cubicBezTo>
                  <a:pt x="128905" y="637851"/>
                  <a:pt x="0" y="498346"/>
                  <a:pt x="0" y="328734"/>
                </a:cubicBezTo>
                <a:cubicBezTo>
                  <a:pt x="0" y="159123"/>
                  <a:pt x="128905" y="19617"/>
                  <a:pt x="294090" y="2842"/>
                </a:cubicBezTo>
                <a:lnTo>
                  <a:pt x="326244" y="1218"/>
                </a:lnTo>
                <a:lnTo>
                  <a:pt x="326244" y="1145"/>
                </a:lnTo>
                <a:lnTo>
                  <a:pt x="959295" y="1145"/>
                </a:lnTo>
                <a:lnTo>
                  <a:pt x="960245" y="1145"/>
                </a:lnTo>
                <a:close/>
              </a:path>
            </a:pathLst>
          </a:custGeom>
          <a:solidFill>
            <a:srgbClr val="009FE3">
              <a:alpha val="25000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852289-C2A0-E18D-D758-06C22A5FA7F3}"/>
              </a:ext>
            </a:extLst>
          </p:cNvPr>
          <p:cNvSpPr txBox="1"/>
          <p:nvPr/>
        </p:nvSpPr>
        <p:spPr>
          <a:xfrm>
            <a:off x="7907930" y="1900403"/>
            <a:ext cx="3222357" cy="3873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476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Arial"/>
                <a:ea typeface="+mn-ea"/>
                <a:cs typeface="+mn-cs"/>
              </a:rPr>
              <a:t>DoD / IC Partnerships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6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Department of Defense / Intelligence Community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89CD2C9-9582-552F-3E51-6C241ADD27E2}"/>
              </a:ext>
            </a:extLst>
          </p:cNvPr>
          <p:cNvSpPr/>
          <p:nvPr/>
        </p:nvSpPr>
        <p:spPr>
          <a:xfrm flipH="1">
            <a:off x="1504032" y="828969"/>
            <a:ext cx="3448904" cy="557784"/>
          </a:xfrm>
          <a:custGeom>
            <a:avLst/>
            <a:gdLst>
              <a:gd name="connsiteX0" fmla="*/ 2313299 w 3448904"/>
              <a:gd name="connsiteY0" fmla="*/ 0 h 557784"/>
              <a:gd name="connsiteX1" fmla="*/ 1135606 w 3448904"/>
              <a:gd name="connsiteY1" fmla="*/ 0 h 557784"/>
              <a:gd name="connsiteX2" fmla="*/ 1135606 w 3448904"/>
              <a:gd name="connsiteY2" fmla="*/ 1354 h 557784"/>
              <a:gd name="connsiteX3" fmla="*/ 1021958 w 3448904"/>
              <a:gd name="connsiteY3" fmla="*/ 1354 h 557784"/>
              <a:gd name="connsiteX4" fmla="*/ 812737 w 3448904"/>
              <a:gd name="connsiteY4" fmla="*/ 1354 h 557784"/>
              <a:gd name="connsiteX5" fmla="*/ 276401 w 3448904"/>
              <a:gd name="connsiteY5" fmla="*/ 1354 h 557784"/>
              <a:gd name="connsiteX6" fmla="*/ 276401 w 3448904"/>
              <a:gd name="connsiteY6" fmla="*/ 1416 h 557784"/>
              <a:gd name="connsiteX7" fmla="*/ 249160 w 3448904"/>
              <a:gd name="connsiteY7" fmla="*/ 2792 h 557784"/>
              <a:gd name="connsiteX8" fmla="*/ 0 w 3448904"/>
              <a:gd name="connsiteY8" fmla="*/ 278895 h 557784"/>
              <a:gd name="connsiteX9" fmla="*/ 249160 w 3448904"/>
              <a:gd name="connsiteY9" fmla="*/ 554998 h 557784"/>
              <a:gd name="connsiteX10" fmla="*/ 276401 w 3448904"/>
              <a:gd name="connsiteY10" fmla="*/ 556374 h 557784"/>
              <a:gd name="connsiteX11" fmla="*/ 276401 w 3448904"/>
              <a:gd name="connsiteY11" fmla="*/ 556431 h 557784"/>
              <a:gd name="connsiteX12" fmla="*/ 277530 w 3448904"/>
              <a:gd name="connsiteY12" fmla="*/ 556431 h 557784"/>
              <a:gd name="connsiteX13" fmla="*/ 277536 w 3448904"/>
              <a:gd name="connsiteY13" fmla="*/ 556431 h 557784"/>
              <a:gd name="connsiteX14" fmla="*/ 277544 w 3448904"/>
              <a:gd name="connsiteY14" fmla="*/ 556431 h 557784"/>
              <a:gd name="connsiteX15" fmla="*/ 812737 w 3448904"/>
              <a:gd name="connsiteY15" fmla="*/ 556431 h 557784"/>
              <a:gd name="connsiteX16" fmla="*/ 1021958 w 3448904"/>
              <a:gd name="connsiteY16" fmla="*/ 556431 h 557784"/>
              <a:gd name="connsiteX17" fmla="*/ 1135606 w 3448904"/>
              <a:gd name="connsiteY17" fmla="*/ 556431 h 557784"/>
              <a:gd name="connsiteX18" fmla="*/ 1135606 w 3448904"/>
              <a:gd name="connsiteY18" fmla="*/ 557784 h 557784"/>
              <a:gd name="connsiteX19" fmla="*/ 2313299 w 3448904"/>
              <a:gd name="connsiteY19" fmla="*/ 557784 h 557784"/>
              <a:gd name="connsiteX20" fmla="*/ 2313299 w 3448904"/>
              <a:gd name="connsiteY20" fmla="*/ 556431 h 557784"/>
              <a:gd name="connsiteX21" fmla="*/ 2426946 w 3448904"/>
              <a:gd name="connsiteY21" fmla="*/ 556431 h 557784"/>
              <a:gd name="connsiteX22" fmla="*/ 2636168 w 3448904"/>
              <a:gd name="connsiteY22" fmla="*/ 556431 h 557784"/>
              <a:gd name="connsiteX23" fmla="*/ 3171361 w 3448904"/>
              <a:gd name="connsiteY23" fmla="*/ 556431 h 557784"/>
              <a:gd name="connsiteX24" fmla="*/ 3171368 w 3448904"/>
              <a:gd name="connsiteY24" fmla="*/ 556431 h 557784"/>
              <a:gd name="connsiteX25" fmla="*/ 3171374 w 3448904"/>
              <a:gd name="connsiteY25" fmla="*/ 556431 h 557784"/>
              <a:gd name="connsiteX26" fmla="*/ 3172503 w 3448904"/>
              <a:gd name="connsiteY26" fmla="*/ 556431 h 557784"/>
              <a:gd name="connsiteX27" fmla="*/ 3172503 w 3448904"/>
              <a:gd name="connsiteY27" fmla="*/ 556374 h 557784"/>
              <a:gd name="connsiteX28" fmla="*/ 3199744 w 3448904"/>
              <a:gd name="connsiteY28" fmla="*/ 554998 h 557784"/>
              <a:gd name="connsiteX29" fmla="*/ 3448904 w 3448904"/>
              <a:gd name="connsiteY29" fmla="*/ 278895 h 557784"/>
              <a:gd name="connsiteX30" fmla="*/ 3199744 w 3448904"/>
              <a:gd name="connsiteY30" fmla="*/ 2792 h 557784"/>
              <a:gd name="connsiteX31" fmla="*/ 3172503 w 3448904"/>
              <a:gd name="connsiteY31" fmla="*/ 1416 h 557784"/>
              <a:gd name="connsiteX32" fmla="*/ 3172503 w 3448904"/>
              <a:gd name="connsiteY32" fmla="*/ 1354 h 557784"/>
              <a:gd name="connsiteX33" fmla="*/ 2636168 w 3448904"/>
              <a:gd name="connsiteY33" fmla="*/ 1354 h 557784"/>
              <a:gd name="connsiteX34" fmla="*/ 2426946 w 3448904"/>
              <a:gd name="connsiteY34" fmla="*/ 1354 h 557784"/>
              <a:gd name="connsiteX35" fmla="*/ 2313299 w 3448904"/>
              <a:gd name="connsiteY35" fmla="*/ 1354 h 5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48904" h="557784">
                <a:moveTo>
                  <a:pt x="2313299" y="0"/>
                </a:moveTo>
                <a:lnTo>
                  <a:pt x="1135606" y="0"/>
                </a:lnTo>
                <a:lnTo>
                  <a:pt x="1135606" y="1354"/>
                </a:lnTo>
                <a:lnTo>
                  <a:pt x="1021958" y="1354"/>
                </a:lnTo>
                <a:lnTo>
                  <a:pt x="812737" y="1354"/>
                </a:lnTo>
                <a:lnTo>
                  <a:pt x="276401" y="1354"/>
                </a:lnTo>
                <a:lnTo>
                  <a:pt x="276401" y="1416"/>
                </a:lnTo>
                <a:lnTo>
                  <a:pt x="249160" y="2792"/>
                </a:lnTo>
                <a:cubicBezTo>
                  <a:pt x="109211" y="17004"/>
                  <a:pt x="0" y="135196"/>
                  <a:pt x="0" y="278895"/>
                </a:cubicBezTo>
                <a:cubicBezTo>
                  <a:pt x="0" y="422594"/>
                  <a:pt x="109211" y="540786"/>
                  <a:pt x="249160" y="554998"/>
                </a:cubicBezTo>
                <a:lnTo>
                  <a:pt x="276401" y="556374"/>
                </a:lnTo>
                <a:lnTo>
                  <a:pt x="276401" y="556431"/>
                </a:lnTo>
                <a:lnTo>
                  <a:pt x="277530" y="556431"/>
                </a:lnTo>
                <a:lnTo>
                  <a:pt x="277536" y="556431"/>
                </a:lnTo>
                <a:lnTo>
                  <a:pt x="277544" y="556431"/>
                </a:lnTo>
                <a:lnTo>
                  <a:pt x="812737" y="556431"/>
                </a:lnTo>
                <a:lnTo>
                  <a:pt x="1021958" y="556431"/>
                </a:lnTo>
                <a:lnTo>
                  <a:pt x="1135606" y="556431"/>
                </a:lnTo>
                <a:lnTo>
                  <a:pt x="1135606" y="557784"/>
                </a:lnTo>
                <a:lnTo>
                  <a:pt x="2313299" y="557784"/>
                </a:lnTo>
                <a:lnTo>
                  <a:pt x="2313299" y="556431"/>
                </a:lnTo>
                <a:lnTo>
                  <a:pt x="2426946" y="556431"/>
                </a:lnTo>
                <a:lnTo>
                  <a:pt x="2636168" y="556431"/>
                </a:lnTo>
                <a:lnTo>
                  <a:pt x="3171361" y="556431"/>
                </a:lnTo>
                <a:lnTo>
                  <a:pt x="3171368" y="556431"/>
                </a:lnTo>
                <a:lnTo>
                  <a:pt x="3171374" y="556431"/>
                </a:lnTo>
                <a:lnTo>
                  <a:pt x="3172503" y="556431"/>
                </a:lnTo>
                <a:lnTo>
                  <a:pt x="3172503" y="556374"/>
                </a:lnTo>
                <a:lnTo>
                  <a:pt x="3199744" y="554998"/>
                </a:lnTo>
                <a:cubicBezTo>
                  <a:pt x="3339693" y="540786"/>
                  <a:pt x="3448904" y="422594"/>
                  <a:pt x="3448904" y="278895"/>
                </a:cubicBezTo>
                <a:cubicBezTo>
                  <a:pt x="3448904" y="135196"/>
                  <a:pt x="3339693" y="17004"/>
                  <a:pt x="3199744" y="2792"/>
                </a:cubicBezTo>
                <a:lnTo>
                  <a:pt x="3172503" y="1416"/>
                </a:lnTo>
                <a:lnTo>
                  <a:pt x="3172503" y="1354"/>
                </a:lnTo>
                <a:lnTo>
                  <a:pt x="2636168" y="1354"/>
                </a:lnTo>
                <a:lnTo>
                  <a:pt x="2426946" y="1354"/>
                </a:lnTo>
                <a:lnTo>
                  <a:pt x="2313299" y="1354"/>
                </a:lnTo>
                <a:close/>
              </a:path>
            </a:pathLst>
          </a:custGeom>
          <a:solidFill>
            <a:srgbClr val="009FE3">
              <a:alpha val="25000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90DAEF-1147-44F0-4A6B-4CDD56890DA9}"/>
              </a:ext>
            </a:extLst>
          </p:cNvPr>
          <p:cNvSpPr txBox="1"/>
          <p:nvPr/>
        </p:nvSpPr>
        <p:spPr>
          <a:xfrm>
            <a:off x="1697456" y="914122"/>
            <a:ext cx="3062056" cy="3754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Arial"/>
                <a:ea typeface="+mn-ea"/>
                <a:cs typeface="+mn-cs"/>
              </a:rPr>
              <a:t>Organizational Standup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E6A9F7F-9ACF-DB53-2291-4388CFAD7293}"/>
              </a:ext>
            </a:extLst>
          </p:cNvPr>
          <p:cNvSpPr/>
          <p:nvPr/>
        </p:nvSpPr>
        <p:spPr>
          <a:xfrm>
            <a:off x="2337539" y="5845469"/>
            <a:ext cx="4003019" cy="557784"/>
          </a:xfrm>
          <a:custGeom>
            <a:avLst/>
            <a:gdLst>
              <a:gd name="connsiteX0" fmla="*/ 1135605 w 2935949"/>
              <a:gd name="connsiteY0" fmla="*/ 0 h 557784"/>
              <a:gd name="connsiteX1" fmla="*/ 2313298 w 2935949"/>
              <a:gd name="connsiteY1" fmla="*/ 0 h 557784"/>
              <a:gd name="connsiteX2" fmla="*/ 2313298 w 2935949"/>
              <a:gd name="connsiteY2" fmla="*/ 1354 h 557784"/>
              <a:gd name="connsiteX3" fmla="*/ 2659548 w 2935949"/>
              <a:gd name="connsiteY3" fmla="*/ 1354 h 557784"/>
              <a:gd name="connsiteX4" fmla="*/ 2659548 w 2935949"/>
              <a:gd name="connsiteY4" fmla="*/ 1416 h 557784"/>
              <a:gd name="connsiteX5" fmla="*/ 2686790 w 2935949"/>
              <a:gd name="connsiteY5" fmla="*/ 2792 h 557784"/>
              <a:gd name="connsiteX6" fmla="*/ 2935949 w 2935949"/>
              <a:gd name="connsiteY6" fmla="*/ 278895 h 557784"/>
              <a:gd name="connsiteX7" fmla="*/ 2686790 w 2935949"/>
              <a:gd name="connsiteY7" fmla="*/ 554998 h 557784"/>
              <a:gd name="connsiteX8" fmla="*/ 2659548 w 2935949"/>
              <a:gd name="connsiteY8" fmla="*/ 556374 h 557784"/>
              <a:gd name="connsiteX9" fmla="*/ 2659548 w 2935949"/>
              <a:gd name="connsiteY9" fmla="*/ 556431 h 557784"/>
              <a:gd name="connsiteX10" fmla="*/ 2658420 w 2935949"/>
              <a:gd name="connsiteY10" fmla="*/ 556431 h 557784"/>
              <a:gd name="connsiteX11" fmla="*/ 2658413 w 2935949"/>
              <a:gd name="connsiteY11" fmla="*/ 556431 h 557784"/>
              <a:gd name="connsiteX12" fmla="*/ 2658406 w 2935949"/>
              <a:gd name="connsiteY12" fmla="*/ 556431 h 557784"/>
              <a:gd name="connsiteX13" fmla="*/ 2313298 w 2935949"/>
              <a:gd name="connsiteY13" fmla="*/ 556431 h 557784"/>
              <a:gd name="connsiteX14" fmla="*/ 2313298 w 2935949"/>
              <a:gd name="connsiteY14" fmla="*/ 557784 h 557784"/>
              <a:gd name="connsiteX15" fmla="*/ 1135605 w 2935949"/>
              <a:gd name="connsiteY15" fmla="*/ 557784 h 557784"/>
              <a:gd name="connsiteX16" fmla="*/ 1135605 w 2935949"/>
              <a:gd name="connsiteY16" fmla="*/ 556431 h 557784"/>
              <a:gd name="connsiteX17" fmla="*/ 1021958 w 2935949"/>
              <a:gd name="connsiteY17" fmla="*/ 556431 h 557784"/>
              <a:gd name="connsiteX18" fmla="*/ 812737 w 2935949"/>
              <a:gd name="connsiteY18" fmla="*/ 556431 h 557784"/>
              <a:gd name="connsiteX19" fmla="*/ 277544 w 2935949"/>
              <a:gd name="connsiteY19" fmla="*/ 556431 h 557784"/>
              <a:gd name="connsiteX20" fmla="*/ 277536 w 2935949"/>
              <a:gd name="connsiteY20" fmla="*/ 556431 h 557784"/>
              <a:gd name="connsiteX21" fmla="*/ 277530 w 2935949"/>
              <a:gd name="connsiteY21" fmla="*/ 556431 h 557784"/>
              <a:gd name="connsiteX22" fmla="*/ 276401 w 2935949"/>
              <a:gd name="connsiteY22" fmla="*/ 556431 h 557784"/>
              <a:gd name="connsiteX23" fmla="*/ 276401 w 2935949"/>
              <a:gd name="connsiteY23" fmla="*/ 556374 h 557784"/>
              <a:gd name="connsiteX24" fmla="*/ 249160 w 2935949"/>
              <a:gd name="connsiteY24" fmla="*/ 554998 h 557784"/>
              <a:gd name="connsiteX25" fmla="*/ 0 w 2935949"/>
              <a:gd name="connsiteY25" fmla="*/ 278895 h 557784"/>
              <a:gd name="connsiteX26" fmla="*/ 249160 w 2935949"/>
              <a:gd name="connsiteY26" fmla="*/ 2792 h 557784"/>
              <a:gd name="connsiteX27" fmla="*/ 276401 w 2935949"/>
              <a:gd name="connsiteY27" fmla="*/ 1416 h 557784"/>
              <a:gd name="connsiteX28" fmla="*/ 276401 w 2935949"/>
              <a:gd name="connsiteY28" fmla="*/ 1354 h 557784"/>
              <a:gd name="connsiteX29" fmla="*/ 812737 w 2935949"/>
              <a:gd name="connsiteY29" fmla="*/ 1354 h 557784"/>
              <a:gd name="connsiteX30" fmla="*/ 1021958 w 2935949"/>
              <a:gd name="connsiteY30" fmla="*/ 1354 h 557784"/>
              <a:gd name="connsiteX31" fmla="*/ 1135605 w 2935949"/>
              <a:gd name="connsiteY31" fmla="*/ 1354 h 5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35949" h="557784">
                <a:moveTo>
                  <a:pt x="1135605" y="0"/>
                </a:moveTo>
                <a:lnTo>
                  <a:pt x="2313298" y="0"/>
                </a:lnTo>
                <a:lnTo>
                  <a:pt x="2313298" y="1354"/>
                </a:lnTo>
                <a:lnTo>
                  <a:pt x="2659548" y="1354"/>
                </a:lnTo>
                <a:lnTo>
                  <a:pt x="2659548" y="1416"/>
                </a:lnTo>
                <a:lnTo>
                  <a:pt x="2686790" y="2792"/>
                </a:lnTo>
                <a:cubicBezTo>
                  <a:pt x="2826739" y="17004"/>
                  <a:pt x="2935949" y="135196"/>
                  <a:pt x="2935949" y="278895"/>
                </a:cubicBezTo>
                <a:cubicBezTo>
                  <a:pt x="2935949" y="422594"/>
                  <a:pt x="2826739" y="540786"/>
                  <a:pt x="2686790" y="554998"/>
                </a:cubicBezTo>
                <a:lnTo>
                  <a:pt x="2659548" y="556374"/>
                </a:lnTo>
                <a:lnTo>
                  <a:pt x="2659548" y="556431"/>
                </a:lnTo>
                <a:lnTo>
                  <a:pt x="2658420" y="556431"/>
                </a:lnTo>
                <a:lnTo>
                  <a:pt x="2658413" y="556431"/>
                </a:lnTo>
                <a:lnTo>
                  <a:pt x="2658406" y="556431"/>
                </a:lnTo>
                <a:lnTo>
                  <a:pt x="2313298" y="556431"/>
                </a:lnTo>
                <a:lnTo>
                  <a:pt x="2313298" y="557784"/>
                </a:lnTo>
                <a:lnTo>
                  <a:pt x="1135605" y="557784"/>
                </a:lnTo>
                <a:lnTo>
                  <a:pt x="1135605" y="556431"/>
                </a:lnTo>
                <a:lnTo>
                  <a:pt x="1021958" y="556431"/>
                </a:lnTo>
                <a:lnTo>
                  <a:pt x="812737" y="556431"/>
                </a:lnTo>
                <a:lnTo>
                  <a:pt x="277544" y="556431"/>
                </a:lnTo>
                <a:lnTo>
                  <a:pt x="277536" y="556431"/>
                </a:lnTo>
                <a:lnTo>
                  <a:pt x="277530" y="556431"/>
                </a:lnTo>
                <a:lnTo>
                  <a:pt x="276401" y="556431"/>
                </a:lnTo>
                <a:lnTo>
                  <a:pt x="276401" y="556374"/>
                </a:lnTo>
                <a:lnTo>
                  <a:pt x="249160" y="554998"/>
                </a:lnTo>
                <a:cubicBezTo>
                  <a:pt x="109211" y="540786"/>
                  <a:pt x="0" y="422594"/>
                  <a:pt x="0" y="278895"/>
                </a:cubicBezTo>
                <a:cubicBezTo>
                  <a:pt x="0" y="135196"/>
                  <a:pt x="109211" y="17004"/>
                  <a:pt x="249160" y="2792"/>
                </a:cubicBezTo>
                <a:lnTo>
                  <a:pt x="276401" y="1416"/>
                </a:lnTo>
                <a:lnTo>
                  <a:pt x="276401" y="1354"/>
                </a:lnTo>
                <a:lnTo>
                  <a:pt x="812737" y="1354"/>
                </a:lnTo>
                <a:lnTo>
                  <a:pt x="1021958" y="1354"/>
                </a:lnTo>
                <a:lnTo>
                  <a:pt x="1135605" y="1354"/>
                </a:lnTo>
                <a:close/>
              </a:path>
            </a:pathLst>
          </a:custGeom>
          <a:solidFill>
            <a:srgbClr val="009FE3">
              <a:alpha val="25000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B5DA3D-39FD-6D0A-7E4F-5E5033FC86AF}"/>
              </a:ext>
            </a:extLst>
          </p:cNvPr>
          <p:cNvSpPr txBox="1"/>
          <p:nvPr/>
        </p:nvSpPr>
        <p:spPr>
          <a:xfrm>
            <a:off x="2337540" y="5915288"/>
            <a:ext cx="4003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Arial"/>
                <a:ea typeface="+mn-ea"/>
                <a:cs typeface="+mn-cs"/>
              </a:rPr>
              <a:t>AI Layered Defense Framework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B62A7F9-8467-800D-DE21-D47DAAF6428A}"/>
              </a:ext>
            </a:extLst>
          </p:cNvPr>
          <p:cNvSpPr/>
          <p:nvPr/>
        </p:nvSpPr>
        <p:spPr>
          <a:xfrm>
            <a:off x="8076322" y="4875061"/>
            <a:ext cx="3237033" cy="557784"/>
          </a:xfrm>
          <a:custGeom>
            <a:avLst/>
            <a:gdLst>
              <a:gd name="connsiteX0" fmla="*/ 923734 w 3237033"/>
              <a:gd name="connsiteY0" fmla="*/ 0 h 557784"/>
              <a:gd name="connsiteX1" fmla="*/ 2101427 w 3237033"/>
              <a:gd name="connsiteY1" fmla="*/ 0 h 557784"/>
              <a:gd name="connsiteX2" fmla="*/ 2101427 w 3237033"/>
              <a:gd name="connsiteY2" fmla="*/ 1354 h 557784"/>
              <a:gd name="connsiteX3" fmla="*/ 2215075 w 3237033"/>
              <a:gd name="connsiteY3" fmla="*/ 1354 h 557784"/>
              <a:gd name="connsiteX4" fmla="*/ 2424297 w 3237033"/>
              <a:gd name="connsiteY4" fmla="*/ 1354 h 557784"/>
              <a:gd name="connsiteX5" fmla="*/ 2960632 w 3237033"/>
              <a:gd name="connsiteY5" fmla="*/ 1354 h 557784"/>
              <a:gd name="connsiteX6" fmla="*/ 2960632 w 3237033"/>
              <a:gd name="connsiteY6" fmla="*/ 1416 h 557784"/>
              <a:gd name="connsiteX7" fmla="*/ 2987873 w 3237033"/>
              <a:gd name="connsiteY7" fmla="*/ 2792 h 557784"/>
              <a:gd name="connsiteX8" fmla="*/ 3237033 w 3237033"/>
              <a:gd name="connsiteY8" fmla="*/ 278895 h 557784"/>
              <a:gd name="connsiteX9" fmla="*/ 2987873 w 3237033"/>
              <a:gd name="connsiteY9" fmla="*/ 554998 h 557784"/>
              <a:gd name="connsiteX10" fmla="*/ 2960632 w 3237033"/>
              <a:gd name="connsiteY10" fmla="*/ 556374 h 557784"/>
              <a:gd name="connsiteX11" fmla="*/ 2960632 w 3237033"/>
              <a:gd name="connsiteY11" fmla="*/ 556431 h 557784"/>
              <a:gd name="connsiteX12" fmla="*/ 2959504 w 3237033"/>
              <a:gd name="connsiteY12" fmla="*/ 556431 h 557784"/>
              <a:gd name="connsiteX13" fmla="*/ 2959497 w 3237033"/>
              <a:gd name="connsiteY13" fmla="*/ 556431 h 557784"/>
              <a:gd name="connsiteX14" fmla="*/ 2959490 w 3237033"/>
              <a:gd name="connsiteY14" fmla="*/ 556431 h 557784"/>
              <a:gd name="connsiteX15" fmla="*/ 2424297 w 3237033"/>
              <a:gd name="connsiteY15" fmla="*/ 556431 h 557784"/>
              <a:gd name="connsiteX16" fmla="*/ 2215075 w 3237033"/>
              <a:gd name="connsiteY16" fmla="*/ 556431 h 557784"/>
              <a:gd name="connsiteX17" fmla="*/ 2101427 w 3237033"/>
              <a:gd name="connsiteY17" fmla="*/ 556431 h 557784"/>
              <a:gd name="connsiteX18" fmla="*/ 2101427 w 3237033"/>
              <a:gd name="connsiteY18" fmla="*/ 557784 h 557784"/>
              <a:gd name="connsiteX19" fmla="*/ 923734 w 3237033"/>
              <a:gd name="connsiteY19" fmla="*/ 557784 h 557784"/>
              <a:gd name="connsiteX20" fmla="*/ 923734 w 3237033"/>
              <a:gd name="connsiteY20" fmla="*/ 556431 h 557784"/>
              <a:gd name="connsiteX21" fmla="*/ 812736 w 3237033"/>
              <a:gd name="connsiteY21" fmla="*/ 556431 h 557784"/>
              <a:gd name="connsiteX22" fmla="*/ 277544 w 3237033"/>
              <a:gd name="connsiteY22" fmla="*/ 556431 h 557784"/>
              <a:gd name="connsiteX23" fmla="*/ 277536 w 3237033"/>
              <a:gd name="connsiteY23" fmla="*/ 556431 h 557784"/>
              <a:gd name="connsiteX24" fmla="*/ 277530 w 3237033"/>
              <a:gd name="connsiteY24" fmla="*/ 556431 h 557784"/>
              <a:gd name="connsiteX25" fmla="*/ 276401 w 3237033"/>
              <a:gd name="connsiteY25" fmla="*/ 556431 h 557784"/>
              <a:gd name="connsiteX26" fmla="*/ 276401 w 3237033"/>
              <a:gd name="connsiteY26" fmla="*/ 556374 h 557784"/>
              <a:gd name="connsiteX27" fmla="*/ 249160 w 3237033"/>
              <a:gd name="connsiteY27" fmla="*/ 554998 h 557784"/>
              <a:gd name="connsiteX28" fmla="*/ 0 w 3237033"/>
              <a:gd name="connsiteY28" fmla="*/ 278895 h 557784"/>
              <a:gd name="connsiteX29" fmla="*/ 249160 w 3237033"/>
              <a:gd name="connsiteY29" fmla="*/ 2792 h 557784"/>
              <a:gd name="connsiteX30" fmla="*/ 276401 w 3237033"/>
              <a:gd name="connsiteY30" fmla="*/ 1416 h 557784"/>
              <a:gd name="connsiteX31" fmla="*/ 276401 w 3237033"/>
              <a:gd name="connsiteY31" fmla="*/ 1354 h 557784"/>
              <a:gd name="connsiteX32" fmla="*/ 812736 w 3237033"/>
              <a:gd name="connsiteY32" fmla="*/ 1354 h 557784"/>
              <a:gd name="connsiteX33" fmla="*/ 923734 w 3237033"/>
              <a:gd name="connsiteY33" fmla="*/ 1354 h 5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7033" h="557784">
                <a:moveTo>
                  <a:pt x="923734" y="0"/>
                </a:moveTo>
                <a:lnTo>
                  <a:pt x="2101427" y="0"/>
                </a:lnTo>
                <a:lnTo>
                  <a:pt x="2101427" y="1354"/>
                </a:lnTo>
                <a:lnTo>
                  <a:pt x="2215075" y="1354"/>
                </a:lnTo>
                <a:lnTo>
                  <a:pt x="2424297" y="1354"/>
                </a:lnTo>
                <a:lnTo>
                  <a:pt x="2960632" y="1354"/>
                </a:lnTo>
                <a:lnTo>
                  <a:pt x="2960632" y="1416"/>
                </a:lnTo>
                <a:lnTo>
                  <a:pt x="2987873" y="2792"/>
                </a:lnTo>
                <a:cubicBezTo>
                  <a:pt x="3127822" y="17004"/>
                  <a:pt x="3237033" y="135196"/>
                  <a:pt x="3237033" y="278895"/>
                </a:cubicBezTo>
                <a:cubicBezTo>
                  <a:pt x="3237033" y="422594"/>
                  <a:pt x="3127822" y="540786"/>
                  <a:pt x="2987873" y="554998"/>
                </a:cubicBezTo>
                <a:lnTo>
                  <a:pt x="2960632" y="556374"/>
                </a:lnTo>
                <a:lnTo>
                  <a:pt x="2960632" y="556431"/>
                </a:lnTo>
                <a:lnTo>
                  <a:pt x="2959504" y="556431"/>
                </a:lnTo>
                <a:lnTo>
                  <a:pt x="2959497" y="556431"/>
                </a:lnTo>
                <a:lnTo>
                  <a:pt x="2959490" y="556431"/>
                </a:lnTo>
                <a:lnTo>
                  <a:pt x="2424297" y="556431"/>
                </a:lnTo>
                <a:lnTo>
                  <a:pt x="2215075" y="556431"/>
                </a:lnTo>
                <a:lnTo>
                  <a:pt x="2101427" y="556431"/>
                </a:lnTo>
                <a:lnTo>
                  <a:pt x="2101427" y="557784"/>
                </a:lnTo>
                <a:lnTo>
                  <a:pt x="923734" y="557784"/>
                </a:lnTo>
                <a:lnTo>
                  <a:pt x="923734" y="556431"/>
                </a:lnTo>
                <a:lnTo>
                  <a:pt x="812736" y="556431"/>
                </a:lnTo>
                <a:lnTo>
                  <a:pt x="277544" y="556431"/>
                </a:lnTo>
                <a:lnTo>
                  <a:pt x="277536" y="556431"/>
                </a:lnTo>
                <a:lnTo>
                  <a:pt x="277530" y="556431"/>
                </a:lnTo>
                <a:lnTo>
                  <a:pt x="276401" y="556431"/>
                </a:lnTo>
                <a:lnTo>
                  <a:pt x="276401" y="556374"/>
                </a:lnTo>
                <a:lnTo>
                  <a:pt x="249160" y="554998"/>
                </a:lnTo>
                <a:cubicBezTo>
                  <a:pt x="109211" y="540786"/>
                  <a:pt x="0" y="422594"/>
                  <a:pt x="0" y="278895"/>
                </a:cubicBezTo>
                <a:cubicBezTo>
                  <a:pt x="0" y="135196"/>
                  <a:pt x="109211" y="17004"/>
                  <a:pt x="249160" y="2792"/>
                </a:cubicBezTo>
                <a:lnTo>
                  <a:pt x="276401" y="1416"/>
                </a:lnTo>
                <a:lnTo>
                  <a:pt x="276401" y="1354"/>
                </a:lnTo>
                <a:lnTo>
                  <a:pt x="812736" y="1354"/>
                </a:lnTo>
                <a:lnTo>
                  <a:pt x="923734" y="1354"/>
                </a:lnTo>
                <a:close/>
              </a:path>
            </a:pathLst>
          </a:custGeom>
          <a:solidFill>
            <a:srgbClr val="009FE3">
              <a:alpha val="24706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A941F4-19ED-2657-747F-ADE19D2F404A}"/>
              </a:ext>
            </a:extLst>
          </p:cNvPr>
          <p:cNvSpPr txBox="1"/>
          <p:nvPr/>
        </p:nvSpPr>
        <p:spPr>
          <a:xfrm>
            <a:off x="8211769" y="4912482"/>
            <a:ext cx="302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Pilots and Prototyping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AF0A54-9D98-FC9E-A322-811459FD102A}"/>
              </a:ext>
            </a:extLst>
          </p:cNvPr>
          <p:cNvSpPr/>
          <p:nvPr/>
        </p:nvSpPr>
        <p:spPr>
          <a:xfrm>
            <a:off x="1097409" y="1738832"/>
            <a:ext cx="2718826" cy="557784"/>
          </a:xfrm>
          <a:custGeom>
            <a:avLst/>
            <a:gdLst>
              <a:gd name="connsiteX0" fmla="*/ 815051 w 2718826"/>
              <a:gd name="connsiteY0" fmla="*/ 0 h 557784"/>
              <a:gd name="connsiteX1" fmla="*/ 1992744 w 2718826"/>
              <a:gd name="connsiteY1" fmla="*/ 0 h 557784"/>
              <a:gd name="connsiteX2" fmla="*/ 1992744 w 2718826"/>
              <a:gd name="connsiteY2" fmla="*/ 1354 h 557784"/>
              <a:gd name="connsiteX3" fmla="*/ 2442425 w 2718826"/>
              <a:gd name="connsiteY3" fmla="*/ 1354 h 557784"/>
              <a:gd name="connsiteX4" fmla="*/ 2442425 w 2718826"/>
              <a:gd name="connsiteY4" fmla="*/ 1416 h 557784"/>
              <a:gd name="connsiteX5" fmla="*/ 2469666 w 2718826"/>
              <a:gd name="connsiteY5" fmla="*/ 2792 h 557784"/>
              <a:gd name="connsiteX6" fmla="*/ 2718826 w 2718826"/>
              <a:gd name="connsiteY6" fmla="*/ 278895 h 557784"/>
              <a:gd name="connsiteX7" fmla="*/ 2469666 w 2718826"/>
              <a:gd name="connsiteY7" fmla="*/ 554998 h 557784"/>
              <a:gd name="connsiteX8" fmla="*/ 2442425 w 2718826"/>
              <a:gd name="connsiteY8" fmla="*/ 556374 h 557784"/>
              <a:gd name="connsiteX9" fmla="*/ 2442425 w 2718826"/>
              <a:gd name="connsiteY9" fmla="*/ 556431 h 557784"/>
              <a:gd name="connsiteX10" fmla="*/ 2441297 w 2718826"/>
              <a:gd name="connsiteY10" fmla="*/ 556431 h 557784"/>
              <a:gd name="connsiteX11" fmla="*/ 2441290 w 2718826"/>
              <a:gd name="connsiteY11" fmla="*/ 556431 h 557784"/>
              <a:gd name="connsiteX12" fmla="*/ 2441283 w 2718826"/>
              <a:gd name="connsiteY12" fmla="*/ 556431 h 557784"/>
              <a:gd name="connsiteX13" fmla="*/ 1992744 w 2718826"/>
              <a:gd name="connsiteY13" fmla="*/ 556431 h 557784"/>
              <a:gd name="connsiteX14" fmla="*/ 1992744 w 2718826"/>
              <a:gd name="connsiteY14" fmla="*/ 557784 h 557784"/>
              <a:gd name="connsiteX15" fmla="*/ 815051 w 2718826"/>
              <a:gd name="connsiteY15" fmla="*/ 557784 h 557784"/>
              <a:gd name="connsiteX16" fmla="*/ 815051 w 2718826"/>
              <a:gd name="connsiteY16" fmla="*/ 556431 h 557784"/>
              <a:gd name="connsiteX17" fmla="*/ 812737 w 2718826"/>
              <a:gd name="connsiteY17" fmla="*/ 556431 h 557784"/>
              <a:gd name="connsiteX18" fmla="*/ 277543 w 2718826"/>
              <a:gd name="connsiteY18" fmla="*/ 556431 h 557784"/>
              <a:gd name="connsiteX19" fmla="*/ 277536 w 2718826"/>
              <a:gd name="connsiteY19" fmla="*/ 556431 h 557784"/>
              <a:gd name="connsiteX20" fmla="*/ 277530 w 2718826"/>
              <a:gd name="connsiteY20" fmla="*/ 556431 h 557784"/>
              <a:gd name="connsiteX21" fmla="*/ 276401 w 2718826"/>
              <a:gd name="connsiteY21" fmla="*/ 556431 h 557784"/>
              <a:gd name="connsiteX22" fmla="*/ 276401 w 2718826"/>
              <a:gd name="connsiteY22" fmla="*/ 556374 h 557784"/>
              <a:gd name="connsiteX23" fmla="*/ 249160 w 2718826"/>
              <a:gd name="connsiteY23" fmla="*/ 554998 h 557784"/>
              <a:gd name="connsiteX24" fmla="*/ 0 w 2718826"/>
              <a:gd name="connsiteY24" fmla="*/ 278895 h 557784"/>
              <a:gd name="connsiteX25" fmla="*/ 249160 w 2718826"/>
              <a:gd name="connsiteY25" fmla="*/ 2792 h 557784"/>
              <a:gd name="connsiteX26" fmla="*/ 276401 w 2718826"/>
              <a:gd name="connsiteY26" fmla="*/ 1416 h 557784"/>
              <a:gd name="connsiteX27" fmla="*/ 276401 w 2718826"/>
              <a:gd name="connsiteY27" fmla="*/ 1354 h 557784"/>
              <a:gd name="connsiteX28" fmla="*/ 812737 w 2718826"/>
              <a:gd name="connsiteY28" fmla="*/ 1354 h 557784"/>
              <a:gd name="connsiteX29" fmla="*/ 815051 w 2718826"/>
              <a:gd name="connsiteY29" fmla="*/ 1354 h 5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18826" h="557784">
                <a:moveTo>
                  <a:pt x="815051" y="0"/>
                </a:moveTo>
                <a:lnTo>
                  <a:pt x="1992744" y="0"/>
                </a:lnTo>
                <a:lnTo>
                  <a:pt x="1992744" y="1354"/>
                </a:lnTo>
                <a:lnTo>
                  <a:pt x="2442425" y="1354"/>
                </a:lnTo>
                <a:lnTo>
                  <a:pt x="2442425" y="1416"/>
                </a:lnTo>
                <a:lnTo>
                  <a:pt x="2469666" y="2792"/>
                </a:lnTo>
                <a:cubicBezTo>
                  <a:pt x="2609616" y="17004"/>
                  <a:pt x="2718826" y="135196"/>
                  <a:pt x="2718826" y="278895"/>
                </a:cubicBezTo>
                <a:cubicBezTo>
                  <a:pt x="2718826" y="422594"/>
                  <a:pt x="2609616" y="540786"/>
                  <a:pt x="2469666" y="554998"/>
                </a:cubicBezTo>
                <a:lnTo>
                  <a:pt x="2442425" y="556374"/>
                </a:lnTo>
                <a:lnTo>
                  <a:pt x="2442425" y="556431"/>
                </a:lnTo>
                <a:lnTo>
                  <a:pt x="2441297" y="556431"/>
                </a:lnTo>
                <a:lnTo>
                  <a:pt x="2441290" y="556431"/>
                </a:lnTo>
                <a:lnTo>
                  <a:pt x="2441283" y="556431"/>
                </a:lnTo>
                <a:lnTo>
                  <a:pt x="1992744" y="556431"/>
                </a:lnTo>
                <a:lnTo>
                  <a:pt x="1992744" y="557784"/>
                </a:lnTo>
                <a:lnTo>
                  <a:pt x="815051" y="557784"/>
                </a:lnTo>
                <a:lnTo>
                  <a:pt x="815051" y="556431"/>
                </a:lnTo>
                <a:lnTo>
                  <a:pt x="812737" y="556431"/>
                </a:lnTo>
                <a:lnTo>
                  <a:pt x="277543" y="556431"/>
                </a:lnTo>
                <a:lnTo>
                  <a:pt x="277536" y="556431"/>
                </a:lnTo>
                <a:lnTo>
                  <a:pt x="277530" y="556431"/>
                </a:lnTo>
                <a:lnTo>
                  <a:pt x="276401" y="556431"/>
                </a:lnTo>
                <a:lnTo>
                  <a:pt x="276401" y="556374"/>
                </a:lnTo>
                <a:lnTo>
                  <a:pt x="249160" y="554998"/>
                </a:lnTo>
                <a:cubicBezTo>
                  <a:pt x="109211" y="540786"/>
                  <a:pt x="0" y="422594"/>
                  <a:pt x="0" y="278895"/>
                </a:cubicBezTo>
                <a:cubicBezTo>
                  <a:pt x="0" y="135196"/>
                  <a:pt x="109211" y="17004"/>
                  <a:pt x="249160" y="2792"/>
                </a:cubicBezTo>
                <a:lnTo>
                  <a:pt x="276401" y="1416"/>
                </a:lnTo>
                <a:lnTo>
                  <a:pt x="276401" y="1354"/>
                </a:lnTo>
                <a:lnTo>
                  <a:pt x="812737" y="1354"/>
                </a:lnTo>
                <a:lnTo>
                  <a:pt x="815051" y="1354"/>
                </a:lnTo>
                <a:close/>
              </a:path>
            </a:pathLst>
          </a:custGeom>
          <a:solidFill>
            <a:srgbClr val="009FE3">
              <a:alpha val="25000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12BD9D-9E88-AEB3-5619-6ECB7DB14B28}"/>
              </a:ext>
            </a:extLst>
          </p:cNvPr>
          <p:cNvSpPr txBox="1"/>
          <p:nvPr/>
        </p:nvSpPr>
        <p:spPr>
          <a:xfrm>
            <a:off x="1268838" y="1785414"/>
            <a:ext cx="2375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Arial"/>
                <a:ea typeface="+mn-ea"/>
                <a:cs typeface="+mn-cs"/>
              </a:rPr>
              <a:t>Program Initiation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98CC4D0-B50E-61C1-EE9E-BC7AB30AD9FE}"/>
              </a:ext>
            </a:extLst>
          </p:cNvPr>
          <p:cNvSpPr/>
          <p:nvPr/>
        </p:nvSpPr>
        <p:spPr>
          <a:xfrm>
            <a:off x="6962869" y="5708495"/>
            <a:ext cx="3065656" cy="658368"/>
          </a:xfrm>
          <a:custGeom>
            <a:avLst/>
            <a:gdLst>
              <a:gd name="connsiteX0" fmla="*/ 960245 w 3065656"/>
              <a:gd name="connsiteY0" fmla="*/ 0 h 658368"/>
              <a:gd name="connsiteX1" fmla="*/ 2350309 w 3065656"/>
              <a:gd name="connsiteY1" fmla="*/ 0 h 658368"/>
              <a:gd name="connsiteX2" fmla="*/ 2350309 w 3065656"/>
              <a:gd name="connsiteY2" fmla="*/ 1145 h 658368"/>
              <a:gd name="connsiteX3" fmla="*/ 2739412 w 3065656"/>
              <a:gd name="connsiteY3" fmla="*/ 1145 h 658368"/>
              <a:gd name="connsiteX4" fmla="*/ 2739412 w 3065656"/>
              <a:gd name="connsiteY4" fmla="*/ 1219 h 658368"/>
              <a:gd name="connsiteX5" fmla="*/ 2771566 w 3065656"/>
              <a:gd name="connsiteY5" fmla="*/ 2842 h 658368"/>
              <a:gd name="connsiteX6" fmla="*/ 3065656 w 3065656"/>
              <a:gd name="connsiteY6" fmla="*/ 328734 h 658368"/>
              <a:gd name="connsiteX7" fmla="*/ 2771566 w 3065656"/>
              <a:gd name="connsiteY7" fmla="*/ 654627 h 658368"/>
              <a:gd name="connsiteX8" fmla="*/ 2739412 w 3065656"/>
              <a:gd name="connsiteY8" fmla="*/ 656251 h 658368"/>
              <a:gd name="connsiteX9" fmla="*/ 2739412 w 3065656"/>
              <a:gd name="connsiteY9" fmla="*/ 656318 h 658368"/>
              <a:gd name="connsiteX10" fmla="*/ 2738080 w 3065656"/>
              <a:gd name="connsiteY10" fmla="*/ 656318 h 658368"/>
              <a:gd name="connsiteX11" fmla="*/ 2738072 w 3065656"/>
              <a:gd name="connsiteY11" fmla="*/ 656318 h 658368"/>
              <a:gd name="connsiteX12" fmla="*/ 2738064 w 3065656"/>
              <a:gd name="connsiteY12" fmla="*/ 656318 h 658368"/>
              <a:gd name="connsiteX13" fmla="*/ 2350309 w 3065656"/>
              <a:gd name="connsiteY13" fmla="*/ 656318 h 658368"/>
              <a:gd name="connsiteX14" fmla="*/ 2350309 w 3065656"/>
              <a:gd name="connsiteY14" fmla="*/ 658368 h 658368"/>
              <a:gd name="connsiteX15" fmla="*/ 960245 w 3065656"/>
              <a:gd name="connsiteY15" fmla="*/ 658368 h 658368"/>
              <a:gd name="connsiteX16" fmla="*/ 960245 w 3065656"/>
              <a:gd name="connsiteY16" fmla="*/ 656318 h 658368"/>
              <a:gd name="connsiteX17" fmla="*/ 959295 w 3065656"/>
              <a:gd name="connsiteY17" fmla="*/ 656318 h 658368"/>
              <a:gd name="connsiteX18" fmla="*/ 327592 w 3065656"/>
              <a:gd name="connsiteY18" fmla="*/ 656318 h 658368"/>
              <a:gd name="connsiteX19" fmla="*/ 327584 w 3065656"/>
              <a:gd name="connsiteY19" fmla="*/ 656318 h 658368"/>
              <a:gd name="connsiteX20" fmla="*/ 327576 w 3065656"/>
              <a:gd name="connsiteY20" fmla="*/ 656318 h 658368"/>
              <a:gd name="connsiteX21" fmla="*/ 326244 w 3065656"/>
              <a:gd name="connsiteY21" fmla="*/ 656318 h 658368"/>
              <a:gd name="connsiteX22" fmla="*/ 326244 w 3065656"/>
              <a:gd name="connsiteY22" fmla="*/ 656251 h 658368"/>
              <a:gd name="connsiteX23" fmla="*/ 294090 w 3065656"/>
              <a:gd name="connsiteY23" fmla="*/ 654627 h 658368"/>
              <a:gd name="connsiteX24" fmla="*/ 0 w 3065656"/>
              <a:gd name="connsiteY24" fmla="*/ 328734 h 658368"/>
              <a:gd name="connsiteX25" fmla="*/ 294090 w 3065656"/>
              <a:gd name="connsiteY25" fmla="*/ 2842 h 658368"/>
              <a:gd name="connsiteX26" fmla="*/ 326244 w 3065656"/>
              <a:gd name="connsiteY26" fmla="*/ 1219 h 658368"/>
              <a:gd name="connsiteX27" fmla="*/ 326244 w 3065656"/>
              <a:gd name="connsiteY27" fmla="*/ 1145 h 658368"/>
              <a:gd name="connsiteX28" fmla="*/ 959295 w 3065656"/>
              <a:gd name="connsiteY28" fmla="*/ 1145 h 658368"/>
              <a:gd name="connsiteX29" fmla="*/ 960245 w 3065656"/>
              <a:gd name="connsiteY29" fmla="*/ 1145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065656" h="658368">
                <a:moveTo>
                  <a:pt x="960245" y="0"/>
                </a:moveTo>
                <a:lnTo>
                  <a:pt x="2350309" y="0"/>
                </a:lnTo>
                <a:lnTo>
                  <a:pt x="2350309" y="1145"/>
                </a:lnTo>
                <a:lnTo>
                  <a:pt x="2739412" y="1145"/>
                </a:lnTo>
                <a:lnTo>
                  <a:pt x="2739412" y="1219"/>
                </a:lnTo>
                <a:lnTo>
                  <a:pt x="2771566" y="2842"/>
                </a:lnTo>
                <a:cubicBezTo>
                  <a:pt x="2936752" y="19618"/>
                  <a:pt x="3065656" y="159123"/>
                  <a:pt x="3065656" y="328734"/>
                </a:cubicBezTo>
                <a:cubicBezTo>
                  <a:pt x="3065656" y="498346"/>
                  <a:pt x="2936752" y="637851"/>
                  <a:pt x="2771566" y="654627"/>
                </a:cubicBezTo>
                <a:lnTo>
                  <a:pt x="2739412" y="656251"/>
                </a:lnTo>
                <a:lnTo>
                  <a:pt x="2739412" y="656318"/>
                </a:lnTo>
                <a:lnTo>
                  <a:pt x="2738080" y="656318"/>
                </a:lnTo>
                <a:lnTo>
                  <a:pt x="2738072" y="656318"/>
                </a:lnTo>
                <a:lnTo>
                  <a:pt x="2738064" y="656318"/>
                </a:lnTo>
                <a:lnTo>
                  <a:pt x="2350309" y="656318"/>
                </a:lnTo>
                <a:lnTo>
                  <a:pt x="2350309" y="658368"/>
                </a:lnTo>
                <a:lnTo>
                  <a:pt x="960245" y="658368"/>
                </a:lnTo>
                <a:lnTo>
                  <a:pt x="960245" y="656318"/>
                </a:lnTo>
                <a:lnTo>
                  <a:pt x="959295" y="656318"/>
                </a:lnTo>
                <a:lnTo>
                  <a:pt x="327592" y="656318"/>
                </a:lnTo>
                <a:lnTo>
                  <a:pt x="327584" y="656318"/>
                </a:lnTo>
                <a:lnTo>
                  <a:pt x="327576" y="656318"/>
                </a:lnTo>
                <a:lnTo>
                  <a:pt x="326244" y="656318"/>
                </a:lnTo>
                <a:lnTo>
                  <a:pt x="326244" y="656251"/>
                </a:lnTo>
                <a:lnTo>
                  <a:pt x="294090" y="654627"/>
                </a:lnTo>
                <a:cubicBezTo>
                  <a:pt x="128905" y="637851"/>
                  <a:pt x="0" y="498346"/>
                  <a:pt x="0" y="328734"/>
                </a:cubicBezTo>
                <a:cubicBezTo>
                  <a:pt x="0" y="159123"/>
                  <a:pt x="128905" y="19618"/>
                  <a:pt x="294090" y="2842"/>
                </a:cubicBezTo>
                <a:lnTo>
                  <a:pt x="326244" y="1219"/>
                </a:lnTo>
                <a:lnTo>
                  <a:pt x="326244" y="1145"/>
                </a:lnTo>
                <a:lnTo>
                  <a:pt x="959295" y="1145"/>
                </a:lnTo>
                <a:lnTo>
                  <a:pt x="960245" y="1145"/>
                </a:lnTo>
                <a:close/>
              </a:path>
            </a:pathLst>
          </a:custGeom>
          <a:solidFill>
            <a:srgbClr val="009FE3">
              <a:alpha val="25000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C5F670-8878-06C4-F1F2-D5077BB31DDD}"/>
              </a:ext>
            </a:extLst>
          </p:cNvPr>
          <p:cNvSpPr txBox="1"/>
          <p:nvPr/>
        </p:nvSpPr>
        <p:spPr>
          <a:xfrm>
            <a:off x="7134850" y="5890178"/>
            <a:ext cx="2754537" cy="39735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96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SBIRs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680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Business Innovative Research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21621FB-3BF9-99CB-22D5-6617490ADB92}"/>
              </a:ext>
            </a:extLst>
          </p:cNvPr>
          <p:cNvSpPr/>
          <p:nvPr/>
        </p:nvSpPr>
        <p:spPr>
          <a:xfrm>
            <a:off x="854217" y="4690584"/>
            <a:ext cx="2996668" cy="854564"/>
          </a:xfrm>
          <a:custGeom>
            <a:avLst/>
            <a:gdLst>
              <a:gd name="connsiteX0" fmla="*/ 425531 w 2996668"/>
              <a:gd name="connsiteY0" fmla="*/ 0 h 854564"/>
              <a:gd name="connsiteX1" fmla="*/ 1107875 w 2996668"/>
              <a:gd name="connsiteY1" fmla="*/ 0 h 854564"/>
              <a:gd name="connsiteX2" fmla="*/ 1251242 w 2996668"/>
              <a:gd name="connsiteY2" fmla="*/ 0 h 854564"/>
              <a:gd name="connsiteX3" fmla="*/ 1423321 w 2996668"/>
              <a:gd name="connsiteY3" fmla="*/ 0 h 854564"/>
              <a:gd name="connsiteX4" fmla="*/ 1573347 w 2996668"/>
              <a:gd name="connsiteY4" fmla="*/ 0 h 854564"/>
              <a:gd name="connsiteX5" fmla="*/ 1745427 w 2996668"/>
              <a:gd name="connsiteY5" fmla="*/ 0 h 854564"/>
              <a:gd name="connsiteX6" fmla="*/ 1888793 w 2996668"/>
              <a:gd name="connsiteY6" fmla="*/ 0 h 854564"/>
              <a:gd name="connsiteX7" fmla="*/ 2571137 w 2996668"/>
              <a:gd name="connsiteY7" fmla="*/ 0 h 854564"/>
              <a:gd name="connsiteX8" fmla="*/ 2571137 w 2996668"/>
              <a:gd name="connsiteY8" fmla="*/ 96 h 854564"/>
              <a:gd name="connsiteX9" fmla="*/ 2613076 w 2996668"/>
              <a:gd name="connsiteY9" fmla="*/ 2214 h 854564"/>
              <a:gd name="connsiteX10" fmla="*/ 2996668 w 2996668"/>
              <a:gd name="connsiteY10" fmla="*/ 427286 h 854564"/>
              <a:gd name="connsiteX11" fmla="*/ 2613076 w 2996668"/>
              <a:gd name="connsiteY11" fmla="*/ 852358 h 854564"/>
              <a:gd name="connsiteX12" fmla="*/ 2571137 w 2996668"/>
              <a:gd name="connsiteY12" fmla="*/ 854476 h 854564"/>
              <a:gd name="connsiteX13" fmla="*/ 2571137 w 2996668"/>
              <a:gd name="connsiteY13" fmla="*/ 854564 h 854564"/>
              <a:gd name="connsiteX14" fmla="*/ 2569400 w 2996668"/>
              <a:gd name="connsiteY14" fmla="*/ 854564 h 854564"/>
              <a:gd name="connsiteX15" fmla="*/ 2569389 w 2996668"/>
              <a:gd name="connsiteY15" fmla="*/ 854564 h 854564"/>
              <a:gd name="connsiteX16" fmla="*/ 2569379 w 2996668"/>
              <a:gd name="connsiteY16" fmla="*/ 854564 h 854564"/>
              <a:gd name="connsiteX17" fmla="*/ 1888793 w 2996668"/>
              <a:gd name="connsiteY17" fmla="*/ 854564 h 854564"/>
              <a:gd name="connsiteX18" fmla="*/ 1745427 w 2996668"/>
              <a:gd name="connsiteY18" fmla="*/ 854564 h 854564"/>
              <a:gd name="connsiteX19" fmla="*/ 1573347 w 2996668"/>
              <a:gd name="connsiteY19" fmla="*/ 854564 h 854564"/>
              <a:gd name="connsiteX20" fmla="*/ 1423321 w 2996668"/>
              <a:gd name="connsiteY20" fmla="*/ 854564 h 854564"/>
              <a:gd name="connsiteX21" fmla="*/ 1251242 w 2996668"/>
              <a:gd name="connsiteY21" fmla="*/ 854564 h 854564"/>
              <a:gd name="connsiteX22" fmla="*/ 1107875 w 2996668"/>
              <a:gd name="connsiteY22" fmla="*/ 854564 h 854564"/>
              <a:gd name="connsiteX23" fmla="*/ 427290 w 2996668"/>
              <a:gd name="connsiteY23" fmla="*/ 854564 h 854564"/>
              <a:gd name="connsiteX24" fmla="*/ 427279 w 2996668"/>
              <a:gd name="connsiteY24" fmla="*/ 854564 h 854564"/>
              <a:gd name="connsiteX25" fmla="*/ 427268 w 2996668"/>
              <a:gd name="connsiteY25" fmla="*/ 854564 h 854564"/>
              <a:gd name="connsiteX26" fmla="*/ 425531 w 2996668"/>
              <a:gd name="connsiteY26" fmla="*/ 854564 h 854564"/>
              <a:gd name="connsiteX27" fmla="*/ 425531 w 2996668"/>
              <a:gd name="connsiteY27" fmla="*/ 854476 h 854564"/>
              <a:gd name="connsiteX28" fmla="*/ 383592 w 2996668"/>
              <a:gd name="connsiteY28" fmla="*/ 852358 h 854564"/>
              <a:gd name="connsiteX29" fmla="*/ 0 w 2996668"/>
              <a:gd name="connsiteY29" fmla="*/ 427286 h 854564"/>
              <a:gd name="connsiteX30" fmla="*/ 383592 w 2996668"/>
              <a:gd name="connsiteY30" fmla="*/ 2214 h 854564"/>
              <a:gd name="connsiteX31" fmla="*/ 425531 w 2996668"/>
              <a:gd name="connsiteY31" fmla="*/ 96 h 85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96668" h="854564">
                <a:moveTo>
                  <a:pt x="425531" y="0"/>
                </a:moveTo>
                <a:lnTo>
                  <a:pt x="1107875" y="0"/>
                </a:lnTo>
                <a:lnTo>
                  <a:pt x="1251242" y="0"/>
                </a:lnTo>
                <a:lnTo>
                  <a:pt x="1423321" y="0"/>
                </a:lnTo>
                <a:lnTo>
                  <a:pt x="1573347" y="0"/>
                </a:lnTo>
                <a:lnTo>
                  <a:pt x="1745427" y="0"/>
                </a:lnTo>
                <a:lnTo>
                  <a:pt x="1888793" y="0"/>
                </a:lnTo>
                <a:lnTo>
                  <a:pt x="2571137" y="0"/>
                </a:lnTo>
                <a:lnTo>
                  <a:pt x="2571137" y="96"/>
                </a:lnTo>
                <a:lnTo>
                  <a:pt x="2613076" y="2214"/>
                </a:lnTo>
                <a:cubicBezTo>
                  <a:pt x="2828534" y="24094"/>
                  <a:pt x="2996668" y="206056"/>
                  <a:pt x="2996668" y="427286"/>
                </a:cubicBezTo>
                <a:cubicBezTo>
                  <a:pt x="2996668" y="648516"/>
                  <a:pt x="2828534" y="830477"/>
                  <a:pt x="2613076" y="852358"/>
                </a:cubicBezTo>
                <a:lnTo>
                  <a:pt x="2571137" y="854476"/>
                </a:lnTo>
                <a:lnTo>
                  <a:pt x="2571137" y="854564"/>
                </a:lnTo>
                <a:lnTo>
                  <a:pt x="2569400" y="854564"/>
                </a:lnTo>
                <a:lnTo>
                  <a:pt x="2569389" y="854564"/>
                </a:lnTo>
                <a:lnTo>
                  <a:pt x="2569379" y="854564"/>
                </a:lnTo>
                <a:lnTo>
                  <a:pt x="1888793" y="854564"/>
                </a:lnTo>
                <a:lnTo>
                  <a:pt x="1745427" y="854564"/>
                </a:lnTo>
                <a:lnTo>
                  <a:pt x="1573347" y="854564"/>
                </a:lnTo>
                <a:lnTo>
                  <a:pt x="1423321" y="854564"/>
                </a:lnTo>
                <a:lnTo>
                  <a:pt x="1251242" y="854564"/>
                </a:lnTo>
                <a:lnTo>
                  <a:pt x="1107875" y="854564"/>
                </a:lnTo>
                <a:lnTo>
                  <a:pt x="427290" y="854564"/>
                </a:lnTo>
                <a:lnTo>
                  <a:pt x="427279" y="854564"/>
                </a:lnTo>
                <a:lnTo>
                  <a:pt x="427268" y="854564"/>
                </a:lnTo>
                <a:lnTo>
                  <a:pt x="425531" y="854564"/>
                </a:lnTo>
                <a:lnTo>
                  <a:pt x="425531" y="854476"/>
                </a:lnTo>
                <a:lnTo>
                  <a:pt x="383592" y="852358"/>
                </a:lnTo>
                <a:cubicBezTo>
                  <a:pt x="168134" y="830477"/>
                  <a:pt x="0" y="648516"/>
                  <a:pt x="0" y="427286"/>
                </a:cubicBezTo>
                <a:cubicBezTo>
                  <a:pt x="0" y="206056"/>
                  <a:pt x="168134" y="24094"/>
                  <a:pt x="383592" y="2214"/>
                </a:cubicBezTo>
                <a:lnTo>
                  <a:pt x="425531" y="96"/>
                </a:lnTo>
                <a:close/>
              </a:path>
            </a:pathLst>
          </a:custGeom>
          <a:solidFill>
            <a:srgbClr val="009FE3">
              <a:alpha val="25000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966779-8AC1-08C4-37AB-2CADC70B95F2}"/>
              </a:ext>
            </a:extLst>
          </p:cNvPr>
          <p:cNvSpPr txBox="1"/>
          <p:nvPr/>
        </p:nvSpPr>
        <p:spPr>
          <a:xfrm>
            <a:off x="1098546" y="4912132"/>
            <a:ext cx="2524606" cy="44230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476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Arial"/>
                <a:ea typeface="+mn-ea"/>
                <a:cs typeface="+mn-cs"/>
              </a:rPr>
              <a:t>TORC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6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Traceability Observability / Orchestration </a:t>
            </a:r>
          </a:p>
          <a:p>
            <a:pPr marL="0" marR="0" lvl="0" indent="0" algn="l" defTabSz="914400" rtl="0" eaLnBrk="1" fontAlgn="auto" latinLnBrk="0" hangingPunct="1">
              <a:lnSpc>
                <a:spcPct val="86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Replaceability automated Consumption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A69721-22AF-D6A1-C178-4F81FE8E0E48}"/>
              </a:ext>
            </a:extLst>
          </p:cNvPr>
          <p:cNvSpPr txBox="1"/>
          <p:nvPr/>
        </p:nvSpPr>
        <p:spPr>
          <a:xfrm>
            <a:off x="7450762" y="1060349"/>
            <a:ext cx="3313312" cy="3500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8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Arial"/>
                <a:ea typeface="+mn-ea"/>
                <a:cs typeface="+mn-cs"/>
              </a:rPr>
              <a:t>AI Policy, Regulations, &amp; Guidance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FB3B883-FFDC-4F6F-BE8E-8B455519A8A7}"/>
              </a:ext>
            </a:extLst>
          </p:cNvPr>
          <p:cNvSpPr/>
          <p:nvPr/>
        </p:nvSpPr>
        <p:spPr>
          <a:xfrm>
            <a:off x="7382966" y="830624"/>
            <a:ext cx="3448904" cy="637926"/>
          </a:xfrm>
          <a:custGeom>
            <a:avLst/>
            <a:gdLst>
              <a:gd name="connsiteX0" fmla="*/ 1135605 w 3448904"/>
              <a:gd name="connsiteY0" fmla="*/ 0 h 557784"/>
              <a:gd name="connsiteX1" fmla="*/ 2313298 w 3448904"/>
              <a:gd name="connsiteY1" fmla="*/ 0 h 557784"/>
              <a:gd name="connsiteX2" fmla="*/ 2313298 w 3448904"/>
              <a:gd name="connsiteY2" fmla="*/ 1354 h 557784"/>
              <a:gd name="connsiteX3" fmla="*/ 2426946 w 3448904"/>
              <a:gd name="connsiteY3" fmla="*/ 1354 h 557784"/>
              <a:gd name="connsiteX4" fmla="*/ 2636168 w 3448904"/>
              <a:gd name="connsiteY4" fmla="*/ 1354 h 557784"/>
              <a:gd name="connsiteX5" fmla="*/ 3172503 w 3448904"/>
              <a:gd name="connsiteY5" fmla="*/ 1354 h 557784"/>
              <a:gd name="connsiteX6" fmla="*/ 3172503 w 3448904"/>
              <a:gd name="connsiteY6" fmla="*/ 1416 h 557784"/>
              <a:gd name="connsiteX7" fmla="*/ 3199744 w 3448904"/>
              <a:gd name="connsiteY7" fmla="*/ 2792 h 557784"/>
              <a:gd name="connsiteX8" fmla="*/ 3448904 w 3448904"/>
              <a:gd name="connsiteY8" fmla="*/ 278895 h 557784"/>
              <a:gd name="connsiteX9" fmla="*/ 3199744 w 3448904"/>
              <a:gd name="connsiteY9" fmla="*/ 554998 h 557784"/>
              <a:gd name="connsiteX10" fmla="*/ 3172503 w 3448904"/>
              <a:gd name="connsiteY10" fmla="*/ 556374 h 557784"/>
              <a:gd name="connsiteX11" fmla="*/ 3172503 w 3448904"/>
              <a:gd name="connsiteY11" fmla="*/ 556431 h 557784"/>
              <a:gd name="connsiteX12" fmla="*/ 3171375 w 3448904"/>
              <a:gd name="connsiteY12" fmla="*/ 556431 h 557784"/>
              <a:gd name="connsiteX13" fmla="*/ 3171368 w 3448904"/>
              <a:gd name="connsiteY13" fmla="*/ 556431 h 557784"/>
              <a:gd name="connsiteX14" fmla="*/ 3171361 w 3448904"/>
              <a:gd name="connsiteY14" fmla="*/ 556431 h 557784"/>
              <a:gd name="connsiteX15" fmla="*/ 2636168 w 3448904"/>
              <a:gd name="connsiteY15" fmla="*/ 556431 h 557784"/>
              <a:gd name="connsiteX16" fmla="*/ 2426946 w 3448904"/>
              <a:gd name="connsiteY16" fmla="*/ 556431 h 557784"/>
              <a:gd name="connsiteX17" fmla="*/ 2313298 w 3448904"/>
              <a:gd name="connsiteY17" fmla="*/ 556431 h 557784"/>
              <a:gd name="connsiteX18" fmla="*/ 2313298 w 3448904"/>
              <a:gd name="connsiteY18" fmla="*/ 557784 h 557784"/>
              <a:gd name="connsiteX19" fmla="*/ 1135605 w 3448904"/>
              <a:gd name="connsiteY19" fmla="*/ 557784 h 557784"/>
              <a:gd name="connsiteX20" fmla="*/ 1135605 w 3448904"/>
              <a:gd name="connsiteY20" fmla="*/ 556431 h 557784"/>
              <a:gd name="connsiteX21" fmla="*/ 1021958 w 3448904"/>
              <a:gd name="connsiteY21" fmla="*/ 556431 h 557784"/>
              <a:gd name="connsiteX22" fmla="*/ 812737 w 3448904"/>
              <a:gd name="connsiteY22" fmla="*/ 556431 h 557784"/>
              <a:gd name="connsiteX23" fmla="*/ 277544 w 3448904"/>
              <a:gd name="connsiteY23" fmla="*/ 556431 h 557784"/>
              <a:gd name="connsiteX24" fmla="*/ 277536 w 3448904"/>
              <a:gd name="connsiteY24" fmla="*/ 556431 h 557784"/>
              <a:gd name="connsiteX25" fmla="*/ 277530 w 3448904"/>
              <a:gd name="connsiteY25" fmla="*/ 556431 h 557784"/>
              <a:gd name="connsiteX26" fmla="*/ 276401 w 3448904"/>
              <a:gd name="connsiteY26" fmla="*/ 556431 h 557784"/>
              <a:gd name="connsiteX27" fmla="*/ 276401 w 3448904"/>
              <a:gd name="connsiteY27" fmla="*/ 556374 h 557784"/>
              <a:gd name="connsiteX28" fmla="*/ 249160 w 3448904"/>
              <a:gd name="connsiteY28" fmla="*/ 554998 h 557784"/>
              <a:gd name="connsiteX29" fmla="*/ 0 w 3448904"/>
              <a:gd name="connsiteY29" fmla="*/ 278895 h 557784"/>
              <a:gd name="connsiteX30" fmla="*/ 249160 w 3448904"/>
              <a:gd name="connsiteY30" fmla="*/ 2792 h 557784"/>
              <a:gd name="connsiteX31" fmla="*/ 276401 w 3448904"/>
              <a:gd name="connsiteY31" fmla="*/ 1416 h 557784"/>
              <a:gd name="connsiteX32" fmla="*/ 276401 w 3448904"/>
              <a:gd name="connsiteY32" fmla="*/ 1354 h 557784"/>
              <a:gd name="connsiteX33" fmla="*/ 812737 w 3448904"/>
              <a:gd name="connsiteY33" fmla="*/ 1354 h 557784"/>
              <a:gd name="connsiteX34" fmla="*/ 1021958 w 3448904"/>
              <a:gd name="connsiteY34" fmla="*/ 1354 h 557784"/>
              <a:gd name="connsiteX35" fmla="*/ 1135605 w 3448904"/>
              <a:gd name="connsiteY35" fmla="*/ 1354 h 5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48904" h="557784">
                <a:moveTo>
                  <a:pt x="1135605" y="0"/>
                </a:moveTo>
                <a:lnTo>
                  <a:pt x="2313298" y="0"/>
                </a:lnTo>
                <a:lnTo>
                  <a:pt x="2313298" y="1354"/>
                </a:lnTo>
                <a:lnTo>
                  <a:pt x="2426946" y="1354"/>
                </a:lnTo>
                <a:lnTo>
                  <a:pt x="2636168" y="1354"/>
                </a:lnTo>
                <a:lnTo>
                  <a:pt x="3172503" y="1354"/>
                </a:lnTo>
                <a:lnTo>
                  <a:pt x="3172503" y="1416"/>
                </a:lnTo>
                <a:lnTo>
                  <a:pt x="3199744" y="2792"/>
                </a:lnTo>
                <a:cubicBezTo>
                  <a:pt x="3339693" y="17004"/>
                  <a:pt x="3448904" y="135196"/>
                  <a:pt x="3448904" y="278895"/>
                </a:cubicBezTo>
                <a:cubicBezTo>
                  <a:pt x="3448904" y="422594"/>
                  <a:pt x="3339693" y="540785"/>
                  <a:pt x="3199744" y="554998"/>
                </a:cubicBezTo>
                <a:lnTo>
                  <a:pt x="3172503" y="556374"/>
                </a:lnTo>
                <a:lnTo>
                  <a:pt x="3172503" y="556431"/>
                </a:lnTo>
                <a:lnTo>
                  <a:pt x="3171375" y="556431"/>
                </a:lnTo>
                <a:lnTo>
                  <a:pt x="3171368" y="556431"/>
                </a:lnTo>
                <a:lnTo>
                  <a:pt x="3171361" y="556431"/>
                </a:lnTo>
                <a:lnTo>
                  <a:pt x="2636168" y="556431"/>
                </a:lnTo>
                <a:lnTo>
                  <a:pt x="2426946" y="556431"/>
                </a:lnTo>
                <a:lnTo>
                  <a:pt x="2313298" y="556431"/>
                </a:lnTo>
                <a:lnTo>
                  <a:pt x="2313298" y="557784"/>
                </a:lnTo>
                <a:lnTo>
                  <a:pt x="1135605" y="557784"/>
                </a:lnTo>
                <a:lnTo>
                  <a:pt x="1135605" y="556431"/>
                </a:lnTo>
                <a:lnTo>
                  <a:pt x="1021958" y="556431"/>
                </a:lnTo>
                <a:lnTo>
                  <a:pt x="812737" y="556431"/>
                </a:lnTo>
                <a:lnTo>
                  <a:pt x="277544" y="556431"/>
                </a:lnTo>
                <a:lnTo>
                  <a:pt x="277536" y="556431"/>
                </a:lnTo>
                <a:lnTo>
                  <a:pt x="277530" y="556431"/>
                </a:lnTo>
                <a:lnTo>
                  <a:pt x="276401" y="556431"/>
                </a:lnTo>
                <a:lnTo>
                  <a:pt x="276401" y="556374"/>
                </a:lnTo>
                <a:lnTo>
                  <a:pt x="249160" y="554998"/>
                </a:lnTo>
                <a:cubicBezTo>
                  <a:pt x="109211" y="540785"/>
                  <a:pt x="0" y="422594"/>
                  <a:pt x="0" y="278895"/>
                </a:cubicBezTo>
                <a:cubicBezTo>
                  <a:pt x="0" y="135196"/>
                  <a:pt x="109211" y="17004"/>
                  <a:pt x="249160" y="2792"/>
                </a:cubicBezTo>
                <a:lnTo>
                  <a:pt x="276401" y="1416"/>
                </a:lnTo>
                <a:lnTo>
                  <a:pt x="276401" y="1354"/>
                </a:lnTo>
                <a:lnTo>
                  <a:pt x="812737" y="1354"/>
                </a:lnTo>
                <a:lnTo>
                  <a:pt x="1021958" y="1354"/>
                </a:lnTo>
                <a:lnTo>
                  <a:pt x="1135605" y="1354"/>
                </a:lnTo>
                <a:close/>
              </a:path>
            </a:pathLst>
          </a:custGeom>
          <a:solidFill>
            <a:srgbClr val="009FE3">
              <a:alpha val="25000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048A97-1195-69ED-1BE4-3A5DB56536B6}"/>
              </a:ext>
            </a:extLst>
          </p:cNvPr>
          <p:cNvSpPr txBox="1"/>
          <p:nvPr/>
        </p:nvSpPr>
        <p:spPr>
          <a:xfrm>
            <a:off x="7475401" y="842512"/>
            <a:ext cx="3264034" cy="3754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Arial"/>
                <a:ea typeface="+mn-ea"/>
                <a:cs typeface="+mn-cs"/>
              </a:rPr>
              <a:t>Governance and Process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20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 Arial</vt:lpstr>
      <vt:lpstr>Arial</vt:lpstr>
      <vt:lpstr>Arial Narrow</vt:lpstr>
      <vt:lpstr>Calibri</vt:lpstr>
      <vt:lpstr>Calibri Light</vt:lpstr>
      <vt:lpstr>Tw Cen MT</vt:lpstr>
      <vt:lpstr>3_Office Theme</vt:lpstr>
      <vt:lpstr>Project Linchpin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Reynolds, Daniel W CTR USARMY DEVCOM C5ISR (USA)</dc:creator>
  <cp:lastModifiedBy>Reynolds, Daniel W CTR USARMY DEVCOM C5ISR (USA)</cp:lastModifiedBy>
  <cp:revision>1</cp:revision>
  <dcterms:created xsi:type="dcterms:W3CDTF">2025-02-03T16:50:23Z</dcterms:created>
  <dcterms:modified xsi:type="dcterms:W3CDTF">2025-02-03T16:52:19Z</dcterms:modified>
</cp:coreProperties>
</file>