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2" r:id="rId2"/>
    <p:sldId id="43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7" autoAdjust="0"/>
    <p:restoredTop sz="94660"/>
  </p:normalViewPr>
  <p:slideViewPr>
    <p:cSldViewPr snapToGrid="0">
      <p:cViewPr varScale="1">
        <p:scale>
          <a:sx n="55" d="100"/>
          <a:sy n="55" d="100"/>
        </p:scale>
        <p:origin x="1224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F9C5D-ACCF-4B53-B21A-FD974E4EC319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2294C-534D-4237-A10E-9D3F34165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57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 dirty="0"/>
              <a:t>Kevin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37157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858BC-5C29-7032-B0DE-778EDF14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EDAD1-BF51-096A-7999-533DD4394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11F1C-1511-F752-1B09-F08841A4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23E8F-8529-2C82-0C98-C221A991D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51D36-3D73-C570-C717-F0100D5B0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8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47157-2FC3-69B2-5D0F-64570F86E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DE0A8-D0C3-CDB6-345B-29C9B7048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BC342-0BC4-7D65-13D4-0D7E95897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FBA35-9659-6DE4-6ED3-EDEF2D91B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4CB09-5006-852E-D8D1-A2426B342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9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335508-3A0E-BBC8-951E-5A9FF8708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F413A-3D86-CFF7-1D27-2B82C1B42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39559-96F3-C0C4-91A2-7FCAAC6B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B90EE-E767-342B-B84D-6D134DD23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CD02F-6DA1-C3FF-456D-C107A3D4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D673B-CCEE-7E92-C900-414D0E380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4F68D-6ED2-3E39-C230-56CEBC10B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171E5-2745-2240-3360-16DD38559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E6940-CBB6-259F-AF1B-2521ADD6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D408F-8844-1E3E-9AF7-EB1626E6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349A2-DF05-63C4-5EEA-6A5410D0A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E0882-DFB3-757D-D435-072C72002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79994-918D-C9E5-B6B6-3E3B5E663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C14F1-F9F7-DAC7-65FA-690823B9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4D9DC-23E7-0AA0-F94A-9992120C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8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4069-8A14-128E-72AA-FD417C11A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EA16C-18F3-A4C6-1CC1-0BC24A0A7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59F0E6-64A6-F8BF-655E-892B02F50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5C18B7-5FF1-943B-CCA4-9DA9D5F2A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C4247-6802-6A84-F5A5-08D9C8DED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381A5-2029-0BD1-21F2-9FBB7FAC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0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3ED29-6AEC-9925-37D6-53F728584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6BDD5-A8EB-947F-6B97-614FB4C74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B2FD9-1DC5-D78A-3BF7-B26D9BF80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2F956-FA4C-2860-1806-4BCAC1E5D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7D4315-4D1F-F7DD-3432-CFF6A38AEA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8A496-1B3C-D580-CAC3-E2E4415F4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30D95-14F3-2ED6-4816-C00CDC7D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AF45E8-0521-B662-309D-28D6F7862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2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DF651-2FD7-86CD-4672-AA93EE04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AB545B-51E4-0189-7A7D-7567D7938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A7AE09-7B2C-749A-ED35-8A5B0239E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BB8502-9E87-4543-F127-57D0AE72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ABBE1-5DF4-7E94-1657-36277963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4AAF94-6EE6-79BD-4362-1B2C5D32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25609-E5A4-25A3-3BD3-2E87CE86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6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AEBE3-65FC-6D3B-936C-92C610167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34955-862D-9C78-0291-86E46EC34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37A9A-7D2D-04B8-9D3C-6B0BE4918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CFA7D4-AAB4-08E6-893D-9C68F789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DB4EC-8351-CD10-79CD-C292DCC7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ED5BE-366E-3A4D-D3FB-8EC87CBC7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9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6EF03-2B30-2D0E-C756-ADCB28267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B8467F-9D75-FA07-BE63-84481558E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5C927-BC89-D344-0100-8B68A8B58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AE250-51AF-4190-3343-534238FA4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7AFEA-911E-6488-EBAF-BF72B32F8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90649-BAF9-1FD1-823D-854374D4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9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4753C2-9796-482D-8639-FB60501B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EB02B-F686-F40C-C956-CC3C19AF3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6BE6C-6769-472F-AEEB-5C74B174D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C5DD21-EE6C-4639-A59A-8C88EE25E430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391E2-CA7C-4106-D659-5E9E2E0992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D50A1-5298-2D1D-F937-A7B5155A8D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044238-3AC2-492F-909D-CDF9E32B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it.ly/chatgptassignments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bit.ly/AI-hack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23806" y="280565"/>
            <a:ext cx="4056185" cy="6122095"/>
          </a:xfrm>
          <a:custGeom>
            <a:avLst/>
            <a:gdLst/>
            <a:ahLst/>
            <a:cxnLst/>
            <a:rect l="l" t="t" r="r" b="b"/>
            <a:pathLst>
              <a:path w="4069752" h="6338423">
                <a:moveTo>
                  <a:pt x="0" y="0"/>
                </a:moveTo>
                <a:lnTo>
                  <a:pt x="4069753" y="0"/>
                </a:lnTo>
                <a:lnTo>
                  <a:pt x="4069753" y="6338423"/>
                </a:lnTo>
                <a:lnTo>
                  <a:pt x="0" y="633842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4" name="Freeform 4" descr="A qr code on a white background  Description automatically generated"/>
          <p:cNvSpPr/>
          <p:nvPr/>
        </p:nvSpPr>
        <p:spPr>
          <a:xfrm>
            <a:off x="5591908" y="262979"/>
            <a:ext cx="6076286" cy="5861257"/>
          </a:xfrm>
          <a:custGeom>
            <a:avLst/>
            <a:gdLst/>
            <a:ahLst/>
            <a:cxnLst/>
            <a:rect l="l" t="t" r="r" b="b"/>
            <a:pathLst>
              <a:path w="6853518" h="6564099">
                <a:moveTo>
                  <a:pt x="0" y="0"/>
                </a:moveTo>
                <a:lnTo>
                  <a:pt x="6853518" y="0"/>
                </a:lnTo>
                <a:lnTo>
                  <a:pt x="6853518" y="6564099"/>
                </a:lnTo>
                <a:lnTo>
                  <a:pt x="0" y="656409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b="-4409"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5" name="TextBox 5"/>
          <p:cNvSpPr txBox="1"/>
          <p:nvPr/>
        </p:nvSpPr>
        <p:spPr>
          <a:xfrm>
            <a:off x="5802338" y="6017939"/>
            <a:ext cx="5655426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24"/>
              </a:lnSpc>
            </a:pPr>
            <a:r>
              <a:rPr lang="en-US" sz="2800" u="sng" spc="26">
                <a:solidFill>
                  <a:srgbClr val="00B0F0"/>
                </a:solidFill>
                <a:latin typeface="TT Rounds Condensed"/>
                <a:hlinkClick r:id="rId5" tooltip="https://bit.ly/chatgptassignment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https://bit.ly/chatgptassignments</a:t>
            </a:r>
            <a:r>
              <a:rPr lang="en-US" sz="2800" spc="26">
                <a:solidFill>
                  <a:srgbClr val="00B0F0"/>
                </a:solidFill>
                <a:latin typeface="TT Rounds Condensed"/>
              </a:rPr>
              <a:t> </a:t>
            </a:r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30CD7F88-C498-4C5F-8F56-F0508DC456CA}"/>
              </a:ext>
            </a:extLst>
          </p:cNvPr>
          <p:cNvSpPr txBox="1">
            <a:spLocks/>
          </p:cNvSpPr>
          <p:nvPr/>
        </p:nvSpPr>
        <p:spPr>
          <a:xfrm>
            <a:off x="304800" y="183092"/>
            <a:ext cx="11582400" cy="762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400" dirty="0">
              <a:solidFill>
                <a:schemeClr val="bg1"/>
              </a:solidFill>
              <a:latin typeface="League Gothic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2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6A73433-F593-7D8E-B53F-1B7F105785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49" y="-18304"/>
            <a:ext cx="6228603" cy="6228603"/>
          </a:xfrm>
          <a:prstGeom prst="rect">
            <a:avLst/>
          </a:prstGeom>
        </p:spPr>
      </p:pic>
      <p:pic>
        <p:nvPicPr>
          <p:cNvPr id="3" name="Picture 2" descr="A book cover with a person in front of a city&#10;&#10;Description automatically generated">
            <a:extLst>
              <a:ext uri="{FF2B5EF4-FFF2-40B4-BE49-F238E27FC236}">
                <a16:creationId xmlns:a16="http://schemas.microsoft.com/office/drawing/2014/main" id="{6F2E0EEA-57FD-AA95-0B17-19EC6A251B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90" y="353922"/>
            <a:ext cx="4018531" cy="6150155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19ED8875-F048-424A-FAE1-A34EBCDDA701}"/>
              </a:ext>
            </a:extLst>
          </p:cNvPr>
          <p:cNvSpPr txBox="1"/>
          <p:nvPr/>
        </p:nvSpPr>
        <p:spPr>
          <a:xfrm>
            <a:off x="5802338" y="6017939"/>
            <a:ext cx="5655426" cy="3847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24"/>
              </a:lnSpc>
            </a:pPr>
            <a:r>
              <a:rPr lang="en-US" sz="2800" u="sng" spc="26">
                <a:latin typeface="TT Rounds Condensed"/>
                <a:hlinkClick r:id="rId4" tooltip="https://bit.ly/chatgptassignments"/>
              </a:rPr>
              <a:t>https://bit.ly/AI-hacks</a:t>
            </a:r>
            <a:endParaRPr lang="en-US" sz="2800" spc="26">
              <a:latin typeface="TT Rounds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61631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League Gothic</vt:lpstr>
      <vt:lpstr>TT Rounds Condensed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Yee</dc:creator>
  <cp:lastModifiedBy>Kevin Yee</cp:lastModifiedBy>
  <cp:revision>1</cp:revision>
  <dcterms:created xsi:type="dcterms:W3CDTF">2025-02-13T15:37:08Z</dcterms:created>
  <dcterms:modified xsi:type="dcterms:W3CDTF">2025-02-13T15:37:30Z</dcterms:modified>
</cp:coreProperties>
</file>