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660" r:id="rId3"/>
  </p:sldMasterIdLst>
  <p:notesMasterIdLst>
    <p:notesMasterId r:id="rId15"/>
  </p:notesMasterIdLst>
  <p:sldIdLst>
    <p:sldId id="256" r:id="rId4"/>
    <p:sldId id="273" r:id="rId5"/>
    <p:sldId id="260" r:id="rId6"/>
    <p:sldId id="258" r:id="rId7"/>
    <p:sldId id="257" r:id="rId8"/>
    <p:sldId id="261" r:id="rId9"/>
    <p:sldId id="274" r:id="rId10"/>
    <p:sldId id="267" r:id="rId11"/>
    <p:sldId id="268" r:id="rId12"/>
    <p:sldId id="271"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AEAEA"/>
    <a:srgbClr val="000000"/>
    <a:srgbClr val="4E3C99"/>
    <a:srgbClr val="8246AF"/>
    <a:srgbClr val="002159"/>
    <a:srgbClr val="D9D9D9"/>
    <a:srgbClr val="00549B"/>
    <a:srgbClr val="009DE0"/>
    <a:srgbClr val="2BCA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243" autoAdjust="0"/>
    <p:restoredTop sz="96301"/>
  </p:normalViewPr>
  <p:slideViewPr>
    <p:cSldViewPr snapToGrid="0">
      <p:cViewPr varScale="1">
        <p:scale>
          <a:sx n="123" d="100"/>
          <a:sy n="123" d="100"/>
        </p:scale>
        <p:origin x="1528" y="480"/>
      </p:cViewPr>
      <p:guideLst/>
    </p:cSldViewPr>
  </p:slideViewPr>
  <p:notesTextViewPr>
    <p:cViewPr>
      <p:scale>
        <a:sx n="1" d="1"/>
        <a:sy n="1" d="1"/>
      </p:scale>
      <p:origin x="0" y="0"/>
    </p:cViewPr>
  </p:notesTextViewPr>
  <p:notesViewPr>
    <p:cSldViewPr snapToGrid="0">
      <p:cViewPr varScale="1">
        <p:scale>
          <a:sx n="127" d="100"/>
          <a:sy n="127" d="100"/>
        </p:scale>
        <p:origin x="4110" y="1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2.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B00DDE-279F-41E1-B615-389D592AD604}" type="datetimeFigureOut">
              <a:rPr lang="en-US" smtClean="0"/>
              <a:t>6/13/25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90617C-0642-44FC-B7D1-56C9F377B5DF}" type="slidenum">
              <a:rPr lang="en-US" smtClean="0"/>
              <a:t>‹#›</a:t>
            </a:fld>
            <a:endParaRPr lang="en-US"/>
          </a:p>
        </p:txBody>
      </p:sp>
    </p:spTree>
    <p:extLst>
      <p:ext uri="{BB962C8B-B14F-4D97-AF65-F5344CB8AC3E}">
        <p14:creationId xmlns:p14="http://schemas.microsoft.com/office/powerpoint/2010/main" val="808771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Position your organizations and companies adopt these technologies</a:t>
            </a:r>
          </a:p>
          <a:p>
            <a:endParaRPr lang="en-US" dirty="0"/>
          </a:p>
          <a:p>
            <a:r>
              <a:rPr lang="en-US" dirty="0"/>
              <a:t>Brian will discuss our Journey, last year and and where we are gong this year.  You will better understand how your organizations can get involved this year.  </a:t>
            </a:r>
          </a:p>
          <a:p>
            <a:r>
              <a:rPr lang="en-US" dirty="0"/>
              <a:t>We will reflect on what we did last year culminating at I/ITSEC and provide you information about our call for presentations for this year’s I/ITSEC.</a:t>
            </a:r>
          </a:p>
          <a:p>
            <a:endParaRPr lang="en-US" dirty="0"/>
          </a:p>
          <a:p>
            <a:r>
              <a:rPr lang="en-US" dirty="0"/>
              <a:t>Sam will give you market insights which you can use position your organizations.  I reflect back on strategic growth plan of several organizations I’ve been involved with .  An understanding of the market is essential be it</a:t>
            </a:r>
          </a:p>
          <a:p>
            <a:pPr marL="171450" indent="-171450">
              <a:buFontTx/>
              <a:buChar char="-"/>
            </a:pPr>
            <a:r>
              <a:rPr lang="en-US" dirty="0"/>
              <a:t>You want to position to be acquired</a:t>
            </a:r>
          </a:p>
          <a:p>
            <a:pPr marL="171450" indent="-171450">
              <a:buFontTx/>
              <a:buChar char="-"/>
            </a:pPr>
            <a:r>
              <a:rPr lang="en-US" dirty="0"/>
              <a:t>You want to position to have game changing and responsive solutions to emerging warfighter needs</a:t>
            </a:r>
          </a:p>
          <a:p>
            <a:pPr marL="171450" indent="-171450">
              <a:buFontTx/>
              <a:buChar char="-"/>
            </a:pPr>
            <a:r>
              <a:rPr lang="en-US" dirty="0"/>
              <a:t>What does the landscape look like?</a:t>
            </a:r>
          </a:p>
          <a:p>
            <a:pPr marL="171450" indent="-171450">
              <a:buFontTx/>
              <a:buChar char="-"/>
            </a:pPr>
            <a:r>
              <a:rPr lang="en-US" dirty="0"/>
              <a:t>Who are the players and what are they offering?</a:t>
            </a:r>
          </a:p>
          <a:p>
            <a:pPr marL="171450" indent="-171450">
              <a:buFontTx/>
              <a:buChar char="-"/>
            </a:pPr>
            <a:r>
              <a:rPr lang="en-US" dirty="0"/>
              <a:t>How do you differentiate?</a:t>
            </a:r>
          </a:p>
          <a:p>
            <a:pPr marL="171450" indent="-171450">
              <a:buFontTx/>
              <a:buChar char="-"/>
            </a:pPr>
            <a:endParaRPr lang="en-US" dirty="0"/>
          </a:p>
          <a:p>
            <a:pPr marL="0" indent="0">
              <a:buFontTx/>
              <a:buNone/>
            </a:pPr>
            <a:r>
              <a:rPr lang="en-US" dirty="0"/>
              <a:t>To prime the pump, I’ll share some of my perspectives.</a:t>
            </a:r>
          </a:p>
          <a:p>
            <a:pPr marL="0" indent="0">
              <a:buFontTx/>
              <a:buNone/>
            </a:pPr>
            <a:r>
              <a:rPr lang="en-US" dirty="0"/>
              <a:t>AI.  Developers and the integrators.  </a:t>
            </a:r>
          </a:p>
          <a:p>
            <a:pPr marL="0" indent="0">
              <a:buFontTx/>
              <a:buNone/>
            </a:pPr>
            <a:r>
              <a:rPr lang="en-US" dirty="0"/>
              <a:t>XR</a:t>
            </a:r>
          </a:p>
          <a:p>
            <a:pPr marL="0" indent="0">
              <a:buFontTx/>
              <a:buNone/>
            </a:pPr>
            <a:r>
              <a:rPr lang="en-US" dirty="0"/>
              <a:t>Edge.  Where and when needed</a:t>
            </a:r>
          </a:p>
          <a:p>
            <a:pPr marL="0" indent="0">
              <a:buFontTx/>
              <a:buNone/>
            </a:pPr>
            <a:r>
              <a:rPr lang="en-US" dirty="0"/>
              <a:t>Cognitive Solutions.  Make better and more informed decisions in a complex world.  </a:t>
            </a:r>
          </a:p>
          <a:p>
            <a:pPr marL="0" indent="0">
              <a:buFontTx/>
              <a:buNone/>
            </a:pPr>
            <a:r>
              <a:rPr lang="en-US" dirty="0"/>
              <a:t>Needs:  You are going to hear about these from the respective services.  Challenge them to describe their operational needs (vice ask for the specific technical solution).  That is what industry does well.  </a:t>
            </a:r>
          </a:p>
          <a:p>
            <a:pPr marL="0" indent="0">
              <a:buFontTx/>
              <a:buNone/>
            </a:pPr>
            <a:endParaRPr lang="en-US" dirty="0"/>
          </a:p>
          <a:p>
            <a:pPr marL="0" indent="0">
              <a:buFontTx/>
              <a:buNone/>
            </a:pPr>
            <a:r>
              <a:rPr lang="en-US" dirty="0"/>
              <a:t>Make use of these breaks to discuss what each of you have to offer.  Form those partnerships.  Bring solutions (A good understanding of the problem and need, and how your capability meets that need)</a:t>
            </a:r>
          </a:p>
        </p:txBody>
      </p:sp>
      <p:sp>
        <p:nvSpPr>
          <p:cNvPr id="4" name="Slide Number Placeholder 3"/>
          <p:cNvSpPr>
            <a:spLocks noGrp="1"/>
          </p:cNvSpPr>
          <p:nvPr>
            <p:ph type="sldNum" sz="quarter" idx="5"/>
          </p:nvPr>
        </p:nvSpPr>
        <p:spPr/>
        <p:txBody>
          <a:bodyPr/>
          <a:lstStyle/>
          <a:p>
            <a:fld id="{1590617C-0642-44FC-B7D1-56C9F377B5DF}" type="slidenum">
              <a:rPr lang="en-US" smtClean="0"/>
              <a:t>1</a:t>
            </a:fld>
            <a:endParaRPr lang="en-US"/>
          </a:p>
        </p:txBody>
      </p:sp>
    </p:spTree>
    <p:extLst>
      <p:ext uri="{BB962C8B-B14F-4D97-AF65-F5344CB8AC3E}">
        <p14:creationId xmlns:p14="http://schemas.microsoft.com/office/powerpoint/2010/main" val="1276406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29359-FBAC-FA4B-6D84-1DBD75A81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A876D-3503-9937-6FC6-B68CC0DE87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AC5822-2E46-67B9-135E-46359493BAE8}"/>
              </a:ext>
            </a:extLst>
          </p:cNvPr>
          <p:cNvSpPr>
            <a:spLocks noGrp="1"/>
          </p:cNvSpPr>
          <p:nvPr>
            <p:ph type="body" idx="1"/>
          </p:nvPr>
        </p:nvSpPr>
        <p:spPr/>
        <p:txBody>
          <a:bodyPr/>
          <a:lstStyle/>
          <a:p>
            <a:r>
              <a:rPr lang="en-US" dirty="0"/>
              <a:t>Why:  Position your organizations and companies adopt these technologies</a:t>
            </a:r>
          </a:p>
          <a:p>
            <a:endParaRPr lang="en-US" dirty="0"/>
          </a:p>
          <a:p>
            <a:r>
              <a:rPr lang="en-US" dirty="0"/>
              <a:t>Brian will discuss our Journey, last year and and where we are gong this year.  You will better understand how your organizations can get involved this year.  </a:t>
            </a:r>
          </a:p>
          <a:p>
            <a:r>
              <a:rPr lang="en-US" dirty="0"/>
              <a:t>We will reflect on what we did last year culminating at I/ITSEC and provide you information about our call for presentations for this year’s I/ITSEC.</a:t>
            </a:r>
          </a:p>
          <a:p>
            <a:endParaRPr lang="en-US" dirty="0"/>
          </a:p>
          <a:p>
            <a:r>
              <a:rPr lang="en-US" dirty="0"/>
              <a:t>Sam will give you market insights which you can use position your organizations.  I reflect back on strategic growth plan of several organizations I’ve been involved with .  An understanding of the market is essential be it</a:t>
            </a:r>
          </a:p>
          <a:p>
            <a:pPr marL="171450" indent="-171450">
              <a:buFontTx/>
              <a:buChar char="-"/>
            </a:pPr>
            <a:r>
              <a:rPr lang="en-US" dirty="0"/>
              <a:t>You want to position to be acquired</a:t>
            </a:r>
          </a:p>
          <a:p>
            <a:pPr marL="171450" indent="-171450">
              <a:buFontTx/>
              <a:buChar char="-"/>
            </a:pPr>
            <a:r>
              <a:rPr lang="en-US" dirty="0"/>
              <a:t>You want to position to have game changing and responsive solutions to emerging warfighter needs</a:t>
            </a:r>
          </a:p>
          <a:p>
            <a:pPr marL="171450" indent="-171450">
              <a:buFontTx/>
              <a:buChar char="-"/>
            </a:pPr>
            <a:r>
              <a:rPr lang="en-US" dirty="0"/>
              <a:t>What does the landscape look like?</a:t>
            </a:r>
          </a:p>
          <a:p>
            <a:pPr marL="171450" indent="-171450">
              <a:buFontTx/>
              <a:buChar char="-"/>
            </a:pPr>
            <a:r>
              <a:rPr lang="en-US" dirty="0"/>
              <a:t>Who are the players and what are they offering?</a:t>
            </a:r>
          </a:p>
          <a:p>
            <a:pPr marL="171450" indent="-171450">
              <a:buFontTx/>
              <a:buChar char="-"/>
            </a:pPr>
            <a:r>
              <a:rPr lang="en-US" dirty="0"/>
              <a:t>How do you differentiate?</a:t>
            </a:r>
          </a:p>
          <a:p>
            <a:pPr marL="171450" indent="-171450">
              <a:buFontTx/>
              <a:buChar char="-"/>
            </a:pPr>
            <a:endParaRPr lang="en-US" dirty="0"/>
          </a:p>
          <a:p>
            <a:pPr marL="0" indent="0">
              <a:buFontTx/>
              <a:buNone/>
            </a:pPr>
            <a:r>
              <a:rPr lang="en-US" dirty="0"/>
              <a:t>To prime the pump, I’ll share some of my perspectives.</a:t>
            </a:r>
          </a:p>
          <a:p>
            <a:pPr marL="0" indent="0">
              <a:buFontTx/>
              <a:buNone/>
            </a:pPr>
            <a:r>
              <a:rPr lang="en-US" dirty="0"/>
              <a:t>AI.  Developers and the integrators.  </a:t>
            </a:r>
          </a:p>
          <a:p>
            <a:pPr marL="0" indent="0">
              <a:buFontTx/>
              <a:buNone/>
            </a:pPr>
            <a:r>
              <a:rPr lang="en-US" dirty="0"/>
              <a:t>XR</a:t>
            </a:r>
          </a:p>
          <a:p>
            <a:pPr marL="0" indent="0">
              <a:buFontTx/>
              <a:buNone/>
            </a:pPr>
            <a:r>
              <a:rPr lang="en-US" dirty="0"/>
              <a:t>Edge.  Where and when needed</a:t>
            </a:r>
          </a:p>
          <a:p>
            <a:pPr marL="0" indent="0">
              <a:buFontTx/>
              <a:buNone/>
            </a:pPr>
            <a:r>
              <a:rPr lang="en-US" dirty="0"/>
              <a:t>Cognitive Solutions.  Make better and more informed decisions in a complex world.  </a:t>
            </a:r>
          </a:p>
          <a:p>
            <a:pPr marL="0" indent="0">
              <a:buFontTx/>
              <a:buNone/>
            </a:pPr>
            <a:r>
              <a:rPr lang="en-US" dirty="0"/>
              <a:t>Needs:  You are going to hear about these from the respective services.  Challenge them to describe their operational needs (vice ask for the specific technical solution).  That is what industry does well.  </a:t>
            </a:r>
          </a:p>
          <a:p>
            <a:pPr marL="0" indent="0">
              <a:buFontTx/>
              <a:buNone/>
            </a:pPr>
            <a:endParaRPr lang="en-US" dirty="0"/>
          </a:p>
          <a:p>
            <a:pPr marL="0" indent="0">
              <a:buFontTx/>
              <a:buNone/>
            </a:pPr>
            <a:r>
              <a:rPr lang="en-US" dirty="0"/>
              <a:t>Make use of these breaks to discuss what each of you have to offer.  Form those partnerships.  Bring solutions (A good understanding of the problem and need, and how your capability meets that need)</a:t>
            </a:r>
          </a:p>
        </p:txBody>
      </p:sp>
      <p:sp>
        <p:nvSpPr>
          <p:cNvPr id="4" name="Slide Number Placeholder 3">
            <a:extLst>
              <a:ext uri="{FF2B5EF4-FFF2-40B4-BE49-F238E27FC236}">
                <a16:creationId xmlns:a16="http://schemas.microsoft.com/office/drawing/2014/main" id="{1588B666-D2AD-DF84-E594-E46B782A3691}"/>
              </a:ext>
            </a:extLst>
          </p:cNvPr>
          <p:cNvSpPr>
            <a:spLocks noGrp="1"/>
          </p:cNvSpPr>
          <p:nvPr>
            <p:ph type="sldNum" sz="quarter" idx="5"/>
          </p:nvPr>
        </p:nvSpPr>
        <p:spPr/>
        <p:txBody>
          <a:bodyPr/>
          <a:lstStyle/>
          <a:p>
            <a:fld id="{1590617C-0642-44FC-B7D1-56C9F377B5DF}" type="slidenum">
              <a:rPr lang="en-US" smtClean="0"/>
              <a:t>2</a:t>
            </a:fld>
            <a:endParaRPr lang="en-US"/>
          </a:p>
        </p:txBody>
      </p:sp>
    </p:spTree>
    <p:extLst>
      <p:ext uri="{BB962C8B-B14F-4D97-AF65-F5344CB8AC3E}">
        <p14:creationId xmlns:p14="http://schemas.microsoft.com/office/powerpoint/2010/main" val="3428463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2F56C-8252-4375-A3F6-A060A95ABF75}" type="slidenum">
              <a:rPr lang="en-US" smtClean="0"/>
              <a:t>3</a:t>
            </a:fld>
            <a:endParaRPr lang="en-US"/>
          </a:p>
        </p:txBody>
      </p:sp>
    </p:spTree>
    <p:extLst>
      <p:ext uri="{BB962C8B-B14F-4D97-AF65-F5344CB8AC3E}">
        <p14:creationId xmlns:p14="http://schemas.microsoft.com/office/powerpoint/2010/main" val="2874288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TED talks: clean YouTube-ready presentations. Challenge conventional wisdom! Inspire! Motivate!</a:t>
            </a:r>
          </a:p>
          <a:p>
            <a:pPr lvl="1"/>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Collaborative discussion: TARGET: government and stakeholder perspectives on industry need</a:t>
            </a:r>
          </a:p>
          <a:p>
            <a:pPr lvl="1"/>
            <a:endParaRPr lang="en-US" dirty="0"/>
          </a:p>
          <a:p>
            <a:endParaRPr lang="en-US" dirty="0"/>
          </a:p>
        </p:txBody>
      </p:sp>
      <p:sp>
        <p:nvSpPr>
          <p:cNvPr id="4" name="Slide Number Placeholder 3"/>
          <p:cNvSpPr>
            <a:spLocks noGrp="1"/>
          </p:cNvSpPr>
          <p:nvPr>
            <p:ph type="sldNum" sz="quarter" idx="5"/>
          </p:nvPr>
        </p:nvSpPr>
        <p:spPr/>
        <p:txBody>
          <a:bodyPr/>
          <a:lstStyle/>
          <a:p>
            <a:fld id="{D712F56C-8252-4375-A3F6-A060A95ABF75}" type="slidenum">
              <a:rPr lang="en-US" smtClean="0"/>
              <a:t>6</a:t>
            </a:fld>
            <a:endParaRPr lang="en-US"/>
          </a:p>
        </p:txBody>
      </p:sp>
    </p:spTree>
    <p:extLst>
      <p:ext uri="{BB962C8B-B14F-4D97-AF65-F5344CB8AC3E}">
        <p14:creationId xmlns:p14="http://schemas.microsoft.com/office/powerpoint/2010/main" val="1816587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2DB0D-4226-76A9-5A42-D9A0759F57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1B8A4F-85BA-E0F9-F6AE-19D07AD371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09C792-CF52-F16B-7EAB-2E5802C84738}"/>
              </a:ext>
            </a:extLst>
          </p:cNvPr>
          <p:cNvSpPr>
            <a:spLocks noGrp="1"/>
          </p:cNvSpPr>
          <p:nvPr>
            <p:ph type="body" idx="1"/>
          </p:nvPr>
        </p:nvSpPr>
        <p:spPr/>
        <p:txBody>
          <a:bodyPr/>
          <a:lstStyle/>
          <a:p>
            <a:r>
              <a:rPr lang="en-US" dirty="0"/>
              <a:t>Why:  Position your organizations and companies adopt these technologies</a:t>
            </a:r>
          </a:p>
          <a:p>
            <a:endParaRPr lang="en-US" dirty="0"/>
          </a:p>
          <a:p>
            <a:r>
              <a:rPr lang="en-US" dirty="0"/>
              <a:t>Brian will discuss our Journey, last year and and where we are gong this year.  You will better understand how your organizations can get involved this year.  </a:t>
            </a:r>
          </a:p>
          <a:p>
            <a:r>
              <a:rPr lang="en-US" dirty="0"/>
              <a:t>We will reflect on what we did last year culminating at I/ITSEC and provide you information about our call for presentations for this year’s I/ITSEC.</a:t>
            </a:r>
          </a:p>
          <a:p>
            <a:endParaRPr lang="en-US" dirty="0"/>
          </a:p>
          <a:p>
            <a:r>
              <a:rPr lang="en-US" dirty="0"/>
              <a:t>Sam will give you market insights which you can use position your organizations.  I reflect back on strategic growth plan of several organizations I’ve been involved with .  An understanding of the market is essential be it</a:t>
            </a:r>
          </a:p>
          <a:p>
            <a:pPr marL="171450" indent="-171450">
              <a:buFontTx/>
              <a:buChar char="-"/>
            </a:pPr>
            <a:r>
              <a:rPr lang="en-US" dirty="0"/>
              <a:t>You want to position to be acquired</a:t>
            </a:r>
          </a:p>
          <a:p>
            <a:pPr marL="171450" indent="-171450">
              <a:buFontTx/>
              <a:buChar char="-"/>
            </a:pPr>
            <a:r>
              <a:rPr lang="en-US" dirty="0"/>
              <a:t>You want to position to have game changing and responsive solutions to emerging warfighter needs</a:t>
            </a:r>
          </a:p>
          <a:p>
            <a:pPr marL="171450" indent="-171450">
              <a:buFontTx/>
              <a:buChar char="-"/>
            </a:pPr>
            <a:r>
              <a:rPr lang="en-US" dirty="0"/>
              <a:t>What does the landscape look like?</a:t>
            </a:r>
          </a:p>
          <a:p>
            <a:pPr marL="171450" indent="-171450">
              <a:buFontTx/>
              <a:buChar char="-"/>
            </a:pPr>
            <a:r>
              <a:rPr lang="en-US" dirty="0"/>
              <a:t>Who are the players and what are they offering?</a:t>
            </a:r>
          </a:p>
          <a:p>
            <a:pPr marL="171450" indent="-171450">
              <a:buFontTx/>
              <a:buChar char="-"/>
            </a:pPr>
            <a:r>
              <a:rPr lang="en-US" dirty="0"/>
              <a:t>How do you differentiate?</a:t>
            </a:r>
          </a:p>
          <a:p>
            <a:pPr marL="171450" indent="-171450">
              <a:buFontTx/>
              <a:buChar char="-"/>
            </a:pPr>
            <a:endParaRPr lang="en-US" dirty="0"/>
          </a:p>
          <a:p>
            <a:pPr marL="0" indent="0">
              <a:buFontTx/>
              <a:buNone/>
            </a:pPr>
            <a:r>
              <a:rPr lang="en-US" dirty="0"/>
              <a:t>To prime the pump, I’ll share some of my perspectives.</a:t>
            </a:r>
          </a:p>
          <a:p>
            <a:pPr marL="0" indent="0">
              <a:buFontTx/>
              <a:buNone/>
            </a:pPr>
            <a:r>
              <a:rPr lang="en-US" dirty="0"/>
              <a:t>AI.  Developers and the integrators.  </a:t>
            </a:r>
          </a:p>
          <a:p>
            <a:pPr marL="0" indent="0">
              <a:buFontTx/>
              <a:buNone/>
            </a:pPr>
            <a:r>
              <a:rPr lang="en-US" dirty="0"/>
              <a:t>XR</a:t>
            </a:r>
          </a:p>
          <a:p>
            <a:pPr marL="0" indent="0">
              <a:buFontTx/>
              <a:buNone/>
            </a:pPr>
            <a:r>
              <a:rPr lang="en-US" dirty="0"/>
              <a:t>Edge.  Where and when needed</a:t>
            </a:r>
          </a:p>
          <a:p>
            <a:pPr marL="0" indent="0">
              <a:buFontTx/>
              <a:buNone/>
            </a:pPr>
            <a:r>
              <a:rPr lang="en-US" dirty="0"/>
              <a:t>Cognitive Solutions.  Make better and more informed decisions in a complex world.  </a:t>
            </a:r>
          </a:p>
          <a:p>
            <a:pPr marL="0" indent="0">
              <a:buFontTx/>
              <a:buNone/>
            </a:pPr>
            <a:r>
              <a:rPr lang="en-US" dirty="0"/>
              <a:t>Needs:  You are going to hear about these from the respective services.  Challenge them to describe their operational needs (vice ask for the specific technical solution).  That is what industry does well.  </a:t>
            </a:r>
          </a:p>
          <a:p>
            <a:pPr marL="0" indent="0">
              <a:buFontTx/>
              <a:buNone/>
            </a:pPr>
            <a:endParaRPr lang="en-US" dirty="0"/>
          </a:p>
          <a:p>
            <a:pPr marL="0" indent="0">
              <a:buFontTx/>
              <a:buNone/>
            </a:pPr>
            <a:r>
              <a:rPr lang="en-US" dirty="0"/>
              <a:t>Make use of these breaks to discuss what each of you have to offer.  Form those partnerships.  Bring solutions (A good understanding of the problem and need, and how your capability meets that need)</a:t>
            </a:r>
          </a:p>
        </p:txBody>
      </p:sp>
      <p:sp>
        <p:nvSpPr>
          <p:cNvPr id="4" name="Slide Number Placeholder 3">
            <a:extLst>
              <a:ext uri="{FF2B5EF4-FFF2-40B4-BE49-F238E27FC236}">
                <a16:creationId xmlns:a16="http://schemas.microsoft.com/office/drawing/2014/main" id="{F77B1AE6-D8F5-EC80-77D6-9764EBA65609}"/>
              </a:ext>
            </a:extLst>
          </p:cNvPr>
          <p:cNvSpPr>
            <a:spLocks noGrp="1"/>
          </p:cNvSpPr>
          <p:nvPr>
            <p:ph type="sldNum" sz="quarter" idx="5"/>
          </p:nvPr>
        </p:nvSpPr>
        <p:spPr/>
        <p:txBody>
          <a:bodyPr/>
          <a:lstStyle/>
          <a:p>
            <a:fld id="{1590617C-0642-44FC-B7D1-56C9F377B5DF}" type="slidenum">
              <a:rPr lang="en-US" smtClean="0"/>
              <a:t>7</a:t>
            </a:fld>
            <a:endParaRPr lang="en-US"/>
          </a:p>
        </p:txBody>
      </p:sp>
    </p:spTree>
    <p:extLst>
      <p:ext uri="{BB962C8B-B14F-4D97-AF65-F5344CB8AC3E}">
        <p14:creationId xmlns:p14="http://schemas.microsoft.com/office/powerpoint/2010/main" val="1620237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4DA73-AE27-4433-BD53-3E1DB61918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60909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178C2-5132-4289-A240-BFF72FA77A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0D4BEF-4B19-9B30-9EA7-FA5A1D3EC4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A98F0C-84FD-CA01-C6A9-C861F83DCA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0A9A34-BDFE-931B-E82D-1B998CE88A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4DA73-AE27-4433-BD53-3E1DB61918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681194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581F5-C18E-5B15-9B98-EAEDA92F27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82B7B6-65C8-9F31-7A29-7DDCBB4B41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8865FB-69A5-A232-886A-2DA46857FE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9375C5-5ED5-F2B4-584B-BA27493DD5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4DA73-AE27-4433-BD53-3E1DB61918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180838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9807C-D8E0-9AF4-D1BE-B3C5311BF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D9BFBF-5D79-2934-680D-C81A66E4C9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E13B0F-5435-D795-EE22-4FEE4B3D2B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15F521-B9A1-3AE4-BF4A-A647415EE1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4DA73-AE27-4433-BD53-3E1DB61918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64180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CE00A18-FB74-2C0B-07FE-4932173C2BFC}"/>
              </a:ext>
            </a:extLst>
          </p:cNvPr>
          <p:cNvSpPr>
            <a:spLocks noGrp="1"/>
          </p:cNvSpPr>
          <p:nvPr>
            <p:ph type="dt" sz="half" idx="10"/>
          </p:nvPr>
        </p:nvSpPr>
        <p:spPr/>
        <p:txBody>
          <a:bodyPr/>
          <a:lstStyle/>
          <a:p>
            <a:fld id="{778DF435-FDCB-4546-A586-E84BA6C3E1BC}" type="datetimeFigureOut">
              <a:rPr lang="en-US" smtClean="0"/>
              <a:t>6/13/25</a:t>
            </a:fld>
            <a:endParaRPr lang="en-US"/>
          </a:p>
        </p:txBody>
      </p:sp>
      <p:sp>
        <p:nvSpPr>
          <p:cNvPr id="5" name="Footer Placeholder 4">
            <a:extLst>
              <a:ext uri="{FF2B5EF4-FFF2-40B4-BE49-F238E27FC236}">
                <a16:creationId xmlns:a16="http://schemas.microsoft.com/office/drawing/2014/main" id="{A4C890C7-2BC1-67B7-34DC-44D54021860E}"/>
              </a:ext>
            </a:extLst>
          </p:cNvPr>
          <p:cNvSpPr>
            <a:spLocks noGrp="1"/>
          </p:cNvSpPr>
          <p:nvPr>
            <p:ph type="ftr" sz="quarter" idx="11"/>
          </p:nvPr>
        </p:nvSpPr>
        <p:spPr/>
        <p:txBody>
          <a:bodyPr/>
          <a:lstStyle/>
          <a:p>
            <a:r>
              <a:rPr lang="en-US" dirty="0"/>
              <a:t>I/ITSEC 2025</a:t>
            </a:r>
          </a:p>
        </p:txBody>
      </p:sp>
      <p:sp>
        <p:nvSpPr>
          <p:cNvPr id="6" name="Slide Number Placeholder 5">
            <a:extLst>
              <a:ext uri="{FF2B5EF4-FFF2-40B4-BE49-F238E27FC236}">
                <a16:creationId xmlns:a16="http://schemas.microsoft.com/office/drawing/2014/main" id="{622933CB-A626-52AB-6167-34F3F0692267}"/>
              </a:ext>
            </a:extLst>
          </p:cNvPr>
          <p:cNvSpPr>
            <a:spLocks noGrp="1"/>
          </p:cNvSpPr>
          <p:nvPr>
            <p:ph type="sldNum" sz="quarter" idx="12"/>
          </p:nvPr>
        </p:nvSpPr>
        <p:spPr/>
        <p:txBody>
          <a:bodyPr/>
          <a:lstStyle/>
          <a:p>
            <a:fld id="{2AD10C63-6A3D-4FB4-AC1A-62AE828902CE}" type="slidenum">
              <a:rPr lang="en-US" smtClean="0"/>
              <a:t>‹#›</a:t>
            </a:fld>
            <a:endParaRPr lang="en-US"/>
          </a:p>
        </p:txBody>
      </p:sp>
    </p:spTree>
    <p:extLst>
      <p:ext uri="{BB962C8B-B14F-4D97-AF65-F5344CB8AC3E}">
        <p14:creationId xmlns:p14="http://schemas.microsoft.com/office/powerpoint/2010/main" val="709252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CBA00-8AFA-B8C3-88EF-472D7600C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6B96CC-BECC-72B2-9725-5994104E14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A3DEE-4D76-FF39-6123-35FB3D42D2E9}"/>
              </a:ext>
            </a:extLst>
          </p:cNvPr>
          <p:cNvSpPr>
            <a:spLocks noGrp="1"/>
          </p:cNvSpPr>
          <p:nvPr>
            <p:ph type="dt" sz="half" idx="10"/>
          </p:nvPr>
        </p:nvSpPr>
        <p:spPr/>
        <p:txBody>
          <a:bodyPr/>
          <a:lstStyle/>
          <a:p>
            <a:fld id="{778DF435-FDCB-4546-A586-E84BA6C3E1BC}" type="datetimeFigureOut">
              <a:rPr lang="en-US" smtClean="0"/>
              <a:t>6/13/25</a:t>
            </a:fld>
            <a:endParaRPr lang="en-US"/>
          </a:p>
        </p:txBody>
      </p:sp>
      <p:sp>
        <p:nvSpPr>
          <p:cNvPr id="5" name="Footer Placeholder 4">
            <a:extLst>
              <a:ext uri="{FF2B5EF4-FFF2-40B4-BE49-F238E27FC236}">
                <a16:creationId xmlns:a16="http://schemas.microsoft.com/office/drawing/2014/main" id="{F5811DE8-97A9-B780-A35D-2E839C9466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A1D9E2-A4E9-BF21-28D2-384003AE309C}"/>
              </a:ext>
            </a:extLst>
          </p:cNvPr>
          <p:cNvSpPr>
            <a:spLocks noGrp="1"/>
          </p:cNvSpPr>
          <p:nvPr>
            <p:ph type="sldNum" sz="quarter" idx="12"/>
          </p:nvPr>
        </p:nvSpPr>
        <p:spPr/>
        <p:txBody>
          <a:bodyPr/>
          <a:lstStyle/>
          <a:p>
            <a:fld id="{2AD10C63-6A3D-4FB4-AC1A-62AE828902CE}" type="slidenum">
              <a:rPr lang="en-US" smtClean="0"/>
              <a:t>‹#›</a:t>
            </a:fld>
            <a:endParaRPr lang="en-US"/>
          </a:p>
        </p:txBody>
      </p:sp>
    </p:spTree>
    <p:extLst>
      <p:ext uri="{BB962C8B-B14F-4D97-AF65-F5344CB8AC3E}">
        <p14:creationId xmlns:p14="http://schemas.microsoft.com/office/powerpoint/2010/main" val="1766976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B7FF7B-51F8-EAFC-1AA6-F4E137BF50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15BFAD-5548-7AC8-2FA5-CD5E448EAA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0F9BC1-5437-4CE7-37C4-5918529AF618}"/>
              </a:ext>
            </a:extLst>
          </p:cNvPr>
          <p:cNvSpPr>
            <a:spLocks noGrp="1"/>
          </p:cNvSpPr>
          <p:nvPr>
            <p:ph type="dt" sz="half" idx="10"/>
          </p:nvPr>
        </p:nvSpPr>
        <p:spPr/>
        <p:txBody>
          <a:bodyPr/>
          <a:lstStyle/>
          <a:p>
            <a:fld id="{778DF435-FDCB-4546-A586-E84BA6C3E1BC}" type="datetimeFigureOut">
              <a:rPr lang="en-US" smtClean="0"/>
              <a:t>6/13/25</a:t>
            </a:fld>
            <a:endParaRPr lang="en-US"/>
          </a:p>
        </p:txBody>
      </p:sp>
      <p:sp>
        <p:nvSpPr>
          <p:cNvPr id="5" name="Footer Placeholder 4">
            <a:extLst>
              <a:ext uri="{FF2B5EF4-FFF2-40B4-BE49-F238E27FC236}">
                <a16:creationId xmlns:a16="http://schemas.microsoft.com/office/drawing/2014/main" id="{51F7B4C8-6713-E269-8B4E-E54BB71E1A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913A13-C57B-63BA-3B31-2BDA05F13912}"/>
              </a:ext>
            </a:extLst>
          </p:cNvPr>
          <p:cNvSpPr>
            <a:spLocks noGrp="1"/>
          </p:cNvSpPr>
          <p:nvPr>
            <p:ph type="sldNum" sz="quarter" idx="12"/>
          </p:nvPr>
        </p:nvSpPr>
        <p:spPr/>
        <p:txBody>
          <a:bodyPr/>
          <a:lstStyle/>
          <a:p>
            <a:fld id="{2AD10C63-6A3D-4FB4-AC1A-62AE828902CE}" type="slidenum">
              <a:rPr lang="en-US" smtClean="0"/>
              <a:t>‹#›</a:t>
            </a:fld>
            <a:endParaRPr lang="en-US"/>
          </a:p>
        </p:txBody>
      </p:sp>
    </p:spTree>
    <p:extLst>
      <p:ext uri="{BB962C8B-B14F-4D97-AF65-F5344CB8AC3E}">
        <p14:creationId xmlns:p14="http://schemas.microsoft.com/office/powerpoint/2010/main" val="1529950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p:cNvSpPr>
            <a:spLocks noGrp="1"/>
          </p:cNvSpPr>
          <p:nvPr>
            <p:ph type="body" sz="quarter" idx="10" hasCustomPrompt="1"/>
          </p:nvPr>
        </p:nvSpPr>
        <p:spPr>
          <a:xfrm>
            <a:off x="457200" y="1992768"/>
            <a:ext cx="9321800" cy="2837315"/>
          </a:xfrm>
        </p:spPr>
        <p:txBody>
          <a:bodyPr lIns="0" tIns="0" rIns="0" bIns="0" anchor="b">
            <a:spAutoFit/>
          </a:bodyPr>
          <a:lstStyle>
            <a:lvl1pPr marL="0" indent="0" fontAlgn="base">
              <a:lnSpc>
                <a:spcPct val="85000"/>
              </a:lnSpc>
              <a:spcBef>
                <a:spcPts val="0"/>
              </a:spcBef>
              <a:spcAft>
                <a:spcPts val="0"/>
              </a:spcAft>
              <a:buFont typeface="Arial" panose="020B0604020202020204" pitchFamily="34" charset="0"/>
              <a:buChar char="​"/>
              <a:defRPr sz="7200" b="1">
                <a:solidFill>
                  <a:schemeClr val="accent1"/>
                </a:solidFill>
                <a:latin typeface="+mj-lt"/>
                <a:ea typeface="+mj-ea"/>
                <a:cs typeface="+mj-cs"/>
              </a:defRPr>
            </a:lvl1pPr>
            <a:lvl2pPr marL="0" indent="0" fontAlgn="base">
              <a:lnSpc>
                <a:spcPct val="100000"/>
              </a:lnSpc>
              <a:spcBef>
                <a:spcPts val="0"/>
              </a:spcBef>
              <a:spcAft>
                <a:spcPts val="0"/>
              </a:spcAft>
              <a:buFont typeface="Arial" panose="020B0604020202020204" pitchFamily="34" charset="0"/>
              <a:buChar char="​"/>
              <a:defRPr sz="2000">
                <a:solidFill>
                  <a:schemeClr val="tx1"/>
                </a:solidFill>
              </a:defRPr>
            </a:lvl2pPr>
            <a:lvl3pPr marL="0" indent="0">
              <a:lnSpc>
                <a:spcPct val="100000"/>
              </a:lnSpc>
              <a:spcBef>
                <a:spcPts val="0"/>
              </a:spcBef>
              <a:spcAft>
                <a:spcPts val="0"/>
              </a:spcAft>
              <a:buFont typeface="Arial" panose="020B0604020202020204" pitchFamily="34" charset="0"/>
              <a:buChar char="​"/>
              <a:defRPr sz="2000">
                <a:solidFill>
                  <a:schemeClr val="tx1"/>
                </a:solidFill>
              </a:defRPr>
            </a:lvl3pPr>
            <a:lvl4pPr marL="0" indent="0">
              <a:lnSpc>
                <a:spcPct val="100000"/>
              </a:lnSpc>
              <a:spcBef>
                <a:spcPts val="0"/>
              </a:spcBef>
              <a:spcAft>
                <a:spcPts val="0"/>
              </a:spcAft>
              <a:buFont typeface="Arial" panose="020B0604020202020204" pitchFamily="34" charset="0"/>
              <a:buChar char="​"/>
              <a:defRPr sz="2000">
                <a:solidFill>
                  <a:schemeClr val="tx1"/>
                </a:solidFill>
              </a:defRPr>
            </a:lvl4pPr>
            <a:lvl5pPr marL="0" indent="0">
              <a:lnSpc>
                <a:spcPct val="100000"/>
              </a:lnSpc>
              <a:spcBef>
                <a:spcPts val="0"/>
              </a:spcBef>
              <a:spcAft>
                <a:spcPts val="0"/>
              </a:spcAft>
              <a:buFont typeface="Arial" panose="020B0604020202020204" pitchFamily="34" charset="0"/>
              <a:buChar char="​"/>
              <a:defRPr sz="2000">
                <a:solidFill>
                  <a:schemeClr val="tx1"/>
                </a:solidFill>
              </a:defRPr>
            </a:lvl5pPr>
            <a:lvl6pPr marL="0" indent="0">
              <a:lnSpc>
                <a:spcPct val="100000"/>
              </a:lnSpc>
              <a:spcBef>
                <a:spcPts val="0"/>
              </a:spcBef>
              <a:spcAft>
                <a:spcPts val="0"/>
              </a:spcAft>
              <a:buFont typeface="Arial" panose="020B0604020202020204" pitchFamily="34" charset="0"/>
              <a:buChar char="​"/>
              <a:defRPr sz="2000">
                <a:solidFill>
                  <a:schemeClr val="tx1"/>
                </a:solidFill>
              </a:defRPr>
            </a:lvl6pPr>
            <a:lvl7pPr marL="0" indent="0">
              <a:lnSpc>
                <a:spcPct val="100000"/>
              </a:lnSpc>
              <a:spcBef>
                <a:spcPts val="0"/>
              </a:spcBef>
              <a:spcAft>
                <a:spcPts val="0"/>
              </a:spcAft>
              <a:buFont typeface="Arial" panose="020B0604020202020204" pitchFamily="34" charset="0"/>
              <a:buChar char="​"/>
              <a:defRPr sz="2000">
                <a:solidFill>
                  <a:schemeClr val="tx1"/>
                </a:solidFill>
              </a:defRPr>
            </a:lvl7pPr>
            <a:lvl8pPr marL="0" indent="0">
              <a:lnSpc>
                <a:spcPct val="100000"/>
              </a:lnSpc>
              <a:spcBef>
                <a:spcPts val="0"/>
              </a:spcBef>
              <a:spcAft>
                <a:spcPts val="0"/>
              </a:spcAft>
              <a:buFont typeface="Arial" panose="020B0604020202020204" pitchFamily="34" charset="0"/>
              <a:buChar char="​"/>
              <a:defRPr sz="2000">
                <a:solidFill>
                  <a:schemeClr val="tx1"/>
                </a:solidFill>
              </a:defRPr>
            </a:lvl8pPr>
            <a:lvl9pPr marL="0" indent="0">
              <a:lnSpc>
                <a:spcPct val="100000"/>
              </a:lnSpc>
              <a:spcBef>
                <a:spcPts val="0"/>
              </a:spcBef>
              <a:spcAft>
                <a:spcPts val="0"/>
              </a:spcAft>
              <a:buFont typeface="Arial" panose="020B0604020202020204" pitchFamily="34" charset="0"/>
              <a:buChar char="​"/>
              <a:defRPr sz="2000">
                <a:solidFill>
                  <a:schemeClr val="tx1"/>
                </a:solidFill>
              </a:defRPr>
            </a:lvl9pPr>
          </a:lstStyle>
          <a:p>
            <a:pPr lvl="0"/>
            <a:r>
              <a:rPr lang="en-US" dirty="0"/>
              <a:t>Type your Title in no more than three lines</a:t>
            </a:r>
          </a:p>
        </p:txBody>
      </p:sp>
      <p:sp>
        <p:nvSpPr>
          <p:cNvPr id="3" name="Subtitle"/>
          <p:cNvSpPr>
            <a:spLocks noGrp="1"/>
          </p:cNvSpPr>
          <p:nvPr>
            <p:ph type="body" sz="quarter" idx="11" hasCustomPrompt="1"/>
          </p:nvPr>
        </p:nvSpPr>
        <p:spPr>
          <a:xfrm>
            <a:off x="457200" y="4830084"/>
            <a:ext cx="9321800" cy="307777"/>
          </a:xfrm>
        </p:spPr>
        <p:txBody>
          <a:bodyPr lIns="0" tIns="0" rIns="0" bIns="0">
            <a:spAutoFit/>
          </a:bodyPr>
          <a:lstStyle>
            <a:lvl1pPr marL="0" indent="0">
              <a:spcBef>
                <a:spcPts val="0"/>
              </a:spcBef>
              <a:spcAft>
                <a:spcPts val="0"/>
              </a:spcAft>
              <a:buFont typeface="Arial" panose="020B0604020202020204" pitchFamily="34" charset="0"/>
              <a:buChar char="​"/>
              <a:defRPr sz="2000">
                <a:solidFill>
                  <a:schemeClr val="tx1"/>
                </a:solidFill>
              </a:defRPr>
            </a:lvl1pPr>
            <a:lvl2pPr marL="0" indent="0">
              <a:spcBef>
                <a:spcPts val="0"/>
              </a:spcBef>
              <a:spcAft>
                <a:spcPts val="0"/>
              </a:spcAft>
              <a:buFont typeface="Arial" panose="020B0604020202020204" pitchFamily="34" charset="0"/>
              <a:buChar char="​"/>
              <a:defRPr sz="2000">
                <a:solidFill>
                  <a:schemeClr val="tx1"/>
                </a:solidFill>
              </a:defRPr>
            </a:lvl2pPr>
            <a:lvl3pPr marL="0" indent="0">
              <a:spcBef>
                <a:spcPts val="0"/>
              </a:spcBef>
              <a:spcAft>
                <a:spcPts val="0"/>
              </a:spcAft>
              <a:buFont typeface="Arial" panose="020B0604020202020204" pitchFamily="34" charset="0"/>
              <a:buChar char="​"/>
              <a:defRPr sz="2000">
                <a:solidFill>
                  <a:schemeClr val="tx1"/>
                </a:solidFill>
              </a:defRPr>
            </a:lvl3pPr>
            <a:lvl4pPr marL="0" indent="0">
              <a:spcBef>
                <a:spcPts val="0"/>
              </a:spcBef>
              <a:spcAft>
                <a:spcPts val="0"/>
              </a:spcAft>
              <a:buFont typeface="Arial" panose="020B0604020202020204" pitchFamily="34" charset="0"/>
              <a:buChar char="​"/>
              <a:defRPr sz="2000">
                <a:solidFill>
                  <a:schemeClr val="tx1"/>
                </a:solidFill>
              </a:defRPr>
            </a:lvl4pPr>
            <a:lvl5pPr marL="0" indent="0">
              <a:spcBef>
                <a:spcPts val="0"/>
              </a:spcBef>
              <a:spcAft>
                <a:spcPts val="0"/>
              </a:spcAft>
              <a:buFont typeface="Arial" panose="020B0604020202020204" pitchFamily="34" charset="0"/>
              <a:buChar char="​"/>
              <a:defRPr sz="2000">
                <a:solidFill>
                  <a:schemeClr val="tx1"/>
                </a:solidFill>
              </a:defRPr>
            </a:lvl5pPr>
            <a:lvl6pPr marL="0" indent="0">
              <a:spcBef>
                <a:spcPts val="0"/>
              </a:spcBef>
              <a:spcAft>
                <a:spcPts val="0"/>
              </a:spcAft>
              <a:buFont typeface="Arial" panose="020B0604020202020204" pitchFamily="34" charset="0"/>
              <a:buChar char="​"/>
              <a:defRPr sz="2000">
                <a:solidFill>
                  <a:schemeClr val="tx1"/>
                </a:solidFill>
              </a:defRPr>
            </a:lvl6pPr>
            <a:lvl7pPr marL="0" indent="0">
              <a:spcBef>
                <a:spcPts val="0"/>
              </a:spcBef>
              <a:spcAft>
                <a:spcPts val="0"/>
              </a:spcAft>
              <a:buFont typeface="Arial" panose="020B0604020202020204" pitchFamily="34" charset="0"/>
              <a:buChar char="​"/>
              <a:defRPr sz="2000">
                <a:solidFill>
                  <a:schemeClr val="tx1"/>
                </a:solidFill>
              </a:defRPr>
            </a:lvl7pPr>
            <a:lvl8pPr marL="0" indent="0">
              <a:spcBef>
                <a:spcPts val="0"/>
              </a:spcBef>
              <a:spcAft>
                <a:spcPts val="0"/>
              </a:spcAft>
              <a:buFont typeface="Arial" panose="020B0604020202020204" pitchFamily="34" charset="0"/>
              <a:buChar char="​"/>
              <a:defRPr sz="2000">
                <a:solidFill>
                  <a:schemeClr val="tx1"/>
                </a:solidFill>
              </a:defRPr>
            </a:lvl8pPr>
            <a:lvl9pPr marL="0" indent="0">
              <a:spcBef>
                <a:spcPts val="0"/>
              </a:spcBef>
              <a:spcAft>
                <a:spcPts val="0"/>
              </a:spcAft>
              <a:buFont typeface="Arial" panose="020B0604020202020204" pitchFamily="34" charset="0"/>
              <a:buChar char="​"/>
              <a:defRPr sz="2000">
                <a:solidFill>
                  <a:schemeClr val="tx1"/>
                </a:solidFill>
              </a:defRPr>
            </a:lvl9pPr>
          </a:lstStyle>
          <a:p>
            <a:pPr lvl="0"/>
            <a:r>
              <a:rPr lang="en-US" dirty="0"/>
              <a:t>Type your subtitle here</a:t>
            </a:r>
          </a:p>
        </p:txBody>
      </p:sp>
      <p:sp>
        <p:nvSpPr>
          <p:cNvPr id="4" name="Presenter"/>
          <p:cNvSpPr>
            <a:spLocks noGrp="1"/>
          </p:cNvSpPr>
          <p:nvPr>
            <p:ph type="body" sz="quarter" idx="13" hasCustomPrompt="1"/>
          </p:nvPr>
        </p:nvSpPr>
        <p:spPr>
          <a:xfrm>
            <a:off x="457200" y="5404351"/>
            <a:ext cx="9321800" cy="646331"/>
          </a:xfrm>
        </p:spPr>
        <p:txBody>
          <a:bodyPr lIns="0" tIns="0" rIns="0" bIns="0" anchor="b">
            <a:spAutoFit/>
          </a:bodyPr>
          <a:lstStyle>
            <a:lvl1pPr marL="0" indent="0" fontAlgn="base">
              <a:spcBef>
                <a:spcPts val="0"/>
              </a:spcBef>
              <a:spcAft>
                <a:spcPts val="0"/>
              </a:spcAft>
              <a:buFont typeface="Arial" panose="020B0604020202020204" pitchFamily="34" charset="0"/>
              <a:buChar char="​"/>
              <a:defRPr sz="1400">
                <a:solidFill>
                  <a:schemeClr val="tx1"/>
                </a:solidFill>
              </a:defRPr>
            </a:lvl1pPr>
            <a:lvl2pPr marL="0" indent="0" fontAlgn="base">
              <a:spcBef>
                <a:spcPts val="0"/>
              </a:spcBef>
              <a:spcAft>
                <a:spcPts val="0"/>
              </a:spcAft>
              <a:buFont typeface="Arial" panose="020B0604020202020204" pitchFamily="34" charset="0"/>
              <a:buChar char="​"/>
              <a:defRPr sz="1400">
                <a:solidFill>
                  <a:schemeClr val="tx1"/>
                </a:solidFill>
              </a:defRPr>
            </a:lvl2pPr>
            <a:lvl3pPr marL="0" indent="0">
              <a:spcBef>
                <a:spcPts val="0"/>
              </a:spcBef>
              <a:spcAft>
                <a:spcPts val="0"/>
              </a:spcAft>
              <a:buFont typeface="Arial" panose="020B0604020202020204" pitchFamily="34" charset="0"/>
              <a:buChar char="​"/>
              <a:defRPr sz="1400">
                <a:solidFill>
                  <a:schemeClr val="tx1"/>
                </a:solidFill>
              </a:defRPr>
            </a:lvl3pPr>
            <a:lvl4pPr marL="0" indent="0">
              <a:spcBef>
                <a:spcPts val="0"/>
              </a:spcBef>
              <a:spcAft>
                <a:spcPts val="0"/>
              </a:spcAft>
              <a:buFont typeface="Arial" panose="020B0604020202020204" pitchFamily="34" charset="0"/>
              <a:buChar char="​"/>
              <a:defRPr sz="1400">
                <a:solidFill>
                  <a:schemeClr val="tx1"/>
                </a:solidFill>
              </a:defRPr>
            </a:lvl4pPr>
            <a:lvl5pPr marL="0" indent="0">
              <a:spcBef>
                <a:spcPts val="0"/>
              </a:spcBef>
              <a:spcAft>
                <a:spcPts val="0"/>
              </a:spcAft>
              <a:buFont typeface="Arial" panose="020B0604020202020204" pitchFamily="34" charset="0"/>
              <a:buChar char="​"/>
              <a:defRPr sz="1400">
                <a:solidFill>
                  <a:schemeClr val="tx1"/>
                </a:solidFill>
              </a:defRPr>
            </a:lvl5pPr>
            <a:lvl6pPr marL="0" indent="0">
              <a:spcBef>
                <a:spcPts val="0"/>
              </a:spcBef>
              <a:spcAft>
                <a:spcPts val="0"/>
              </a:spcAft>
              <a:buFont typeface="Arial" panose="020B0604020202020204" pitchFamily="34" charset="0"/>
              <a:buChar char="​"/>
              <a:defRPr sz="1400">
                <a:solidFill>
                  <a:schemeClr val="tx1"/>
                </a:solidFill>
              </a:defRPr>
            </a:lvl6pPr>
            <a:lvl7pPr marL="0" indent="0">
              <a:spcBef>
                <a:spcPts val="0"/>
              </a:spcBef>
              <a:spcAft>
                <a:spcPts val="0"/>
              </a:spcAft>
              <a:buFont typeface="Arial" panose="020B0604020202020204" pitchFamily="34" charset="0"/>
              <a:buChar char="​"/>
              <a:defRPr sz="1400">
                <a:solidFill>
                  <a:schemeClr val="tx1"/>
                </a:solidFill>
              </a:defRPr>
            </a:lvl7pPr>
            <a:lvl8pPr marL="0" indent="0">
              <a:spcBef>
                <a:spcPts val="0"/>
              </a:spcBef>
              <a:spcAft>
                <a:spcPts val="0"/>
              </a:spcAft>
              <a:buFont typeface="Arial" panose="020B0604020202020204" pitchFamily="34" charset="0"/>
              <a:buChar char="​"/>
              <a:defRPr sz="1400">
                <a:solidFill>
                  <a:schemeClr val="tx1"/>
                </a:solidFill>
              </a:defRPr>
            </a:lvl8pPr>
            <a:lvl9pPr marL="0" indent="0">
              <a:spcBef>
                <a:spcPts val="0"/>
              </a:spcBef>
              <a:spcAft>
                <a:spcPts val="0"/>
              </a:spcAft>
              <a:buFont typeface="Arial" panose="020B0604020202020204" pitchFamily="34" charset="0"/>
              <a:buChar char="​"/>
              <a:defRPr sz="1400">
                <a:solidFill>
                  <a:schemeClr val="tx1"/>
                </a:solidFill>
              </a:defRPr>
            </a:lvl9pPr>
          </a:lstStyle>
          <a:p>
            <a:pPr lvl="0"/>
            <a:r>
              <a:rPr lang="en-US" dirty="0"/>
              <a:t>Date</a:t>
            </a:r>
            <a:br>
              <a:rPr lang="en-US" dirty="0"/>
            </a:br>
            <a:br>
              <a:rPr lang="en-US" dirty="0"/>
            </a:br>
            <a:r>
              <a:rPr lang="en-US" dirty="0"/>
              <a:t>Presenter, Location (optional) | Presenter 2, Location 2 (optional) | etc.</a:t>
            </a:r>
          </a:p>
        </p:txBody>
      </p:sp>
      <p:sp>
        <p:nvSpPr>
          <p:cNvPr id="9" name="Endorsement">
            <a:extLst>
              <a:ext uri="{FF2B5EF4-FFF2-40B4-BE49-F238E27FC236}">
                <a16:creationId xmlns:a16="http://schemas.microsoft.com/office/drawing/2014/main" id="{DD80C291-DF21-4E58-A03B-C62353D9FF02}"/>
              </a:ext>
            </a:extLst>
          </p:cNvPr>
          <p:cNvSpPr txBox="1"/>
          <p:nvPr userDrawn="1"/>
        </p:nvSpPr>
        <p:spPr>
          <a:xfrm>
            <a:off x="457200" y="6279282"/>
            <a:ext cx="2476500" cy="153888"/>
          </a:xfrm>
          <a:prstGeom prst="rect">
            <a:avLst/>
          </a:prstGeom>
          <a:noFill/>
        </p:spPr>
        <p:txBody>
          <a:bodyPr wrap="square" lIns="0" tIns="0" rIns="0" bIns="0">
            <a:spAutoFit/>
          </a:bodyPr>
          <a:lstStyle/>
          <a:p>
            <a:r>
              <a:rPr lang="en-US" sz="1000" dirty="0">
                <a:solidFill>
                  <a:schemeClr val="accent1"/>
                </a:solidFill>
              </a:rPr>
              <a:t>A business of Marsh McLennan</a:t>
            </a:r>
          </a:p>
        </p:txBody>
      </p:sp>
      <p:sp>
        <p:nvSpPr>
          <p:cNvPr id="23" name="Client Logo"/>
          <p:cNvSpPr>
            <a:spLocks noGrp="1"/>
          </p:cNvSpPr>
          <p:nvPr>
            <p:ph type="pic" sz="quarter" idx="12" hasCustomPrompt="1"/>
          </p:nvPr>
        </p:nvSpPr>
        <p:spPr bwMode="gray">
          <a:xfrm>
            <a:off x="8280399" y="393192"/>
            <a:ext cx="3454400" cy="548640"/>
          </a:xfrm>
          <a:ln>
            <a:noFill/>
          </a:ln>
        </p:spPr>
        <p:txBody>
          <a:bodyPr lIns="0" tIns="0" rIns="0" bIns="0" anchor="ctr" anchorCtr="0"/>
          <a:lstStyle>
            <a:lvl1pPr marL="0" indent="0" algn="ctr" fontAlgn="base">
              <a:lnSpc>
                <a:spcPct val="100000"/>
              </a:lnSpc>
              <a:spcBef>
                <a:spcPts val="0"/>
              </a:spcBef>
              <a:spcAft>
                <a:spcPct val="0"/>
              </a:spcAft>
              <a:buNone/>
              <a:defRPr sz="1000">
                <a:solidFill>
                  <a:schemeClr val="accent3"/>
                </a:solidFill>
              </a:defRPr>
            </a:lvl1pPr>
          </a:lstStyle>
          <a:p>
            <a:r>
              <a:rPr lang="en-US" dirty="0"/>
              <a:t>CLIENT LOGO PLACEHOLDER</a:t>
            </a:r>
            <a:br>
              <a:rPr lang="en-US" dirty="0"/>
            </a:br>
            <a:r>
              <a:rPr lang="en-US" dirty="0"/>
              <a:t>Delete box if not used</a:t>
            </a:r>
          </a:p>
        </p:txBody>
      </p:sp>
      <p:sp>
        <p:nvSpPr>
          <p:cNvPr id="13" name="DTP_Attribute"/>
          <p:cNvSpPr txBox="1"/>
          <p:nvPr userDrawn="1"/>
        </p:nvSpPr>
        <p:spPr>
          <a:xfrm>
            <a:off x="457200" y="6552456"/>
            <a:ext cx="65" cy="153888"/>
          </a:xfrm>
          <a:prstGeom prst="rect">
            <a:avLst/>
          </a:prstGeom>
          <a:noFill/>
        </p:spPr>
        <p:txBody>
          <a:bodyPr wrap="none" lIns="0" tIns="0" rIns="0" bIns="0" rtlCol="0" anchor="b">
            <a:spAutoFit/>
          </a:bodyPr>
          <a:lstStyle/>
          <a:p>
            <a:endParaRPr lang="en-US" sz="1000" b="1" cap="all" dirty="0">
              <a:solidFill>
                <a:schemeClr val="tx1"/>
              </a:solidFill>
            </a:endParaRPr>
          </a:p>
        </p:txBody>
      </p:sp>
      <p:pic>
        <p:nvPicPr>
          <p:cNvPr id="6" name="DTP_CompanyLogo_112">
            <a:extLst>
              <a:ext uri="{FF2B5EF4-FFF2-40B4-BE49-F238E27FC236}">
                <a16:creationId xmlns:a16="http://schemas.microsoft.com/office/drawing/2014/main" id="{D3B21336-4773-E1F7-F8EE-9E9B1B8118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200" y="393187"/>
            <a:ext cx="3029712" cy="352044"/>
          </a:xfrm>
          <a:prstGeom prst="rect">
            <a:avLst/>
          </a:prstGeom>
        </p:spPr>
      </p:pic>
    </p:spTree>
    <p:extLst>
      <p:ext uri="{BB962C8B-B14F-4D97-AF65-F5344CB8AC3E}">
        <p14:creationId xmlns:p14="http://schemas.microsoft.com/office/powerpoint/2010/main" val="267786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a:p>
        </p:txBody>
      </p:sp>
      <p:sp>
        <p:nvSpPr>
          <p:cNvPr id="3" name="Content"/>
          <p:cNvSpPr>
            <a:spLocks noGrp="1"/>
          </p:cNvSpPr>
          <p:nvPr>
            <p:ph idx="1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001446221"/>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200954654"/>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ing">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a:p>
        </p:txBody>
      </p:sp>
      <p:sp>
        <p:nvSpPr>
          <p:cNvPr id="3" name="Heading"/>
          <p:cNvSpPr>
            <a:spLocks noGrp="1"/>
          </p:cNvSpPr>
          <p:nvPr>
            <p:ph type="body" idx="10" hasCustomPrompt="1"/>
          </p:nvPr>
        </p:nvSpPr>
        <p:spPr>
          <a:xfrm>
            <a:off x="457200" y="1399032"/>
            <a:ext cx="112776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rPr dirty="0"/>
              <a:t>Heading 14 pt</a:t>
            </a:r>
          </a:p>
          <a:p>
            <a:pPr lvl="1"/>
            <a:r>
              <a:rPr dirty="0"/>
              <a:t>Subheading 14 pt</a:t>
            </a:r>
          </a:p>
        </p:txBody>
      </p:sp>
    </p:spTree>
    <p:extLst>
      <p:ext uri="{BB962C8B-B14F-4D97-AF65-F5344CB8AC3E}">
        <p14:creationId xmlns:p14="http://schemas.microsoft.com/office/powerpoint/2010/main" val="2492990516"/>
      </p:ext>
    </p:extLst>
  </p:cSld>
  <p:clrMapOvr>
    <a:masterClrMapping/>
  </p:clrMapOvr>
  <p:extLst>
    <p:ext uri="{DCECCB84-F9BA-43D5-87BE-67443E8EF086}">
      <p15:sldGuideLst xmlns:p15="http://schemas.microsoft.com/office/powerpoint/2012/main">
        <p15:guide id="3" orient="horz" pos="880">
          <p15:clr>
            <a:srgbClr val="FBAE40"/>
          </p15:clr>
        </p15:guide>
        <p15:guide id="5" orient="horz" pos="11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with heading">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a:p>
        </p:txBody>
      </p:sp>
      <p:sp>
        <p:nvSpPr>
          <p:cNvPr id="3" name="Heading"/>
          <p:cNvSpPr>
            <a:spLocks noGrp="1"/>
          </p:cNvSpPr>
          <p:nvPr>
            <p:ph type="body" idx="10" hasCustomPrompt="1"/>
          </p:nvPr>
        </p:nvSpPr>
        <p:spPr>
          <a:xfrm>
            <a:off x="457200" y="1399032"/>
            <a:ext cx="112776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rPr dirty="0"/>
              <a:t>Heading 14 pt</a:t>
            </a:r>
          </a:p>
          <a:p>
            <a:pPr lvl="1"/>
            <a:r>
              <a:rPr dirty="0"/>
              <a:t>Subheading 14 pt</a:t>
            </a:r>
          </a:p>
        </p:txBody>
      </p:sp>
      <p:sp>
        <p:nvSpPr>
          <p:cNvPr id="4" name="Content"/>
          <p:cNvSpPr>
            <a:spLocks noGrp="1"/>
          </p:cNvSpPr>
          <p:nvPr>
            <p:ph idx="11"/>
          </p:nvPr>
        </p:nvSpPr>
        <p:spPr>
          <a:xfrm>
            <a:off x="457200" y="1883664"/>
            <a:ext cx="11277600" cy="45171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541506633"/>
      </p:ext>
    </p:extLst>
  </p:cSld>
  <p:clrMapOvr>
    <a:masterClrMapping/>
  </p:clrMapOvr>
  <p:extLst>
    <p:ext uri="{DCECCB84-F9BA-43D5-87BE-67443E8EF086}">
      <p15:sldGuideLst xmlns:p15="http://schemas.microsoft.com/office/powerpoint/2012/main">
        <p15:guide id="3" orient="horz" pos="880">
          <p15:clr>
            <a:srgbClr val="FBAE40"/>
          </p15:clr>
        </p15:guide>
        <p15:guide id="6" orient="horz" pos="11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g portrait photo on right">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963C4256-FB04-439A-992B-410C42319741}"/>
              </a:ext>
            </a:extLst>
          </p:cNvPr>
          <p:cNvSpPr>
            <a:spLocks noGrp="1"/>
          </p:cNvSpPr>
          <p:nvPr>
            <p:ph type="title"/>
          </p:nvPr>
        </p:nvSpPr>
        <p:spPr>
          <a:xfrm>
            <a:off x="457200" y="384048"/>
            <a:ext cx="7365998" cy="758952"/>
          </a:xfrm>
        </p:spPr>
        <p:txBody>
          <a:bodyPr/>
          <a:lstStyle/>
          <a:p>
            <a:r>
              <a:rPr lang="en-US"/>
              <a:t>Click to edit Master title style</a:t>
            </a:r>
            <a:endParaRPr lang="en-GB"/>
          </a:p>
        </p:txBody>
      </p:sp>
      <p:sp>
        <p:nvSpPr>
          <p:cNvPr id="3" name="Heading"/>
          <p:cNvSpPr>
            <a:spLocks noGrp="1"/>
          </p:cNvSpPr>
          <p:nvPr>
            <p:ph type="body" idx="10" hasCustomPrompt="1"/>
          </p:nvPr>
        </p:nvSpPr>
        <p:spPr>
          <a:xfrm>
            <a:off x="457199" y="1399032"/>
            <a:ext cx="73660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4" name="Content"/>
          <p:cNvSpPr>
            <a:spLocks noGrp="1"/>
          </p:cNvSpPr>
          <p:nvPr>
            <p:ph sz="half" idx="11"/>
          </p:nvPr>
        </p:nvSpPr>
        <p:spPr>
          <a:xfrm>
            <a:off x="457198" y="1883664"/>
            <a:ext cx="7366000" cy="45171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Picture">
            <a:extLst>
              <a:ext uri="{FF2B5EF4-FFF2-40B4-BE49-F238E27FC236}">
                <a16:creationId xmlns:a16="http://schemas.microsoft.com/office/drawing/2014/main" id="{0D3F1C2C-B46E-4074-AA0F-9EAD49A9905B}"/>
              </a:ext>
            </a:extLst>
          </p:cNvPr>
          <p:cNvSpPr>
            <a:spLocks noGrp="1"/>
          </p:cNvSpPr>
          <p:nvPr>
            <p:ph type="pic" sz="quarter" idx="20"/>
          </p:nvPr>
        </p:nvSpPr>
        <p:spPr>
          <a:xfrm>
            <a:off x="8280400" y="0"/>
            <a:ext cx="3911600" cy="6858000"/>
          </a:xfrm>
        </p:spPr>
        <p:txBody>
          <a:bodyPr tIns="640080" anchor="ctr"/>
          <a:lstStyle>
            <a:lvl1pPr marL="0" indent="0" algn="ctr">
              <a:buNone/>
              <a:defRPr sz="1400">
                <a:solidFill>
                  <a:schemeClr val="accent3"/>
                </a:solidFill>
              </a:defRPr>
            </a:lvl1pPr>
          </a:lstStyle>
          <a:p>
            <a:r>
              <a:rPr lang="en-US"/>
              <a:t>Click icon to add picture</a:t>
            </a:r>
            <a:endParaRPr dirty="0"/>
          </a:p>
        </p:txBody>
      </p:sp>
    </p:spTree>
    <p:extLst>
      <p:ext uri="{BB962C8B-B14F-4D97-AF65-F5344CB8AC3E}">
        <p14:creationId xmlns:p14="http://schemas.microsoft.com/office/powerpoint/2010/main" val="186066221"/>
      </p:ext>
    </p:extLst>
  </p:cSld>
  <p:clrMapOvr>
    <a:masterClrMapping/>
  </p:clrMapOvr>
  <p:extLst>
    <p:ext uri="{DCECCB84-F9BA-43D5-87BE-67443E8EF086}">
      <p15:sldGuideLst xmlns:p15="http://schemas.microsoft.com/office/powerpoint/2012/main">
        <p15:guide id="1" orient="horz" pos="880">
          <p15:clr>
            <a:srgbClr val="FBAE40"/>
          </p15:clr>
        </p15:guide>
        <p15:guide id="4" orient="horz" pos="1184">
          <p15:clr>
            <a:srgbClr val="FBAE40"/>
          </p15:clr>
        </p15:guide>
        <p15:guide id="6" pos="4928">
          <p15:clr>
            <a:srgbClr val="FBAE40"/>
          </p15:clr>
        </p15:guide>
        <p15:guide id="9" pos="521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Color">
    <p:bg>
      <p:bgPr>
        <a:solidFill>
          <a:schemeClr val="accent1"/>
        </a:solidFill>
        <a:effectLst/>
      </p:bgPr>
    </p:bg>
    <p:spTree>
      <p:nvGrpSpPr>
        <p:cNvPr id="1" name=""/>
        <p:cNvGrpSpPr/>
        <p:nvPr/>
      </p:nvGrpSpPr>
      <p:grpSpPr>
        <a:xfrm>
          <a:off x="0" y="0"/>
          <a:ext cx="0" cy="0"/>
          <a:chOff x="0" y="0"/>
          <a:chExt cx="0" cy="0"/>
        </a:xfrm>
      </p:grpSpPr>
      <p:sp>
        <p:nvSpPr>
          <p:cNvPr id="2" name="Title"/>
          <p:cNvSpPr>
            <a:spLocks noGrp="1"/>
          </p:cNvSpPr>
          <p:nvPr>
            <p:ph type="body" sz="quarter" idx="10" hasCustomPrompt="1"/>
          </p:nvPr>
        </p:nvSpPr>
        <p:spPr>
          <a:xfrm>
            <a:off x="457200" y="1992768"/>
            <a:ext cx="9321800" cy="2837315"/>
          </a:xfrm>
        </p:spPr>
        <p:txBody>
          <a:bodyPr lIns="0" tIns="0" rIns="0" bIns="0" anchor="b">
            <a:spAutoFit/>
          </a:bodyPr>
          <a:lstStyle>
            <a:lvl1pPr marL="0" indent="0" fontAlgn="base">
              <a:lnSpc>
                <a:spcPct val="85000"/>
              </a:lnSpc>
              <a:spcBef>
                <a:spcPts val="0"/>
              </a:spcBef>
              <a:spcAft>
                <a:spcPts val="0"/>
              </a:spcAft>
              <a:buFont typeface="Arial" panose="020B0604020202020204" pitchFamily="34" charset="0"/>
              <a:buChar char="​"/>
              <a:defRPr sz="7200" b="1">
                <a:solidFill>
                  <a:schemeClr val="tx1"/>
                </a:solidFill>
                <a:latin typeface="+mj-lt"/>
                <a:ea typeface="+mj-ea"/>
                <a:cs typeface="+mj-cs"/>
              </a:defRPr>
            </a:lvl1pPr>
            <a:lvl2pPr marL="0" indent="0" fontAlgn="base">
              <a:lnSpc>
                <a:spcPct val="100000"/>
              </a:lnSpc>
              <a:spcBef>
                <a:spcPts val="0"/>
              </a:spcBef>
              <a:spcAft>
                <a:spcPts val="0"/>
              </a:spcAft>
              <a:buFont typeface="Arial" panose="020B0604020202020204" pitchFamily="34" charset="0"/>
              <a:buChar char="​"/>
              <a:defRPr sz="2000">
                <a:solidFill>
                  <a:schemeClr val="tx1"/>
                </a:solidFill>
              </a:defRPr>
            </a:lvl2pPr>
            <a:lvl3pPr marL="0" indent="0">
              <a:lnSpc>
                <a:spcPct val="100000"/>
              </a:lnSpc>
              <a:spcBef>
                <a:spcPts val="0"/>
              </a:spcBef>
              <a:spcAft>
                <a:spcPts val="0"/>
              </a:spcAft>
              <a:buFont typeface="Arial" panose="020B0604020202020204" pitchFamily="34" charset="0"/>
              <a:buChar char="​"/>
              <a:defRPr sz="2000">
                <a:solidFill>
                  <a:schemeClr val="tx1"/>
                </a:solidFill>
              </a:defRPr>
            </a:lvl3pPr>
            <a:lvl4pPr marL="0" indent="0">
              <a:lnSpc>
                <a:spcPct val="100000"/>
              </a:lnSpc>
              <a:spcBef>
                <a:spcPts val="0"/>
              </a:spcBef>
              <a:spcAft>
                <a:spcPts val="0"/>
              </a:spcAft>
              <a:buFont typeface="Arial" panose="020B0604020202020204" pitchFamily="34" charset="0"/>
              <a:buChar char="​"/>
              <a:defRPr sz="2000">
                <a:solidFill>
                  <a:schemeClr val="tx1"/>
                </a:solidFill>
              </a:defRPr>
            </a:lvl4pPr>
            <a:lvl5pPr marL="0" indent="0">
              <a:lnSpc>
                <a:spcPct val="100000"/>
              </a:lnSpc>
              <a:spcBef>
                <a:spcPts val="0"/>
              </a:spcBef>
              <a:spcAft>
                <a:spcPts val="0"/>
              </a:spcAft>
              <a:buFont typeface="Arial" panose="020B0604020202020204" pitchFamily="34" charset="0"/>
              <a:buChar char="​"/>
              <a:defRPr sz="2000">
                <a:solidFill>
                  <a:schemeClr val="tx1"/>
                </a:solidFill>
              </a:defRPr>
            </a:lvl5pPr>
            <a:lvl6pPr marL="0" indent="0">
              <a:lnSpc>
                <a:spcPct val="100000"/>
              </a:lnSpc>
              <a:spcBef>
                <a:spcPts val="0"/>
              </a:spcBef>
              <a:spcAft>
                <a:spcPts val="0"/>
              </a:spcAft>
              <a:buFont typeface="Arial" panose="020B0604020202020204" pitchFamily="34" charset="0"/>
              <a:buChar char="​"/>
              <a:defRPr sz="2000">
                <a:solidFill>
                  <a:schemeClr val="tx1"/>
                </a:solidFill>
              </a:defRPr>
            </a:lvl6pPr>
            <a:lvl7pPr marL="0" indent="0">
              <a:lnSpc>
                <a:spcPct val="100000"/>
              </a:lnSpc>
              <a:spcBef>
                <a:spcPts val="0"/>
              </a:spcBef>
              <a:spcAft>
                <a:spcPts val="0"/>
              </a:spcAft>
              <a:buFont typeface="Arial" panose="020B0604020202020204" pitchFamily="34" charset="0"/>
              <a:buChar char="​"/>
              <a:defRPr sz="2000">
                <a:solidFill>
                  <a:schemeClr val="tx1"/>
                </a:solidFill>
              </a:defRPr>
            </a:lvl7pPr>
            <a:lvl8pPr marL="0" indent="0">
              <a:lnSpc>
                <a:spcPct val="100000"/>
              </a:lnSpc>
              <a:spcBef>
                <a:spcPts val="0"/>
              </a:spcBef>
              <a:spcAft>
                <a:spcPts val="0"/>
              </a:spcAft>
              <a:buFont typeface="Arial" panose="020B0604020202020204" pitchFamily="34" charset="0"/>
              <a:buChar char="​"/>
              <a:defRPr sz="2000">
                <a:solidFill>
                  <a:schemeClr val="tx1"/>
                </a:solidFill>
              </a:defRPr>
            </a:lvl8pPr>
            <a:lvl9pPr marL="0" indent="0">
              <a:lnSpc>
                <a:spcPct val="100000"/>
              </a:lnSpc>
              <a:spcBef>
                <a:spcPts val="0"/>
              </a:spcBef>
              <a:spcAft>
                <a:spcPts val="0"/>
              </a:spcAft>
              <a:buFont typeface="Arial" panose="020B0604020202020204" pitchFamily="34" charset="0"/>
              <a:buChar char="​"/>
              <a:defRPr sz="2000">
                <a:solidFill>
                  <a:schemeClr val="tx1"/>
                </a:solidFill>
              </a:defRPr>
            </a:lvl9pPr>
          </a:lstStyle>
          <a:p>
            <a:pPr lvl="0"/>
            <a:r>
              <a:rPr dirty="0"/>
              <a:t>Type your Title in no more than three lines</a:t>
            </a:r>
          </a:p>
        </p:txBody>
      </p:sp>
      <p:sp>
        <p:nvSpPr>
          <p:cNvPr id="3" name="Subtitle"/>
          <p:cNvSpPr>
            <a:spLocks noGrp="1"/>
          </p:cNvSpPr>
          <p:nvPr>
            <p:ph type="body" sz="quarter" idx="11" hasCustomPrompt="1"/>
          </p:nvPr>
        </p:nvSpPr>
        <p:spPr>
          <a:xfrm>
            <a:off x="457200" y="4830084"/>
            <a:ext cx="9321800" cy="307777"/>
          </a:xfrm>
        </p:spPr>
        <p:txBody>
          <a:bodyPr lIns="0" tIns="0" rIns="0" bIns="0">
            <a:spAutoFit/>
          </a:bodyPr>
          <a:lstStyle>
            <a:lvl1pPr marL="0" indent="0">
              <a:spcBef>
                <a:spcPts val="0"/>
              </a:spcBef>
              <a:spcAft>
                <a:spcPts val="0"/>
              </a:spcAft>
              <a:buFont typeface="Arial" panose="020B0604020202020204" pitchFamily="34" charset="0"/>
              <a:buChar char="​"/>
              <a:defRPr sz="2000">
                <a:solidFill>
                  <a:schemeClr val="tx1"/>
                </a:solidFill>
              </a:defRPr>
            </a:lvl1pPr>
            <a:lvl2pPr marL="0" indent="0">
              <a:spcBef>
                <a:spcPts val="0"/>
              </a:spcBef>
              <a:spcAft>
                <a:spcPts val="0"/>
              </a:spcAft>
              <a:buFont typeface="Arial" panose="020B0604020202020204" pitchFamily="34" charset="0"/>
              <a:buChar char="​"/>
              <a:defRPr sz="2000">
                <a:solidFill>
                  <a:schemeClr val="tx1"/>
                </a:solidFill>
              </a:defRPr>
            </a:lvl2pPr>
            <a:lvl3pPr marL="0" indent="0">
              <a:spcBef>
                <a:spcPts val="0"/>
              </a:spcBef>
              <a:spcAft>
                <a:spcPts val="0"/>
              </a:spcAft>
              <a:buFont typeface="Arial" panose="020B0604020202020204" pitchFamily="34" charset="0"/>
              <a:buChar char="​"/>
              <a:defRPr sz="2000">
                <a:solidFill>
                  <a:schemeClr val="tx1"/>
                </a:solidFill>
              </a:defRPr>
            </a:lvl3pPr>
            <a:lvl4pPr marL="0" indent="0">
              <a:spcBef>
                <a:spcPts val="0"/>
              </a:spcBef>
              <a:spcAft>
                <a:spcPts val="0"/>
              </a:spcAft>
              <a:buFont typeface="Arial" panose="020B0604020202020204" pitchFamily="34" charset="0"/>
              <a:buChar char="​"/>
              <a:defRPr sz="2000">
                <a:solidFill>
                  <a:schemeClr val="tx1"/>
                </a:solidFill>
              </a:defRPr>
            </a:lvl4pPr>
            <a:lvl5pPr marL="0" indent="0">
              <a:spcBef>
                <a:spcPts val="0"/>
              </a:spcBef>
              <a:spcAft>
                <a:spcPts val="0"/>
              </a:spcAft>
              <a:buFont typeface="Arial" panose="020B0604020202020204" pitchFamily="34" charset="0"/>
              <a:buChar char="​"/>
              <a:defRPr sz="2000">
                <a:solidFill>
                  <a:schemeClr val="tx1"/>
                </a:solidFill>
              </a:defRPr>
            </a:lvl5pPr>
            <a:lvl6pPr marL="0" indent="0">
              <a:spcBef>
                <a:spcPts val="0"/>
              </a:spcBef>
              <a:spcAft>
                <a:spcPts val="0"/>
              </a:spcAft>
              <a:buFont typeface="Arial" panose="020B0604020202020204" pitchFamily="34" charset="0"/>
              <a:buChar char="​"/>
              <a:defRPr sz="2000">
                <a:solidFill>
                  <a:schemeClr val="tx1"/>
                </a:solidFill>
              </a:defRPr>
            </a:lvl6pPr>
            <a:lvl7pPr marL="0" indent="0">
              <a:spcBef>
                <a:spcPts val="0"/>
              </a:spcBef>
              <a:spcAft>
                <a:spcPts val="0"/>
              </a:spcAft>
              <a:buFont typeface="Arial" panose="020B0604020202020204" pitchFamily="34" charset="0"/>
              <a:buChar char="​"/>
              <a:defRPr sz="2000">
                <a:solidFill>
                  <a:schemeClr val="tx1"/>
                </a:solidFill>
              </a:defRPr>
            </a:lvl7pPr>
            <a:lvl8pPr marL="0" indent="0">
              <a:spcBef>
                <a:spcPts val="0"/>
              </a:spcBef>
              <a:spcAft>
                <a:spcPts val="0"/>
              </a:spcAft>
              <a:buFont typeface="Arial" panose="020B0604020202020204" pitchFamily="34" charset="0"/>
              <a:buChar char="​"/>
              <a:defRPr sz="2000">
                <a:solidFill>
                  <a:schemeClr val="tx1"/>
                </a:solidFill>
              </a:defRPr>
            </a:lvl8pPr>
            <a:lvl9pPr marL="0" indent="0">
              <a:spcBef>
                <a:spcPts val="0"/>
              </a:spcBef>
              <a:spcAft>
                <a:spcPts val="0"/>
              </a:spcAft>
              <a:buFont typeface="Arial" panose="020B0604020202020204" pitchFamily="34" charset="0"/>
              <a:buChar char="​"/>
              <a:defRPr sz="2000">
                <a:solidFill>
                  <a:schemeClr val="tx1"/>
                </a:solidFill>
              </a:defRPr>
            </a:lvl9pPr>
          </a:lstStyle>
          <a:p>
            <a:pPr lvl="0"/>
            <a:r>
              <a:rPr dirty="0"/>
              <a:t>Type your subtitle here</a:t>
            </a:r>
          </a:p>
        </p:txBody>
      </p:sp>
      <p:sp>
        <p:nvSpPr>
          <p:cNvPr id="4" name="Presenter"/>
          <p:cNvSpPr>
            <a:spLocks noGrp="1"/>
          </p:cNvSpPr>
          <p:nvPr>
            <p:ph type="body" sz="quarter" idx="13" hasCustomPrompt="1"/>
          </p:nvPr>
        </p:nvSpPr>
        <p:spPr>
          <a:xfrm>
            <a:off x="457200" y="5404351"/>
            <a:ext cx="9321800" cy="646331"/>
          </a:xfrm>
        </p:spPr>
        <p:txBody>
          <a:bodyPr lIns="0" tIns="0" rIns="0" bIns="0" anchor="b">
            <a:spAutoFit/>
          </a:bodyPr>
          <a:lstStyle>
            <a:lvl1pPr marL="0" indent="0" fontAlgn="base">
              <a:spcBef>
                <a:spcPts val="0"/>
              </a:spcBef>
              <a:spcAft>
                <a:spcPts val="0"/>
              </a:spcAft>
              <a:buFont typeface="Arial" panose="020B0604020202020204" pitchFamily="34" charset="0"/>
              <a:buChar char="​"/>
              <a:defRPr sz="1400">
                <a:solidFill>
                  <a:schemeClr val="tx1"/>
                </a:solidFill>
              </a:defRPr>
            </a:lvl1pPr>
            <a:lvl2pPr marL="0" indent="0" fontAlgn="base">
              <a:spcBef>
                <a:spcPts val="0"/>
              </a:spcBef>
              <a:spcAft>
                <a:spcPts val="0"/>
              </a:spcAft>
              <a:buFont typeface="Arial" panose="020B0604020202020204" pitchFamily="34" charset="0"/>
              <a:buChar char="​"/>
              <a:defRPr sz="1400">
                <a:solidFill>
                  <a:schemeClr val="tx1"/>
                </a:solidFill>
              </a:defRPr>
            </a:lvl2pPr>
            <a:lvl3pPr marL="0" indent="0">
              <a:spcBef>
                <a:spcPts val="0"/>
              </a:spcBef>
              <a:spcAft>
                <a:spcPts val="0"/>
              </a:spcAft>
              <a:buFont typeface="Arial" panose="020B0604020202020204" pitchFamily="34" charset="0"/>
              <a:buChar char="​"/>
              <a:defRPr sz="1400">
                <a:solidFill>
                  <a:schemeClr val="tx1"/>
                </a:solidFill>
              </a:defRPr>
            </a:lvl3pPr>
            <a:lvl4pPr marL="0" indent="0">
              <a:spcBef>
                <a:spcPts val="0"/>
              </a:spcBef>
              <a:spcAft>
                <a:spcPts val="0"/>
              </a:spcAft>
              <a:buFont typeface="Arial" panose="020B0604020202020204" pitchFamily="34" charset="0"/>
              <a:buChar char="​"/>
              <a:defRPr sz="1400">
                <a:solidFill>
                  <a:schemeClr val="tx1"/>
                </a:solidFill>
              </a:defRPr>
            </a:lvl4pPr>
            <a:lvl5pPr marL="0" indent="0">
              <a:spcBef>
                <a:spcPts val="0"/>
              </a:spcBef>
              <a:spcAft>
                <a:spcPts val="0"/>
              </a:spcAft>
              <a:buFont typeface="Arial" panose="020B0604020202020204" pitchFamily="34" charset="0"/>
              <a:buChar char="​"/>
              <a:defRPr sz="1400">
                <a:solidFill>
                  <a:schemeClr val="tx1"/>
                </a:solidFill>
              </a:defRPr>
            </a:lvl5pPr>
            <a:lvl6pPr marL="0" indent="0">
              <a:spcBef>
                <a:spcPts val="0"/>
              </a:spcBef>
              <a:spcAft>
                <a:spcPts val="0"/>
              </a:spcAft>
              <a:buFont typeface="Arial" panose="020B0604020202020204" pitchFamily="34" charset="0"/>
              <a:buChar char="​"/>
              <a:defRPr sz="1400">
                <a:solidFill>
                  <a:schemeClr val="tx1"/>
                </a:solidFill>
              </a:defRPr>
            </a:lvl6pPr>
            <a:lvl7pPr marL="0" indent="0">
              <a:spcBef>
                <a:spcPts val="0"/>
              </a:spcBef>
              <a:spcAft>
                <a:spcPts val="0"/>
              </a:spcAft>
              <a:buFont typeface="Arial" panose="020B0604020202020204" pitchFamily="34" charset="0"/>
              <a:buChar char="​"/>
              <a:defRPr sz="1400">
                <a:solidFill>
                  <a:schemeClr val="tx1"/>
                </a:solidFill>
              </a:defRPr>
            </a:lvl7pPr>
            <a:lvl8pPr marL="0" indent="0">
              <a:spcBef>
                <a:spcPts val="0"/>
              </a:spcBef>
              <a:spcAft>
                <a:spcPts val="0"/>
              </a:spcAft>
              <a:buFont typeface="Arial" panose="020B0604020202020204" pitchFamily="34" charset="0"/>
              <a:buChar char="​"/>
              <a:defRPr sz="1400">
                <a:solidFill>
                  <a:schemeClr val="tx1"/>
                </a:solidFill>
              </a:defRPr>
            </a:lvl8pPr>
            <a:lvl9pPr marL="0" indent="0">
              <a:spcBef>
                <a:spcPts val="0"/>
              </a:spcBef>
              <a:spcAft>
                <a:spcPts val="0"/>
              </a:spcAft>
              <a:buFont typeface="Arial" panose="020B0604020202020204" pitchFamily="34" charset="0"/>
              <a:buChar char="​"/>
              <a:defRPr sz="1400">
                <a:solidFill>
                  <a:schemeClr val="tx1"/>
                </a:solidFill>
              </a:defRPr>
            </a:lvl9pPr>
          </a:lstStyle>
          <a:p>
            <a:pPr lvl="0"/>
            <a:r>
              <a:rPr dirty="0"/>
              <a:t>Date</a:t>
            </a:r>
            <a:br>
              <a:rPr dirty="0"/>
            </a:br>
            <a:br>
              <a:rPr dirty="0"/>
            </a:br>
            <a:r>
              <a:rPr dirty="0"/>
              <a:t>Presenter, Location (optional) | Presenter 2, Location 2 (optional) | etc.</a:t>
            </a:r>
          </a:p>
        </p:txBody>
      </p:sp>
      <p:sp>
        <p:nvSpPr>
          <p:cNvPr id="9" name="Endorsement">
            <a:extLst>
              <a:ext uri="{FF2B5EF4-FFF2-40B4-BE49-F238E27FC236}">
                <a16:creationId xmlns:a16="http://schemas.microsoft.com/office/drawing/2014/main" id="{A6911E22-FDAE-4ABF-96C7-55697F75705D}"/>
              </a:ext>
            </a:extLst>
          </p:cNvPr>
          <p:cNvSpPr txBox="1"/>
          <p:nvPr userDrawn="1"/>
        </p:nvSpPr>
        <p:spPr>
          <a:xfrm>
            <a:off x="457200" y="6279282"/>
            <a:ext cx="2476500" cy="153888"/>
          </a:xfrm>
          <a:prstGeom prst="rect">
            <a:avLst/>
          </a:prstGeom>
          <a:noFill/>
        </p:spPr>
        <p:txBody>
          <a:bodyPr wrap="square" lIns="0" tIns="0" rIns="0" bIns="0">
            <a:spAutoFit/>
          </a:bodyPr>
          <a:lstStyle/>
          <a:p>
            <a:r>
              <a:rPr lang="en-US" sz="1000" dirty="0"/>
              <a:t>A business of Marsh McLennan</a:t>
            </a:r>
          </a:p>
        </p:txBody>
      </p:sp>
      <p:sp>
        <p:nvSpPr>
          <p:cNvPr id="23" name="Client Logo"/>
          <p:cNvSpPr>
            <a:spLocks noGrp="1"/>
          </p:cNvSpPr>
          <p:nvPr>
            <p:ph type="pic" sz="quarter" idx="12" hasCustomPrompt="1"/>
          </p:nvPr>
        </p:nvSpPr>
        <p:spPr bwMode="gray">
          <a:xfrm>
            <a:off x="8280399" y="393192"/>
            <a:ext cx="3454400" cy="548640"/>
          </a:xfrm>
          <a:ln>
            <a:noFill/>
          </a:ln>
        </p:spPr>
        <p:txBody>
          <a:bodyPr lIns="0" tIns="0" rIns="0" bIns="0" anchor="ctr" anchorCtr="0"/>
          <a:lstStyle>
            <a:lvl1pPr marL="0" indent="0" algn="ctr" fontAlgn="base">
              <a:lnSpc>
                <a:spcPct val="100000"/>
              </a:lnSpc>
              <a:spcBef>
                <a:spcPts val="0"/>
              </a:spcBef>
              <a:spcAft>
                <a:spcPct val="0"/>
              </a:spcAft>
              <a:buNone/>
              <a:defRPr sz="1000">
                <a:solidFill>
                  <a:schemeClr val="tx1"/>
                </a:solidFill>
              </a:defRPr>
            </a:lvl1pPr>
          </a:lstStyle>
          <a:p>
            <a:r>
              <a:rPr dirty="0"/>
              <a:t>CLIENT LOGO PLACEHOLDER</a:t>
            </a:r>
            <a:br>
              <a:rPr dirty="0"/>
            </a:br>
            <a:r>
              <a:rPr dirty="0"/>
              <a:t>Delete box if </a:t>
            </a:r>
            <a:r>
              <a:rPr lang="en-US" dirty="0"/>
              <a:t>not</a:t>
            </a:r>
            <a:r>
              <a:rPr dirty="0"/>
              <a:t> used</a:t>
            </a:r>
          </a:p>
        </p:txBody>
      </p:sp>
      <p:sp>
        <p:nvSpPr>
          <p:cNvPr id="13" name="DTP_Attribute"/>
          <p:cNvSpPr txBox="1"/>
          <p:nvPr userDrawn="1"/>
        </p:nvSpPr>
        <p:spPr>
          <a:xfrm>
            <a:off x="457200" y="6552456"/>
            <a:ext cx="65" cy="153888"/>
          </a:xfrm>
          <a:prstGeom prst="rect">
            <a:avLst/>
          </a:prstGeom>
          <a:noFill/>
        </p:spPr>
        <p:txBody>
          <a:bodyPr wrap="none" lIns="0" tIns="0" rIns="0" bIns="0" rtlCol="0" anchor="b">
            <a:spAutoFit/>
          </a:bodyPr>
          <a:lstStyle/>
          <a:p>
            <a:endParaRPr sz="1000" b="1" cap="all">
              <a:solidFill>
                <a:schemeClr val="tx1"/>
              </a:solidFill>
            </a:endParaRPr>
          </a:p>
        </p:txBody>
      </p:sp>
      <p:pic>
        <p:nvPicPr>
          <p:cNvPr id="6" name="DTP_CompanyLogo_inv_112">
            <a:extLst>
              <a:ext uri="{FF2B5EF4-FFF2-40B4-BE49-F238E27FC236}">
                <a16:creationId xmlns:a16="http://schemas.microsoft.com/office/drawing/2014/main" id="{D28D46BB-9390-4ABB-08D3-8BA0BFCA2E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200" y="393188"/>
            <a:ext cx="3029712" cy="352044"/>
          </a:xfrm>
          <a:prstGeom prst="rect">
            <a:avLst/>
          </a:prstGeom>
        </p:spPr>
      </p:pic>
    </p:spTree>
    <p:extLst>
      <p:ext uri="{BB962C8B-B14F-4D97-AF65-F5344CB8AC3E}">
        <p14:creationId xmlns:p14="http://schemas.microsoft.com/office/powerpoint/2010/main" val="1916714292"/>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p:spTree>
      <p:nvGrpSpPr>
        <p:cNvPr id="1" name=""/>
        <p:cNvGrpSpPr/>
        <p:nvPr/>
      </p:nvGrpSpPr>
      <p:grpSpPr>
        <a:xfrm>
          <a:off x="0" y="0"/>
          <a:ext cx="0" cy="0"/>
          <a:chOff x="0" y="0"/>
          <a:chExt cx="0" cy="0"/>
        </a:xfrm>
      </p:grpSpPr>
      <p:sp>
        <p:nvSpPr>
          <p:cNvPr id="2" name="SectionTitle"/>
          <p:cNvSpPr>
            <a:spLocks noGrp="1"/>
          </p:cNvSpPr>
          <p:nvPr>
            <p:ph type="body" sz="quarter" idx="11" hasCustomPrompt="1"/>
          </p:nvPr>
        </p:nvSpPr>
        <p:spPr>
          <a:xfrm>
            <a:off x="457199" y="4426803"/>
            <a:ext cx="8348472" cy="1354217"/>
          </a:xfrm>
          <a:noFill/>
          <a:ln>
            <a:noFill/>
          </a:ln>
          <a:effectLst/>
        </p:spPr>
        <p:txBody>
          <a:bodyPr vert="horz" wrap="square" lIns="0" tIns="0" rIns="0" bIns="0" numCol="1" anchor="t" anchorCtr="0" compatLnSpc="1">
            <a:prstTxWarp prst="textNoShape">
              <a:avLst/>
            </a:prstTxWarp>
            <a:spAutoFit/>
          </a:bodyPr>
          <a:lstStyle>
            <a:lvl1pPr marL="0" indent="0" algn="l" fontAlgn="base">
              <a:lnSpc>
                <a:spcPct val="85000"/>
              </a:lnSpc>
              <a:spcBef>
                <a:spcPts val="0"/>
              </a:spcBef>
              <a:spcAft>
                <a:spcPts val="0"/>
              </a:spcAft>
              <a:buFont typeface="Arial" panose="020B0604020202020204" pitchFamily="34" charset="0"/>
              <a:buChar char="​"/>
              <a:defRPr sz="4000" b="1">
                <a:solidFill>
                  <a:schemeClr val="tx1"/>
                </a:solidFill>
                <a:latin typeface="+mj-lt"/>
                <a:ea typeface="+mj-ea"/>
                <a:cs typeface="+mj-cs"/>
              </a:defRPr>
            </a:lvl1pPr>
            <a:lvl2pPr marL="0" indent="0" algn="l">
              <a:lnSpc>
                <a:spcPct val="100000"/>
              </a:lnSpc>
              <a:spcBef>
                <a:spcPts val="0"/>
              </a:spcBef>
              <a:spcAft>
                <a:spcPts val="0"/>
              </a:spcAft>
              <a:buFont typeface="Arial" panose="020B0604020202020204" pitchFamily="34" charset="0"/>
              <a:buChar char="​"/>
              <a:defRPr sz="2000">
                <a:solidFill>
                  <a:schemeClr val="tx1"/>
                </a:solidFill>
              </a:defRPr>
            </a:lvl2pPr>
            <a:lvl3pPr marL="0" indent="0">
              <a:lnSpc>
                <a:spcPct val="100000"/>
              </a:lnSpc>
              <a:spcBef>
                <a:spcPts val="0"/>
              </a:spcBef>
              <a:spcAft>
                <a:spcPts val="0"/>
              </a:spcAft>
              <a:buFont typeface="Arial" panose="020B0604020202020204" pitchFamily="34" charset="0"/>
              <a:buChar char="​"/>
              <a:defRPr sz="2000"/>
            </a:lvl3pPr>
            <a:lvl4pPr marL="0" indent="0">
              <a:lnSpc>
                <a:spcPct val="100000"/>
              </a:lnSpc>
              <a:spcBef>
                <a:spcPts val="0"/>
              </a:spcBef>
              <a:spcAft>
                <a:spcPts val="0"/>
              </a:spcAft>
              <a:buFont typeface="Arial" panose="020B0604020202020204" pitchFamily="34" charset="0"/>
              <a:buChar char="​"/>
              <a:defRPr sz="2000"/>
            </a:lvl4pPr>
            <a:lvl5pPr marL="0" indent="0">
              <a:lnSpc>
                <a:spcPct val="100000"/>
              </a:lnSpc>
              <a:spcBef>
                <a:spcPts val="0"/>
              </a:spcBef>
              <a:spcAft>
                <a:spcPts val="0"/>
              </a:spcAft>
              <a:buFont typeface="Arial" panose="020B0604020202020204" pitchFamily="34" charset="0"/>
              <a:buChar char="​"/>
              <a:defRPr sz="2000"/>
            </a:lvl5pPr>
            <a:lvl6pPr marL="0" indent="0">
              <a:lnSpc>
                <a:spcPct val="100000"/>
              </a:lnSpc>
              <a:spcBef>
                <a:spcPts val="0"/>
              </a:spcBef>
              <a:spcAft>
                <a:spcPts val="0"/>
              </a:spcAft>
              <a:buFont typeface="Arial" panose="020B0604020202020204" pitchFamily="34" charset="0"/>
              <a:buChar char="​"/>
              <a:defRPr sz="2000"/>
            </a:lvl6pPr>
            <a:lvl7pPr marL="0" indent="0">
              <a:lnSpc>
                <a:spcPct val="100000"/>
              </a:lnSpc>
              <a:spcBef>
                <a:spcPts val="0"/>
              </a:spcBef>
              <a:spcAft>
                <a:spcPts val="0"/>
              </a:spcAft>
              <a:buFont typeface="Arial" panose="020B0604020202020204" pitchFamily="34" charset="0"/>
              <a:buChar char="​"/>
              <a:defRPr sz="2000"/>
            </a:lvl7pPr>
            <a:lvl8pPr marL="0" indent="0">
              <a:lnSpc>
                <a:spcPct val="100000"/>
              </a:lnSpc>
              <a:spcBef>
                <a:spcPts val="0"/>
              </a:spcBef>
              <a:spcAft>
                <a:spcPts val="0"/>
              </a:spcAft>
              <a:buFont typeface="Arial" panose="020B0604020202020204" pitchFamily="34" charset="0"/>
              <a:buChar char="​"/>
              <a:defRPr sz="2000"/>
            </a:lvl8pPr>
            <a:lvl9pPr marL="0" indent="0">
              <a:lnSpc>
                <a:spcPct val="100000"/>
              </a:lnSpc>
              <a:spcBef>
                <a:spcPts val="0"/>
              </a:spcBef>
              <a:spcAft>
                <a:spcPts val="0"/>
              </a:spcAft>
              <a:buFont typeface="Arial" panose="020B0604020202020204" pitchFamily="34" charset="0"/>
              <a:buChar char="​"/>
              <a:defRPr sz="2000"/>
            </a:lvl9pPr>
          </a:lstStyle>
          <a:p>
            <a:pPr lvl="0"/>
            <a:r>
              <a:rPr dirty="0"/>
              <a:t>Add section title,</a:t>
            </a:r>
            <a:br>
              <a:rPr dirty="0"/>
            </a:br>
            <a:r>
              <a:rPr dirty="0"/>
              <a:t>press TAB to format as subtitle</a:t>
            </a:r>
          </a:p>
          <a:p>
            <a:pPr lvl="1"/>
            <a:r>
              <a:rPr dirty="0"/>
              <a:t>Section subtitle</a:t>
            </a:r>
          </a:p>
        </p:txBody>
      </p:sp>
      <p:sp>
        <p:nvSpPr>
          <p:cNvPr id="3" name="SectionNumber"/>
          <p:cNvSpPr>
            <a:spLocks noGrp="1"/>
          </p:cNvSpPr>
          <p:nvPr>
            <p:ph type="body" sz="quarter" idx="12" hasCustomPrompt="1"/>
          </p:nvPr>
        </p:nvSpPr>
        <p:spPr>
          <a:xfrm>
            <a:off x="457200" y="2274838"/>
            <a:ext cx="8348472" cy="2308324"/>
          </a:xfrm>
        </p:spPr>
        <p:txBody>
          <a:bodyPr wrap="square" lIns="0" tIns="0" rIns="0" bIns="0" anchor="b">
            <a:spAutoFit/>
          </a:bodyPr>
          <a:lstStyle>
            <a:lvl1pPr marL="0" indent="0" algn="l" fontAlgn="base">
              <a:lnSpc>
                <a:spcPct val="100000"/>
              </a:lnSpc>
              <a:spcBef>
                <a:spcPts val="0"/>
              </a:spcBef>
              <a:spcAft>
                <a:spcPts val="0"/>
              </a:spcAft>
              <a:buFont typeface="Arial" panose="020B0604020202020204" pitchFamily="34" charset="0"/>
              <a:buChar char="​"/>
              <a:defRPr sz="15000" b="1">
                <a:solidFill>
                  <a:schemeClr val="tx1"/>
                </a:solidFill>
                <a:latin typeface="+mj-lt"/>
                <a:ea typeface="+mj-ea"/>
                <a:cs typeface="+mj-cs"/>
              </a:defRPr>
            </a:lvl1pPr>
            <a:lvl2pPr marL="0" indent="0" algn="l" fontAlgn="base">
              <a:lnSpc>
                <a:spcPct val="100000"/>
              </a:lnSpc>
              <a:spcBef>
                <a:spcPts val="0"/>
              </a:spcBef>
              <a:spcAft>
                <a:spcPts val="0"/>
              </a:spcAft>
              <a:buFont typeface="Arial" panose="020B0604020202020204" pitchFamily="34" charset="0"/>
              <a:buChar char="​"/>
              <a:defRPr sz="15000" b="1">
                <a:solidFill>
                  <a:schemeClr val="tx1"/>
                </a:solidFill>
                <a:latin typeface="+mj-lt"/>
                <a:ea typeface="+mj-ea"/>
                <a:cs typeface="+mj-cs"/>
              </a:defRPr>
            </a:lvl2pPr>
            <a:lvl3pPr marL="0" indent="0" algn="l" fontAlgn="base">
              <a:lnSpc>
                <a:spcPct val="100000"/>
              </a:lnSpc>
              <a:spcBef>
                <a:spcPts val="0"/>
              </a:spcBef>
              <a:spcAft>
                <a:spcPts val="0"/>
              </a:spcAft>
              <a:buFont typeface="Arial" panose="020B0604020202020204" pitchFamily="34" charset="0"/>
              <a:buChar char="​"/>
              <a:defRPr sz="15000" b="1">
                <a:solidFill>
                  <a:schemeClr val="tx1"/>
                </a:solidFill>
                <a:latin typeface="+mj-lt"/>
                <a:ea typeface="+mj-ea"/>
                <a:cs typeface="+mj-cs"/>
              </a:defRPr>
            </a:lvl3pPr>
            <a:lvl4pPr marL="0" indent="0" algn="l" fontAlgn="base">
              <a:lnSpc>
                <a:spcPct val="100000"/>
              </a:lnSpc>
              <a:spcBef>
                <a:spcPts val="0"/>
              </a:spcBef>
              <a:spcAft>
                <a:spcPts val="0"/>
              </a:spcAft>
              <a:buFont typeface="Arial" panose="020B0604020202020204" pitchFamily="34" charset="0"/>
              <a:buChar char="​"/>
              <a:defRPr sz="15000" b="1">
                <a:solidFill>
                  <a:schemeClr val="tx1"/>
                </a:solidFill>
                <a:latin typeface="+mj-lt"/>
                <a:ea typeface="+mj-ea"/>
                <a:cs typeface="+mj-cs"/>
              </a:defRPr>
            </a:lvl4pPr>
            <a:lvl5pPr marL="0" indent="0" algn="l" fontAlgn="base">
              <a:lnSpc>
                <a:spcPct val="100000"/>
              </a:lnSpc>
              <a:spcBef>
                <a:spcPts val="0"/>
              </a:spcBef>
              <a:spcAft>
                <a:spcPts val="0"/>
              </a:spcAft>
              <a:buFont typeface="Arial" panose="020B0604020202020204" pitchFamily="34" charset="0"/>
              <a:buChar char="​"/>
              <a:defRPr sz="15000" b="1">
                <a:solidFill>
                  <a:schemeClr val="tx1"/>
                </a:solidFill>
                <a:latin typeface="+mj-lt"/>
                <a:ea typeface="+mj-ea"/>
                <a:cs typeface="+mj-cs"/>
              </a:defRPr>
            </a:lvl5pPr>
            <a:lvl6pPr marL="0" indent="0" algn="l" fontAlgn="base">
              <a:lnSpc>
                <a:spcPct val="100000"/>
              </a:lnSpc>
              <a:spcBef>
                <a:spcPts val="0"/>
              </a:spcBef>
              <a:spcAft>
                <a:spcPts val="0"/>
              </a:spcAft>
              <a:buFont typeface="Arial" panose="020B0604020202020204" pitchFamily="34" charset="0"/>
              <a:buChar char="​"/>
              <a:defRPr sz="15000" b="1">
                <a:solidFill>
                  <a:schemeClr val="tx1"/>
                </a:solidFill>
                <a:latin typeface="+mj-lt"/>
                <a:ea typeface="+mj-ea"/>
                <a:cs typeface="+mj-cs"/>
              </a:defRPr>
            </a:lvl6pPr>
            <a:lvl7pPr marL="0" indent="0" algn="l" fontAlgn="base">
              <a:lnSpc>
                <a:spcPct val="100000"/>
              </a:lnSpc>
              <a:spcBef>
                <a:spcPts val="0"/>
              </a:spcBef>
              <a:spcAft>
                <a:spcPts val="0"/>
              </a:spcAft>
              <a:buFont typeface="Arial" panose="020B0604020202020204" pitchFamily="34" charset="0"/>
              <a:buChar char="​"/>
              <a:defRPr sz="15000" b="1">
                <a:solidFill>
                  <a:schemeClr val="tx1"/>
                </a:solidFill>
                <a:latin typeface="+mj-lt"/>
                <a:ea typeface="+mj-ea"/>
                <a:cs typeface="+mj-cs"/>
              </a:defRPr>
            </a:lvl7pPr>
            <a:lvl8pPr marL="0" indent="0" algn="l" fontAlgn="base">
              <a:lnSpc>
                <a:spcPct val="100000"/>
              </a:lnSpc>
              <a:spcBef>
                <a:spcPts val="0"/>
              </a:spcBef>
              <a:spcAft>
                <a:spcPts val="0"/>
              </a:spcAft>
              <a:buFont typeface="Arial" panose="020B0604020202020204" pitchFamily="34" charset="0"/>
              <a:buChar char="​"/>
              <a:defRPr sz="15000" b="1">
                <a:solidFill>
                  <a:schemeClr val="tx1"/>
                </a:solidFill>
                <a:latin typeface="+mj-lt"/>
                <a:ea typeface="+mj-ea"/>
                <a:cs typeface="+mj-cs"/>
              </a:defRPr>
            </a:lvl8pPr>
            <a:lvl9pPr marL="0" indent="0" algn="l" fontAlgn="base">
              <a:lnSpc>
                <a:spcPct val="100000"/>
              </a:lnSpc>
              <a:spcBef>
                <a:spcPts val="0"/>
              </a:spcBef>
              <a:spcAft>
                <a:spcPts val="0"/>
              </a:spcAft>
              <a:buFont typeface="Arial" panose="020B0604020202020204" pitchFamily="34" charset="0"/>
              <a:buChar char="​"/>
              <a:defRPr sz="15000" b="1">
                <a:solidFill>
                  <a:schemeClr val="tx1"/>
                </a:solidFill>
                <a:latin typeface="+mj-lt"/>
                <a:ea typeface="+mj-ea"/>
                <a:cs typeface="+mj-cs"/>
              </a:defRPr>
            </a:lvl9pPr>
          </a:lstStyle>
          <a:p>
            <a:pPr lvl="0"/>
            <a:r>
              <a:rPr dirty="0"/>
              <a:t>##</a:t>
            </a:r>
          </a:p>
        </p:txBody>
      </p:sp>
    </p:spTree>
    <p:extLst>
      <p:ext uri="{BB962C8B-B14F-4D97-AF65-F5344CB8AC3E}">
        <p14:creationId xmlns:p14="http://schemas.microsoft.com/office/powerpoint/2010/main" val="3167249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3BFF0-4061-AC13-9C9B-2B3A31C4AE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4F1141-3FC9-A6AC-5F83-C9D8D4D2A9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DEBFE8-5520-B97B-62F8-E576F278F09A}"/>
              </a:ext>
            </a:extLst>
          </p:cNvPr>
          <p:cNvSpPr>
            <a:spLocks noGrp="1"/>
          </p:cNvSpPr>
          <p:nvPr>
            <p:ph type="dt" sz="half" idx="10"/>
          </p:nvPr>
        </p:nvSpPr>
        <p:spPr/>
        <p:txBody>
          <a:bodyPr/>
          <a:lstStyle/>
          <a:p>
            <a:fld id="{778DF435-FDCB-4546-A586-E84BA6C3E1BC}" type="datetimeFigureOut">
              <a:rPr lang="en-US" smtClean="0"/>
              <a:t>6/13/25</a:t>
            </a:fld>
            <a:endParaRPr lang="en-US"/>
          </a:p>
        </p:txBody>
      </p:sp>
      <p:sp>
        <p:nvSpPr>
          <p:cNvPr id="5" name="Footer Placeholder 4">
            <a:extLst>
              <a:ext uri="{FF2B5EF4-FFF2-40B4-BE49-F238E27FC236}">
                <a16:creationId xmlns:a16="http://schemas.microsoft.com/office/drawing/2014/main" id="{44ED536B-47AA-FD55-05AA-BDFCDE200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B67B6-CCEA-12A8-1FE2-26A79F27C1C0}"/>
              </a:ext>
            </a:extLst>
          </p:cNvPr>
          <p:cNvSpPr>
            <a:spLocks noGrp="1"/>
          </p:cNvSpPr>
          <p:nvPr>
            <p:ph type="sldNum" sz="quarter" idx="12"/>
          </p:nvPr>
        </p:nvSpPr>
        <p:spPr/>
        <p:txBody>
          <a:bodyPr/>
          <a:lstStyle/>
          <a:p>
            <a:fld id="{2AD10C63-6A3D-4FB4-AC1A-62AE828902CE}" type="slidenum">
              <a:rPr lang="en-US" smtClean="0"/>
              <a:t>‹#›</a:t>
            </a:fld>
            <a:endParaRPr lang="en-US"/>
          </a:p>
        </p:txBody>
      </p:sp>
    </p:spTree>
    <p:extLst>
      <p:ext uri="{BB962C8B-B14F-4D97-AF65-F5344CB8AC3E}">
        <p14:creationId xmlns:p14="http://schemas.microsoft.com/office/powerpoint/2010/main" val="4003812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columns">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a:p>
        </p:txBody>
      </p:sp>
      <p:sp>
        <p:nvSpPr>
          <p:cNvPr id="3" name="Content Left"/>
          <p:cNvSpPr>
            <a:spLocks noGrp="1"/>
          </p:cNvSpPr>
          <p:nvPr>
            <p:ph idx="11"/>
          </p:nvPr>
        </p:nvSpPr>
        <p:spPr>
          <a:xfrm>
            <a:off x="457200" y="1399032"/>
            <a:ext cx="5410200" cy="5001768"/>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Right"/>
          <p:cNvSpPr>
            <a:spLocks noGrp="1"/>
          </p:cNvSpPr>
          <p:nvPr>
            <p:ph idx="12"/>
          </p:nvPr>
        </p:nvSpPr>
        <p:spPr>
          <a:xfrm>
            <a:off x="6324600" y="1399032"/>
            <a:ext cx="5410199" cy="5001768"/>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416677789"/>
      </p:ext>
    </p:extLst>
  </p:cSld>
  <p:clrMapOvr>
    <a:masterClrMapping/>
  </p:clrMapOvr>
  <p:extLst>
    <p:ext uri="{DCECCB84-F9BA-43D5-87BE-67443E8EF086}">
      <p15:sldGuideLst xmlns:p15="http://schemas.microsoft.com/office/powerpoint/2012/main">
        <p15:guide id="1" orient="horz" pos="880">
          <p15:clr>
            <a:srgbClr val="FBAE40"/>
          </p15:clr>
        </p15:guide>
        <p15:guide id="2" pos="3696">
          <p15:clr>
            <a:srgbClr val="FBAE40"/>
          </p15:clr>
        </p15:guide>
        <p15:guide id="5" pos="398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 headings">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a:p>
        </p:txBody>
      </p:sp>
      <p:sp>
        <p:nvSpPr>
          <p:cNvPr id="3" name="Heading Left"/>
          <p:cNvSpPr>
            <a:spLocks noGrp="1"/>
          </p:cNvSpPr>
          <p:nvPr>
            <p:ph type="body" idx="10" hasCustomPrompt="1"/>
          </p:nvPr>
        </p:nvSpPr>
        <p:spPr>
          <a:xfrm>
            <a:off x="457200" y="1399032"/>
            <a:ext cx="54102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rPr dirty="0"/>
              <a:t>Heading 14 pt</a:t>
            </a:r>
          </a:p>
          <a:p>
            <a:pPr lvl="1"/>
            <a:r>
              <a:rPr dirty="0"/>
              <a:t>Subheading 14 pt</a:t>
            </a:r>
          </a:p>
        </p:txBody>
      </p:sp>
      <p:sp>
        <p:nvSpPr>
          <p:cNvPr id="5" name="Heading Right"/>
          <p:cNvSpPr>
            <a:spLocks noGrp="1"/>
          </p:cNvSpPr>
          <p:nvPr>
            <p:ph type="body" sz="quarter" idx="13" hasCustomPrompt="1"/>
          </p:nvPr>
        </p:nvSpPr>
        <p:spPr>
          <a:xfrm>
            <a:off x="6324600" y="1399032"/>
            <a:ext cx="5410199"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rPr dirty="0"/>
              <a:t>Heading 14 pt</a:t>
            </a:r>
          </a:p>
          <a:p>
            <a:pPr lvl="1"/>
            <a:r>
              <a:rPr dirty="0"/>
              <a:t>Subheading 14 pt</a:t>
            </a:r>
          </a:p>
        </p:txBody>
      </p:sp>
    </p:spTree>
    <p:extLst>
      <p:ext uri="{BB962C8B-B14F-4D97-AF65-F5344CB8AC3E}">
        <p14:creationId xmlns:p14="http://schemas.microsoft.com/office/powerpoint/2010/main" val="4050311244"/>
      </p:ext>
    </p:extLst>
  </p:cSld>
  <p:clrMapOvr>
    <a:masterClrMapping/>
  </p:clrMapOvr>
  <p:extLst>
    <p:ext uri="{DCECCB84-F9BA-43D5-87BE-67443E8EF086}">
      <p15:sldGuideLst xmlns:p15="http://schemas.microsoft.com/office/powerpoint/2012/main">
        <p15:guide id="5" orient="horz" pos="880">
          <p15:clr>
            <a:srgbClr val="FBAE40"/>
          </p15:clr>
        </p15:guide>
        <p15:guide id="6" pos="3696">
          <p15:clr>
            <a:srgbClr val="FBAE40"/>
          </p15:clr>
        </p15:guide>
        <p15:guide id="7" pos="3984">
          <p15:clr>
            <a:srgbClr val="FBAE40"/>
          </p15:clr>
        </p15:guide>
        <p15:guide id="9" orient="horz" pos="118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2 columns with heading">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a:p>
        </p:txBody>
      </p:sp>
      <p:sp>
        <p:nvSpPr>
          <p:cNvPr id="3" name="Heading Left"/>
          <p:cNvSpPr>
            <a:spLocks noGrp="1"/>
          </p:cNvSpPr>
          <p:nvPr>
            <p:ph type="body" idx="10" hasCustomPrompt="1"/>
          </p:nvPr>
        </p:nvSpPr>
        <p:spPr>
          <a:xfrm>
            <a:off x="457200" y="1399032"/>
            <a:ext cx="54102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rPr dirty="0"/>
              <a:t>Heading 14 pt</a:t>
            </a:r>
          </a:p>
          <a:p>
            <a:pPr lvl="1"/>
            <a:r>
              <a:rPr dirty="0"/>
              <a:t>Subheading 14 pt</a:t>
            </a:r>
          </a:p>
        </p:txBody>
      </p:sp>
      <p:sp>
        <p:nvSpPr>
          <p:cNvPr id="4" name="Content Left"/>
          <p:cNvSpPr>
            <a:spLocks noGrp="1"/>
          </p:cNvSpPr>
          <p:nvPr>
            <p:ph sz="half" idx="11"/>
          </p:nvPr>
        </p:nvSpPr>
        <p:spPr>
          <a:xfrm>
            <a:off x="457200" y="1883664"/>
            <a:ext cx="5410200" cy="45171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Heading Right"/>
          <p:cNvSpPr>
            <a:spLocks noGrp="1"/>
          </p:cNvSpPr>
          <p:nvPr>
            <p:ph type="body" sz="quarter" idx="13" hasCustomPrompt="1"/>
          </p:nvPr>
        </p:nvSpPr>
        <p:spPr>
          <a:xfrm>
            <a:off x="6324600" y="1399032"/>
            <a:ext cx="54102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6" name="Content Right"/>
          <p:cNvSpPr>
            <a:spLocks noGrp="1"/>
          </p:cNvSpPr>
          <p:nvPr>
            <p:ph sz="quarter" idx="12"/>
          </p:nvPr>
        </p:nvSpPr>
        <p:spPr>
          <a:xfrm>
            <a:off x="6324600" y="1883664"/>
            <a:ext cx="5410200" cy="45171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067534176"/>
      </p:ext>
    </p:extLst>
  </p:cSld>
  <p:clrMapOvr>
    <a:masterClrMapping/>
  </p:clrMapOvr>
  <p:extLst>
    <p:ext uri="{DCECCB84-F9BA-43D5-87BE-67443E8EF086}">
      <p15:sldGuideLst xmlns:p15="http://schemas.microsoft.com/office/powerpoint/2012/main">
        <p15:guide id="5" orient="horz" pos="880">
          <p15:clr>
            <a:srgbClr val="FBAE40"/>
          </p15:clr>
        </p15:guide>
        <p15:guide id="6" pos="3696">
          <p15:clr>
            <a:srgbClr val="FBAE40"/>
          </p15:clr>
        </p15:guide>
        <p15:guide id="7" pos="3984">
          <p15:clr>
            <a:srgbClr val="FBAE40"/>
          </p15:clr>
        </p15:guide>
        <p15:guide id="9" orient="horz" pos="118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Title and 2 Content with heading">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a:p>
        </p:txBody>
      </p:sp>
      <p:sp>
        <p:nvSpPr>
          <p:cNvPr id="3" name="Heading Top"/>
          <p:cNvSpPr>
            <a:spLocks noGrp="1"/>
          </p:cNvSpPr>
          <p:nvPr>
            <p:ph type="body" idx="10" hasCustomPrompt="1"/>
          </p:nvPr>
        </p:nvSpPr>
        <p:spPr>
          <a:xfrm>
            <a:off x="457200" y="1399032"/>
            <a:ext cx="112776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lvl3pPr>
            <a:lvl4pPr marL="0" indent="0">
              <a:spcBef>
                <a:spcPts val="0"/>
              </a:spcBef>
              <a:buFont typeface="Arial" panose="020B0604020202020204" pitchFamily="34" charset="0"/>
              <a:buChar char="​"/>
              <a:defRPr sz="1400"/>
            </a:lvl4pPr>
            <a:lvl5pPr marL="0" indent="0">
              <a:spcBef>
                <a:spcPts val="0"/>
              </a:spcBef>
              <a:buFont typeface="Arial" panose="020B0604020202020204" pitchFamily="34" charset="0"/>
              <a:buChar char="​"/>
              <a:defRPr sz="1400"/>
            </a:lvl5pPr>
            <a:lvl6pPr marL="0" indent="0">
              <a:spcBef>
                <a:spcPts val="0"/>
              </a:spcBef>
              <a:buFont typeface="Arial" panose="020B0604020202020204" pitchFamily="34" charset="0"/>
              <a:buChar char="​"/>
              <a:defRPr sz="1400"/>
            </a:lvl6pPr>
            <a:lvl7pPr marL="0" indent="0">
              <a:spcBef>
                <a:spcPts val="0"/>
              </a:spcBef>
              <a:buFont typeface="Arial" panose="020B0604020202020204" pitchFamily="34" charset="0"/>
              <a:buChar char="​"/>
              <a:defRPr sz="1400"/>
            </a:lvl7pPr>
            <a:lvl8pPr marL="0" indent="0">
              <a:spcBef>
                <a:spcPts val="0"/>
              </a:spcBef>
              <a:buFont typeface="Arial" panose="020B0604020202020204" pitchFamily="34" charset="0"/>
              <a:buChar char="​"/>
              <a:defRPr sz="1400"/>
            </a:lvl8pPr>
            <a:lvl9pPr marL="0" indent="0">
              <a:spcBef>
                <a:spcPts val="0"/>
              </a:spcBef>
              <a:buFont typeface="Arial" panose="020B0604020202020204" pitchFamily="34" charset="0"/>
              <a:buChar char="​"/>
              <a:defRPr sz="1400"/>
            </a:lvl9pPr>
          </a:lstStyle>
          <a:p>
            <a:pPr lvl="0"/>
            <a:r>
              <a:t>Heading 14 pt</a:t>
            </a:r>
          </a:p>
          <a:p>
            <a:pPr lvl="1"/>
            <a:r>
              <a:t>Subheading 14 pt</a:t>
            </a:r>
          </a:p>
        </p:txBody>
      </p:sp>
      <p:sp>
        <p:nvSpPr>
          <p:cNvPr id="4" name="Content Top"/>
          <p:cNvSpPr>
            <a:spLocks noGrp="1"/>
          </p:cNvSpPr>
          <p:nvPr>
            <p:ph idx="11"/>
          </p:nvPr>
        </p:nvSpPr>
        <p:spPr>
          <a:xfrm>
            <a:off x="457200" y="1883664"/>
            <a:ext cx="11277600" cy="191109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Heading Bottom"/>
          <p:cNvSpPr>
            <a:spLocks noGrp="1"/>
          </p:cNvSpPr>
          <p:nvPr>
            <p:ph type="body" idx="13" hasCustomPrompt="1"/>
          </p:nvPr>
        </p:nvSpPr>
        <p:spPr>
          <a:xfrm>
            <a:off x="457200" y="4005072"/>
            <a:ext cx="112776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lvl3pPr>
            <a:lvl4pPr marL="0" indent="0">
              <a:spcBef>
                <a:spcPts val="0"/>
              </a:spcBef>
              <a:buFont typeface="Arial" panose="020B0604020202020204" pitchFamily="34" charset="0"/>
              <a:buChar char="​"/>
              <a:defRPr sz="1400"/>
            </a:lvl4pPr>
            <a:lvl5pPr marL="0" indent="0">
              <a:spcBef>
                <a:spcPts val="0"/>
              </a:spcBef>
              <a:buFont typeface="Arial" panose="020B0604020202020204" pitchFamily="34" charset="0"/>
              <a:buChar char="​"/>
              <a:defRPr sz="1400"/>
            </a:lvl5pPr>
            <a:lvl6pPr marL="0" indent="0">
              <a:spcBef>
                <a:spcPts val="0"/>
              </a:spcBef>
              <a:buFont typeface="Arial" panose="020B0604020202020204" pitchFamily="34" charset="0"/>
              <a:buChar char="​"/>
              <a:defRPr sz="1400"/>
            </a:lvl6pPr>
            <a:lvl7pPr marL="0" indent="0">
              <a:spcBef>
                <a:spcPts val="0"/>
              </a:spcBef>
              <a:buFont typeface="Arial" panose="020B0604020202020204" pitchFamily="34" charset="0"/>
              <a:buChar char="​"/>
              <a:defRPr sz="1400"/>
            </a:lvl7pPr>
            <a:lvl8pPr marL="0" indent="0">
              <a:spcBef>
                <a:spcPts val="0"/>
              </a:spcBef>
              <a:buFont typeface="Arial" panose="020B0604020202020204" pitchFamily="34" charset="0"/>
              <a:buChar char="​"/>
              <a:defRPr sz="1400"/>
            </a:lvl8pPr>
            <a:lvl9pPr marL="0" indent="0">
              <a:spcBef>
                <a:spcPts val="0"/>
              </a:spcBef>
              <a:buFont typeface="Arial" panose="020B0604020202020204" pitchFamily="34" charset="0"/>
              <a:buChar char="​"/>
              <a:defRPr sz="1400"/>
            </a:lvl9pPr>
          </a:lstStyle>
          <a:p>
            <a:pPr lvl="0"/>
            <a:r>
              <a:t>Heading 14 pt</a:t>
            </a:r>
          </a:p>
          <a:p>
            <a:pPr lvl="1"/>
            <a:r>
              <a:t>Subheading 14 pt</a:t>
            </a:r>
          </a:p>
        </p:txBody>
      </p:sp>
      <p:sp>
        <p:nvSpPr>
          <p:cNvPr id="6" name="Content Bottom"/>
          <p:cNvSpPr>
            <a:spLocks noGrp="1"/>
          </p:cNvSpPr>
          <p:nvPr>
            <p:ph idx="12"/>
          </p:nvPr>
        </p:nvSpPr>
        <p:spPr>
          <a:xfrm>
            <a:off x="457200" y="4489704"/>
            <a:ext cx="11277600" cy="191109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915932012"/>
      </p:ext>
    </p:extLst>
  </p:cSld>
  <p:clrMapOvr>
    <a:masterClrMapping/>
  </p:clrMapOvr>
  <p:extLst>
    <p:ext uri="{DCECCB84-F9BA-43D5-87BE-67443E8EF086}">
      <p15:sldGuideLst xmlns:p15="http://schemas.microsoft.com/office/powerpoint/2012/main">
        <p15:guide id="3" orient="horz" pos="2523">
          <p15:clr>
            <a:srgbClr val="FBAE40"/>
          </p15:clr>
        </p15:guide>
        <p15:guide id="5" orient="horz" pos="880">
          <p15:clr>
            <a:srgbClr val="FBAE40"/>
          </p15:clr>
        </p15:guide>
        <p15:guide id="6" orient="horz" pos="2832">
          <p15:clr>
            <a:srgbClr val="FBAE40"/>
          </p15:clr>
        </p15:guide>
        <p15:guide id="8" orient="horz" pos="118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 columns 1/3 split">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a:p>
        </p:txBody>
      </p:sp>
      <p:sp>
        <p:nvSpPr>
          <p:cNvPr id="3" name="Heading Left"/>
          <p:cNvSpPr>
            <a:spLocks noGrp="1"/>
          </p:cNvSpPr>
          <p:nvPr>
            <p:ph type="body" idx="10" hasCustomPrompt="1"/>
          </p:nvPr>
        </p:nvSpPr>
        <p:spPr>
          <a:xfrm>
            <a:off x="457200" y="1399032"/>
            <a:ext cx="34544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4" name="Content Left"/>
          <p:cNvSpPr>
            <a:spLocks noGrp="1"/>
          </p:cNvSpPr>
          <p:nvPr>
            <p:ph sz="half" idx="11"/>
          </p:nvPr>
        </p:nvSpPr>
        <p:spPr>
          <a:xfrm>
            <a:off x="457200" y="1883664"/>
            <a:ext cx="3454400" cy="45171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Heading Right"/>
          <p:cNvSpPr>
            <a:spLocks noGrp="1"/>
          </p:cNvSpPr>
          <p:nvPr>
            <p:ph type="body" sz="quarter" idx="13" hasCustomPrompt="1"/>
          </p:nvPr>
        </p:nvSpPr>
        <p:spPr>
          <a:xfrm>
            <a:off x="4368799" y="1399032"/>
            <a:ext cx="73660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6" name="Content Right"/>
          <p:cNvSpPr>
            <a:spLocks noGrp="1"/>
          </p:cNvSpPr>
          <p:nvPr>
            <p:ph sz="quarter" idx="12"/>
          </p:nvPr>
        </p:nvSpPr>
        <p:spPr>
          <a:xfrm>
            <a:off x="4368799" y="1883664"/>
            <a:ext cx="7366000" cy="45171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721583665"/>
      </p:ext>
    </p:extLst>
  </p:cSld>
  <p:clrMapOvr>
    <a:masterClrMapping/>
  </p:clrMapOvr>
  <p:extLst>
    <p:ext uri="{DCECCB84-F9BA-43D5-87BE-67443E8EF086}">
      <p15:sldGuideLst xmlns:p15="http://schemas.microsoft.com/office/powerpoint/2012/main">
        <p15:guide id="5" orient="horz" pos="880">
          <p15:clr>
            <a:srgbClr val="FBAE40"/>
          </p15:clr>
        </p15:guide>
        <p15:guide id="6" pos="2464">
          <p15:clr>
            <a:srgbClr val="FBAE40"/>
          </p15:clr>
        </p15:guide>
        <p15:guide id="7" pos="2752">
          <p15:clr>
            <a:srgbClr val="FBAE40"/>
          </p15:clr>
        </p15:guide>
        <p15:guide id="9" orient="horz" pos="118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 columns 2/3 split">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a:p>
        </p:txBody>
      </p:sp>
      <p:sp>
        <p:nvSpPr>
          <p:cNvPr id="3" name="Heading Left"/>
          <p:cNvSpPr>
            <a:spLocks noGrp="1"/>
          </p:cNvSpPr>
          <p:nvPr>
            <p:ph type="body" idx="10" hasCustomPrompt="1"/>
          </p:nvPr>
        </p:nvSpPr>
        <p:spPr>
          <a:xfrm>
            <a:off x="457199" y="1399032"/>
            <a:ext cx="73660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4" name="Content Left"/>
          <p:cNvSpPr>
            <a:spLocks noGrp="1"/>
          </p:cNvSpPr>
          <p:nvPr>
            <p:ph sz="half" idx="11"/>
          </p:nvPr>
        </p:nvSpPr>
        <p:spPr>
          <a:xfrm>
            <a:off x="457199" y="1883664"/>
            <a:ext cx="7366000" cy="45171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Heading Right"/>
          <p:cNvSpPr>
            <a:spLocks noGrp="1"/>
          </p:cNvSpPr>
          <p:nvPr>
            <p:ph type="body" sz="quarter" idx="13" hasCustomPrompt="1"/>
          </p:nvPr>
        </p:nvSpPr>
        <p:spPr>
          <a:xfrm>
            <a:off x="8280400" y="1399032"/>
            <a:ext cx="34544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6" name="Content Right"/>
          <p:cNvSpPr>
            <a:spLocks noGrp="1"/>
          </p:cNvSpPr>
          <p:nvPr>
            <p:ph sz="quarter" idx="12"/>
          </p:nvPr>
        </p:nvSpPr>
        <p:spPr>
          <a:xfrm>
            <a:off x="8280400" y="1883664"/>
            <a:ext cx="3454400" cy="45171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171212899"/>
      </p:ext>
    </p:extLst>
  </p:cSld>
  <p:clrMapOvr>
    <a:masterClrMapping/>
  </p:clrMapOvr>
  <p:extLst>
    <p:ext uri="{DCECCB84-F9BA-43D5-87BE-67443E8EF086}">
      <p15:sldGuideLst xmlns:p15="http://schemas.microsoft.com/office/powerpoint/2012/main">
        <p15:guide id="5" orient="horz" pos="880">
          <p15:clr>
            <a:srgbClr val="FBAE40"/>
          </p15:clr>
        </p15:guide>
        <p15:guide id="6" pos="4928">
          <p15:clr>
            <a:srgbClr val="FBAE40"/>
          </p15:clr>
        </p15:guide>
        <p15:guide id="7" pos="5216">
          <p15:clr>
            <a:srgbClr val="FBAE40"/>
          </p15:clr>
        </p15:guide>
        <p15:guide id="9" orient="horz" pos="118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s">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a:p>
        </p:txBody>
      </p:sp>
      <p:sp>
        <p:nvSpPr>
          <p:cNvPr id="4" name="Content Left"/>
          <p:cNvSpPr>
            <a:spLocks noGrp="1"/>
          </p:cNvSpPr>
          <p:nvPr>
            <p:ph sz="half" idx="11"/>
          </p:nvPr>
        </p:nvSpPr>
        <p:spPr>
          <a:xfrm>
            <a:off x="457200" y="1399032"/>
            <a:ext cx="3454400" cy="5001768"/>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Content Middle"/>
          <p:cNvSpPr>
            <a:spLocks noGrp="1"/>
          </p:cNvSpPr>
          <p:nvPr>
            <p:ph sz="quarter" idx="12"/>
          </p:nvPr>
        </p:nvSpPr>
        <p:spPr>
          <a:xfrm>
            <a:off x="4368799" y="1399032"/>
            <a:ext cx="3454400" cy="5001768"/>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Content Right"/>
          <p:cNvSpPr>
            <a:spLocks noGrp="1"/>
          </p:cNvSpPr>
          <p:nvPr>
            <p:ph sz="quarter" idx="14"/>
          </p:nvPr>
        </p:nvSpPr>
        <p:spPr>
          <a:xfrm>
            <a:off x="8280400" y="1399032"/>
            <a:ext cx="3454400" cy="5001768"/>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354295540"/>
      </p:ext>
    </p:extLst>
  </p:cSld>
  <p:clrMapOvr>
    <a:masterClrMapping/>
  </p:clrMapOvr>
  <p:extLst>
    <p:ext uri="{DCECCB84-F9BA-43D5-87BE-67443E8EF086}">
      <p15:sldGuideLst xmlns:p15="http://schemas.microsoft.com/office/powerpoint/2012/main">
        <p15:guide id="1" orient="horz" pos="880">
          <p15:clr>
            <a:srgbClr val="FBAE40"/>
          </p15:clr>
        </p15:guide>
        <p15:guide id="2" pos="5216">
          <p15:clr>
            <a:srgbClr val="FBAE40"/>
          </p15:clr>
        </p15:guide>
        <p15:guide id="4" pos="2752">
          <p15:clr>
            <a:srgbClr val="FBAE40"/>
          </p15:clr>
        </p15:guide>
        <p15:guide id="5" pos="4928">
          <p15:clr>
            <a:srgbClr val="FBAE40"/>
          </p15:clr>
        </p15:guide>
        <p15:guide id="6" pos="246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headings">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a:p>
        </p:txBody>
      </p:sp>
      <p:sp>
        <p:nvSpPr>
          <p:cNvPr id="3" name="Heading Left"/>
          <p:cNvSpPr>
            <a:spLocks noGrp="1"/>
          </p:cNvSpPr>
          <p:nvPr>
            <p:ph type="body" idx="10" hasCustomPrompt="1"/>
          </p:nvPr>
        </p:nvSpPr>
        <p:spPr>
          <a:xfrm>
            <a:off x="457200" y="1399032"/>
            <a:ext cx="34544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5" name="Heading Middle"/>
          <p:cNvSpPr>
            <a:spLocks noGrp="1"/>
          </p:cNvSpPr>
          <p:nvPr>
            <p:ph type="body" sz="quarter" idx="13" hasCustomPrompt="1"/>
          </p:nvPr>
        </p:nvSpPr>
        <p:spPr>
          <a:xfrm>
            <a:off x="4368800" y="1399032"/>
            <a:ext cx="3454399"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7" name="Heading Right"/>
          <p:cNvSpPr>
            <a:spLocks noGrp="1"/>
          </p:cNvSpPr>
          <p:nvPr>
            <p:ph type="body" sz="quarter" idx="15" hasCustomPrompt="1"/>
          </p:nvPr>
        </p:nvSpPr>
        <p:spPr>
          <a:xfrm>
            <a:off x="8280400" y="1399032"/>
            <a:ext cx="34544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Tree>
    <p:extLst>
      <p:ext uri="{BB962C8B-B14F-4D97-AF65-F5344CB8AC3E}">
        <p14:creationId xmlns:p14="http://schemas.microsoft.com/office/powerpoint/2010/main" val="3127934270"/>
      </p:ext>
    </p:extLst>
  </p:cSld>
  <p:clrMapOvr>
    <a:masterClrMapping/>
  </p:clrMapOvr>
  <p:extLst>
    <p:ext uri="{DCECCB84-F9BA-43D5-87BE-67443E8EF086}">
      <p15:sldGuideLst xmlns:p15="http://schemas.microsoft.com/office/powerpoint/2012/main">
        <p15:guide id="7" orient="horz" pos="880">
          <p15:clr>
            <a:srgbClr val="FBAE40"/>
          </p15:clr>
        </p15:guide>
        <p15:guide id="8" pos="5216">
          <p15:clr>
            <a:srgbClr val="FBAE40"/>
          </p15:clr>
        </p15:guide>
        <p15:guide id="10" pos="2752">
          <p15:clr>
            <a:srgbClr val="FBAE40"/>
          </p15:clr>
        </p15:guide>
        <p15:guide id="11" pos="4928">
          <p15:clr>
            <a:srgbClr val="FBAE40"/>
          </p15:clr>
        </p15:guide>
        <p15:guide id="12" pos="2464">
          <p15:clr>
            <a:srgbClr val="FBAE40"/>
          </p15:clr>
        </p15:guide>
        <p15:guide id="14" orient="horz" pos="118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columns with heading">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a:p>
        </p:txBody>
      </p:sp>
      <p:sp>
        <p:nvSpPr>
          <p:cNvPr id="3" name="Heading Left"/>
          <p:cNvSpPr>
            <a:spLocks noGrp="1"/>
          </p:cNvSpPr>
          <p:nvPr>
            <p:ph type="body" idx="10" hasCustomPrompt="1"/>
          </p:nvPr>
        </p:nvSpPr>
        <p:spPr>
          <a:xfrm>
            <a:off x="457200" y="1399032"/>
            <a:ext cx="34544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4" name="Content Left"/>
          <p:cNvSpPr>
            <a:spLocks noGrp="1"/>
          </p:cNvSpPr>
          <p:nvPr>
            <p:ph sz="half" idx="11"/>
          </p:nvPr>
        </p:nvSpPr>
        <p:spPr>
          <a:xfrm>
            <a:off x="457200" y="1883664"/>
            <a:ext cx="3454400" cy="45171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Heading Middle"/>
          <p:cNvSpPr>
            <a:spLocks noGrp="1"/>
          </p:cNvSpPr>
          <p:nvPr>
            <p:ph type="body" sz="quarter" idx="13" hasCustomPrompt="1"/>
          </p:nvPr>
        </p:nvSpPr>
        <p:spPr>
          <a:xfrm>
            <a:off x="4368799" y="1399032"/>
            <a:ext cx="34544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6" name="Content Middle"/>
          <p:cNvSpPr>
            <a:spLocks noGrp="1"/>
          </p:cNvSpPr>
          <p:nvPr>
            <p:ph sz="quarter" idx="12"/>
          </p:nvPr>
        </p:nvSpPr>
        <p:spPr>
          <a:xfrm>
            <a:off x="4368799" y="1883664"/>
            <a:ext cx="3454400" cy="45171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Heading Right"/>
          <p:cNvSpPr>
            <a:spLocks noGrp="1"/>
          </p:cNvSpPr>
          <p:nvPr>
            <p:ph type="body" sz="quarter" idx="15" hasCustomPrompt="1"/>
          </p:nvPr>
        </p:nvSpPr>
        <p:spPr>
          <a:xfrm>
            <a:off x="8280400" y="1399032"/>
            <a:ext cx="34544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8" name="Content Right"/>
          <p:cNvSpPr>
            <a:spLocks noGrp="1"/>
          </p:cNvSpPr>
          <p:nvPr>
            <p:ph sz="quarter" idx="14"/>
          </p:nvPr>
        </p:nvSpPr>
        <p:spPr>
          <a:xfrm>
            <a:off x="8280400" y="1883664"/>
            <a:ext cx="3454400" cy="45171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4215352058"/>
      </p:ext>
    </p:extLst>
  </p:cSld>
  <p:clrMapOvr>
    <a:masterClrMapping/>
  </p:clrMapOvr>
  <p:extLst>
    <p:ext uri="{DCECCB84-F9BA-43D5-87BE-67443E8EF086}">
      <p15:sldGuideLst xmlns:p15="http://schemas.microsoft.com/office/powerpoint/2012/main">
        <p15:guide id="7" orient="horz" pos="880">
          <p15:clr>
            <a:srgbClr val="FBAE40"/>
          </p15:clr>
        </p15:guide>
        <p15:guide id="8" pos="2464">
          <p15:clr>
            <a:srgbClr val="FBAE40"/>
          </p15:clr>
        </p15:guide>
        <p15:guide id="9" pos="2752">
          <p15:clr>
            <a:srgbClr val="FBAE40"/>
          </p15:clr>
        </p15:guide>
        <p15:guide id="10" pos="4928">
          <p15:clr>
            <a:srgbClr val="FBAE40"/>
          </p15:clr>
        </p15:guide>
        <p15:guide id="11" pos="5216">
          <p15:clr>
            <a:srgbClr val="FBAE40"/>
          </p15:clr>
        </p15:guide>
        <p15:guide id="13" orient="horz" pos="118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 columns with heading">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a:p>
        </p:txBody>
      </p:sp>
      <p:sp>
        <p:nvSpPr>
          <p:cNvPr id="3" name="Heading Left Top"/>
          <p:cNvSpPr>
            <a:spLocks noGrp="1"/>
          </p:cNvSpPr>
          <p:nvPr>
            <p:ph type="body" idx="10" hasCustomPrompt="1"/>
          </p:nvPr>
        </p:nvSpPr>
        <p:spPr>
          <a:xfrm>
            <a:off x="457199" y="1399032"/>
            <a:ext cx="24765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4" name="Content Left Top"/>
          <p:cNvSpPr>
            <a:spLocks noGrp="1"/>
          </p:cNvSpPr>
          <p:nvPr>
            <p:ph sz="quarter" idx="11"/>
          </p:nvPr>
        </p:nvSpPr>
        <p:spPr>
          <a:xfrm>
            <a:off x="457199" y="1883664"/>
            <a:ext cx="2476500" cy="45171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Heading Middle Left"/>
          <p:cNvSpPr>
            <a:spLocks noGrp="1"/>
          </p:cNvSpPr>
          <p:nvPr>
            <p:ph type="body" idx="13" hasCustomPrompt="1"/>
          </p:nvPr>
        </p:nvSpPr>
        <p:spPr>
          <a:xfrm>
            <a:off x="3390900" y="1399032"/>
            <a:ext cx="24765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rPr dirty="0"/>
              <a:t>Heading 14 pt</a:t>
            </a:r>
          </a:p>
          <a:p>
            <a:pPr lvl="1"/>
            <a:r>
              <a:rPr dirty="0"/>
              <a:t>Subheading 14 pt</a:t>
            </a:r>
          </a:p>
        </p:txBody>
      </p:sp>
      <p:sp>
        <p:nvSpPr>
          <p:cNvPr id="6" name="Content Middle Left"/>
          <p:cNvSpPr>
            <a:spLocks noGrp="1"/>
          </p:cNvSpPr>
          <p:nvPr>
            <p:ph sz="quarter" idx="12"/>
          </p:nvPr>
        </p:nvSpPr>
        <p:spPr>
          <a:xfrm>
            <a:off x="3390900" y="1883664"/>
            <a:ext cx="2476500" cy="45171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Heading Middle Right"/>
          <p:cNvSpPr>
            <a:spLocks noGrp="1"/>
          </p:cNvSpPr>
          <p:nvPr>
            <p:ph type="body" idx="15" hasCustomPrompt="1"/>
          </p:nvPr>
        </p:nvSpPr>
        <p:spPr>
          <a:xfrm>
            <a:off x="6324600" y="1399032"/>
            <a:ext cx="24765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8" name="Content Middle Right"/>
          <p:cNvSpPr>
            <a:spLocks noGrp="1"/>
          </p:cNvSpPr>
          <p:nvPr>
            <p:ph sz="quarter" idx="14"/>
          </p:nvPr>
        </p:nvSpPr>
        <p:spPr>
          <a:xfrm>
            <a:off x="6324600" y="1883664"/>
            <a:ext cx="2476500" cy="45171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Heading Right"/>
          <p:cNvSpPr>
            <a:spLocks noGrp="1"/>
          </p:cNvSpPr>
          <p:nvPr>
            <p:ph type="body" idx="17" hasCustomPrompt="1"/>
          </p:nvPr>
        </p:nvSpPr>
        <p:spPr>
          <a:xfrm>
            <a:off x="9258300" y="1399032"/>
            <a:ext cx="24765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10" name="Content Right"/>
          <p:cNvSpPr>
            <a:spLocks noGrp="1"/>
          </p:cNvSpPr>
          <p:nvPr>
            <p:ph sz="quarter" idx="16"/>
          </p:nvPr>
        </p:nvSpPr>
        <p:spPr>
          <a:xfrm>
            <a:off x="9258300" y="1883664"/>
            <a:ext cx="2476500" cy="45171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513030236"/>
      </p:ext>
    </p:extLst>
  </p:cSld>
  <p:clrMapOvr>
    <a:masterClrMapping/>
  </p:clrMapOvr>
  <p:extLst>
    <p:ext uri="{DCECCB84-F9BA-43D5-87BE-67443E8EF086}">
      <p15:sldGuideLst xmlns:p15="http://schemas.microsoft.com/office/powerpoint/2012/main">
        <p15:guide id="5" orient="horz" pos="880">
          <p15:clr>
            <a:srgbClr val="FBAE40"/>
          </p15:clr>
        </p15:guide>
        <p15:guide id="10" pos="2136">
          <p15:clr>
            <a:srgbClr val="FBAE40"/>
          </p15:clr>
        </p15:guide>
        <p15:guide id="11" pos="3696">
          <p15:clr>
            <a:srgbClr val="FBAE40"/>
          </p15:clr>
        </p15:guide>
        <p15:guide id="12" pos="1848">
          <p15:clr>
            <a:srgbClr val="FBAE40"/>
          </p15:clr>
        </p15:guide>
        <p15:guide id="13" pos="3984">
          <p15:clr>
            <a:srgbClr val="FBAE40"/>
          </p15:clr>
        </p15:guide>
        <p15:guide id="14" pos="5544">
          <p15:clr>
            <a:srgbClr val="FBAE40"/>
          </p15:clr>
        </p15:guide>
        <p15:guide id="15" pos="5832">
          <p15:clr>
            <a:srgbClr val="FBAE40"/>
          </p15:clr>
        </p15:guide>
        <p15:guide id="17" orient="horz" pos="11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A504A-CA75-D254-4FFD-8D41C0650E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961DB3-03B9-B3D4-523A-D21966297F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F566EA-9CD7-9F6E-BB99-B9456B24C239}"/>
              </a:ext>
            </a:extLst>
          </p:cNvPr>
          <p:cNvSpPr>
            <a:spLocks noGrp="1"/>
          </p:cNvSpPr>
          <p:nvPr>
            <p:ph type="dt" sz="half" idx="10"/>
          </p:nvPr>
        </p:nvSpPr>
        <p:spPr/>
        <p:txBody>
          <a:bodyPr/>
          <a:lstStyle/>
          <a:p>
            <a:fld id="{778DF435-FDCB-4546-A586-E84BA6C3E1BC}" type="datetimeFigureOut">
              <a:rPr lang="en-US" smtClean="0"/>
              <a:t>6/13/25</a:t>
            </a:fld>
            <a:endParaRPr lang="en-US"/>
          </a:p>
        </p:txBody>
      </p:sp>
      <p:sp>
        <p:nvSpPr>
          <p:cNvPr id="5" name="Footer Placeholder 4">
            <a:extLst>
              <a:ext uri="{FF2B5EF4-FFF2-40B4-BE49-F238E27FC236}">
                <a16:creationId xmlns:a16="http://schemas.microsoft.com/office/drawing/2014/main" id="{E14F7942-3718-520F-B57F-0513F33B6A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590D7-ABAC-587A-3DCB-B6E0DF1BDD1C}"/>
              </a:ext>
            </a:extLst>
          </p:cNvPr>
          <p:cNvSpPr>
            <a:spLocks noGrp="1"/>
          </p:cNvSpPr>
          <p:nvPr>
            <p:ph type="sldNum" sz="quarter" idx="12"/>
          </p:nvPr>
        </p:nvSpPr>
        <p:spPr/>
        <p:txBody>
          <a:bodyPr/>
          <a:lstStyle/>
          <a:p>
            <a:fld id="{2AD10C63-6A3D-4FB4-AC1A-62AE828902CE}" type="slidenum">
              <a:rPr lang="en-US" smtClean="0"/>
              <a:t>‹#›</a:t>
            </a:fld>
            <a:endParaRPr lang="en-US"/>
          </a:p>
        </p:txBody>
      </p:sp>
    </p:spTree>
    <p:extLst>
      <p:ext uri="{BB962C8B-B14F-4D97-AF65-F5344CB8AC3E}">
        <p14:creationId xmlns:p14="http://schemas.microsoft.com/office/powerpoint/2010/main" val="40737642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5 columns with heading">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a:p>
        </p:txBody>
      </p:sp>
      <p:sp>
        <p:nvSpPr>
          <p:cNvPr id="3" name="Heading Left Top"/>
          <p:cNvSpPr>
            <a:spLocks noGrp="1"/>
          </p:cNvSpPr>
          <p:nvPr>
            <p:ph type="body" idx="10" hasCustomPrompt="1"/>
          </p:nvPr>
        </p:nvSpPr>
        <p:spPr>
          <a:xfrm>
            <a:off x="457200" y="1399032"/>
            <a:ext cx="18923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4" name="Content Left Top"/>
          <p:cNvSpPr>
            <a:spLocks noGrp="1"/>
          </p:cNvSpPr>
          <p:nvPr>
            <p:ph sz="quarter" idx="11"/>
          </p:nvPr>
        </p:nvSpPr>
        <p:spPr>
          <a:xfrm>
            <a:off x="457200" y="1883664"/>
            <a:ext cx="1892300" cy="45171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Heading Middle Left"/>
          <p:cNvSpPr>
            <a:spLocks noGrp="1"/>
          </p:cNvSpPr>
          <p:nvPr>
            <p:ph type="body" idx="13" hasCustomPrompt="1"/>
          </p:nvPr>
        </p:nvSpPr>
        <p:spPr>
          <a:xfrm>
            <a:off x="2806700" y="1399032"/>
            <a:ext cx="18923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rPr dirty="0"/>
              <a:t>Heading 14 pt</a:t>
            </a:r>
          </a:p>
          <a:p>
            <a:pPr lvl="1"/>
            <a:r>
              <a:rPr dirty="0"/>
              <a:t>Subheading 14 pt</a:t>
            </a:r>
          </a:p>
        </p:txBody>
      </p:sp>
      <p:sp>
        <p:nvSpPr>
          <p:cNvPr id="6" name="Content Middle Left"/>
          <p:cNvSpPr>
            <a:spLocks noGrp="1"/>
          </p:cNvSpPr>
          <p:nvPr>
            <p:ph sz="quarter" idx="12"/>
          </p:nvPr>
        </p:nvSpPr>
        <p:spPr>
          <a:xfrm>
            <a:off x="2806700" y="1883664"/>
            <a:ext cx="1892300" cy="45171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Heading Middle"/>
          <p:cNvSpPr>
            <a:spLocks noGrp="1"/>
          </p:cNvSpPr>
          <p:nvPr>
            <p:ph type="body" idx="15" hasCustomPrompt="1"/>
          </p:nvPr>
        </p:nvSpPr>
        <p:spPr>
          <a:xfrm>
            <a:off x="5156200" y="1399032"/>
            <a:ext cx="18796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8" name="Content Middle"/>
          <p:cNvSpPr>
            <a:spLocks noGrp="1"/>
          </p:cNvSpPr>
          <p:nvPr>
            <p:ph sz="quarter" idx="14"/>
          </p:nvPr>
        </p:nvSpPr>
        <p:spPr>
          <a:xfrm>
            <a:off x="5156200" y="1883664"/>
            <a:ext cx="1879600" cy="45171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Heading Middle Right"/>
          <p:cNvSpPr>
            <a:spLocks noGrp="1"/>
          </p:cNvSpPr>
          <p:nvPr>
            <p:ph type="body" idx="17" hasCustomPrompt="1"/>
          </p:nvPr>
        </p:nvSpPr>
        <p:spPr>
          <a:xfrm>
            <a:off x="7493000" y="1399032"/>
            <a:ext cx="18923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10" name="Content Middle Right"/>
          <p:cNvSpPr>
            <a:spLocks noGrp="1"/>
          </p:cNvSpPr>
          <p:nvPr>
            <p:ph sz="quarter" idx="16"/>
          </p:nvPr>
        </p:nvSpPr>
        <p:spPr>
          <a:xfrm>
            <a:off x="7493000" y="1883664"/>
            <a:ext cx="1892300" cy="45171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Heading Right">
            <a:extLst>
              <a:ext uri="{FF2B5EF4-FFF2-40B4-BE49-F238E27FC236}">
                <a16:creationId xmlns:a16="http://schemas.microsoft.com/office/drawing/2014/main" id="{28D70AB5-46A8-4A97-AAB4-47C1BD4B837B}"/>
              </a:ext>
            </a:extLst>
          </p:cNvPr>
          <p:cNvSpPr>
            <a:spLocks noGrp="1"/>
          </p:cNvSpPr>
          <p:nvPr>
            <p:ph type="body" idx="18" hasCustomPrompt="1"/>
          </p:nvPr>
        </p:nvSpPr>
        <p:spPr>
          <a:xfrm>
            <a:off x="9842500" y="1399032"/>
            <a:ext cx="18923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21" name="Content Right">
            <a:extLst>
              <a:ext uri="{FF2B5EF4-FFF2-40B4-BE49-F238E27FC236}">
                <a16:creationId xmlns:a16="http://schemas.microsoft.com/office/drawing/2014/main" id="{8E85D35B-391E-43DD-85C1-F96075528789}"/>
              </a:ext>
            </a:extLst>
          </p:cNvPr>
          <p:cNvSpPr>
            <a:spLocks noGrp="1"/>
          </p:cNvSpPr>
          <p:nvPr>
            <p:ph sz="quarter" idx="19"/>
          </p:nvPr>
        </p:nvSpPr>
        <p:spPr>
          <a:xfrm>
            <a:off x="9842500" y="1883664"/>
            <a:ext cx="1892300" cy="45171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808848716"/>
      </p:ext>
    </p:extLst>
  </p:cSld>
  <p:clrMapOvr>
    <a:masterClrMapping/>
  </p:clrMapOvr>
  <p:extLst>
    <p:ext uri="{DCECCB84-F9BA-43D5-87BE-67443E8EF086}">
      <p15:sldGuideLst xmlns:p15="http://schemas.microsoft.com/office/powerpoint/2012/main">
        <p15:guide id="5" orient="horz" pos="880">
          <p15:clr>
            <a:srgbClr val="FBAE40"/>
          </p15:clr>
        </p15:guide>
        <p15:guide id="6" pos="1480">
          <p15:clr>
            <a:srgbClr val="FBAE40"/>
          </p15:clr>
        </p15:guide>
        <p15:guide id="7" pos="1768">
          <p15:clr>
            <a:srgbClr val="FBAE40"/>
          </p15:clr>
        </p15:guide>
        <p15:guide id="8" pos="2960">
          <p15:clr>
            <a:srgbClr val="FBAE40"/>
          </p15:clr>
        </p15:guide>
        <p15:guide id="9" pos="3248">
          <p15:clr>
            <a:srgbClr val="FBAE40"/>
          </p15:clr>
        </p15:guide>
        <p15:guide id="10" pos="4432">
          <p15:clr>
            <a:srgbClr val="FBAE40"/>
          </p15:clr>
        </p15:guide>
        <p15:guide id="11" pos="4720">
          <p15:clr>
            <a:srgbClr val="FBAE40"/>
          </p15:clr>
        </p15:guide>
        <p15:guide id="12" pos="5912">
          <p15:clr>
            <a:srgbClr val="FBAE40"/>
          </p15:clr>
        </p15:guide>
        <p15:guide id="13" pos="6200">
          <p15:clr>
            <a:srgbClr val="FBAE40"/>
          </p15:clr>
        </p15:guide>
        <p15:guide id="15" orient="horz" pos="118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 textboxes with heading">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a:p>
        </p:txBody>
      </p:sp>
      <p:sp>
        <p:nvSpPr>
          <p:cNvPr id="3" name="Heading Left Top"/>
          <p:cNvSpPr>
            <a:spLocks noGrp="1"/>
          </p:cNvSpPr>
          <p:nvPr>
            <p:ph type="body" idx="10" hasCustomPrompt="1"/>
          </p:nvPr>
        </p:nvSpPr>
        <p:spPr>
          <a:xfrm>
            <a:off x="457200" y="1399032"/>
            <a:ext cx="54102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4" name="Content Left Top"/>
          <p:cNvSpPr>
            <a:spLocks noGrp="1"/>
          </p:cNvSpPr>
          <p:nvPr>
            <p:ph sz="quarter" idx="11"/>
          </p:nvPr>
        </p:nvSpPr>
        <p:spPr>
          <a:xfrm>
            <a:off x="457200" y="1883664"/>
            <a:ext cx="5410200" cy="191109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Heading Right Top"/>
          <p:cNvSpPr>
            <a:spLocks noGrp="1"/>
          </p:cNvSpPr>
          <p:nvPr>
            <p:ph type="body" idx="13" hasCustomPrompt="1"/>
          </p:nvPr>
        </p:nvSpPr>
        <p:spPr>
          <a:xfrm>
            <a:off x="6324600" y="1399032"/>
            <a:ext cx="5410199"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rPr dirty="0"/>
              <a:t>Heading 14 pt</a:t>
            </a:r>
          </a:p>
          <a:p>
            <a:pPr lvl="1"/>
            <a:r>
              <a:rPr dirty="0"/>
              <a:t>Subheading 14 pt</a:t>
            </a:r>
          </a:p>
        </p:txBody>
      </p:sp>
      <p:sp>
        <p:nvSpPr>
          <p:cNvPr id="6" name="Content Right Top"/>
          <p:cNvSpPr>
            <a:spLocks noGrp="1"/>
          </p:cNvSpPr>
          <p:nvPr>
            <p:ph sz="quarter" idx="12"/>
          </p:nvPr>
        </p:nvSpPr>
        <p:spPr>
          <a:xfrm>
            <a:off x="6324600" y="1883664"/>
            <a:ext cx="5410199" cy="191109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Heading Left Bottom"/>
          <p:cNvSpPr>
            <a:spLocks noGrp="1"/>
          </p:cNvSpPr>
          <p:nvPr>
            <p:ph type="body" idx="15" hasCustomPrompt="1"/>
          </p:nvPr>
        </p:nvSpPr>
        <p:spPr>
          <a:xfrm>
            <a:off x="457200" y="4005072"/>
            <a:ext cx="54102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8" name="Content Left Bottom"/>
          <p:cNvSpPr>
            <a:spLocks noGrp="1"/>
          </p:cNvSpPr>
          <p:nvPr>
            <p:ph sz="quarter" idx="14"/>
          </p:nvPr>
        </p:nvSpPr>
        <p:spPr>
          <a:xfrm>
            <a:off x="457200" y="4489704"/>
            <a:ext cx="5410200" cy="191109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Heading Right Bottom"/>
          <p:cNvSpPr>
            <a:spLocks noGrp="1"/>
          </p:cNvSpPr>
          <p:nvPr>
            <p:ph type="body" idx="17" hasCustomPrompt="1"/>
          </p:nvPr>
        </p:nvSpPr>
        <p:spPr>
          <a:xfrm>
            <a:off x="6324600" y="4005072"/>
            <a:ext cx="5410199"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10" name="Content Right Bottom"/>
          <p:cNvSpPr>
            <a:spLocks noGrp="1"/>
          </p:cNvSpPr>
          <p:nvPr>
            <p:ph sz="quarter" idx="16"/>
          </p:nvPr>
        </p:nvSpPr>
        <p:spPr>
          <a:xfrm>
            <a:off x="6324600" y="4489704"/>
            <a:ext cx="5410199" cy="191109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872633228"/>
      </p:ext>
    </p:extLst>
  </p:cSld>
  <p:clrMapOvr>
    <a:masterClrMapping/>
  </p:clrMapOvr>
  <p:extLst>
    <p:ext uri="{DCECCB84-F9BA-43D5-87BE-67443E8EF086}">
      <p15:sldGuideLst xmlns:p15="http://schemas.microsoft.com/office/powerpoint/2012/main">
        <p15:guide id="7" orient="horz" pos="880">
          <p15:clr>
            <a:srgbClr val="FBAE40"/>
          </p15:clr>
        </p15:guide>
        <p15:guide id="10" pos="3984">
          <p15:clr>
            <a:srgbClr val="FBAE40"/>
          </p15:clr>
        </p15:guide>
        <p15:guide id="14" pos="3696">
          <p15:clr>
            <a:srgbClr val="FBAE40"/>
          </p15:clr>
        </p15:guide>
        <p15:guide id="15" orient="horz" pos="1184">
          <p15:clr>
            <a:srgbClr val="FBAE40"/>
          </p15:clr>
        </p15:guide>
        <p15:guide id="17" orient="horz" pos="2832">
          <p15:clr>
            <a:srgbClr val="FBAE40"/>
          </p15:clr>
        </p15:guide>
        <p15:guide id="18" orient="horz" pos="25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6 textboxes with heading">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a:p>
        </p:txBody>
      </p:sp>
      <p:sp>
        <p:nvSpPr>
          <p:cNvPr id="3" name="Heading Left Top"/>
          <p:cNvSpPr>
            <a:spLocks noGrp="1"/>
          </p:cNvSpPr>
          <p:nvPr>
            <p:ph type="body" idx="10" hasCustomPrompt="1"/>
          </p:nvPr>
        </p:nvSpPr>
        <p:spPr>
          <a:xfrm>
            <a:off x="457200" y="1399032"/>
            <a:ext cx="34544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4" name="Content Left Top"/>
          <p:cNvSpPr>
            <a:spLocks noGrp="1"/>
          </p:cNvSpPr>
          <p:nvPr>
            <p:ph sz="quarter" idx="11"/>
          </p:nvPr>
        </p:nvSpPr>
        <p:spPr>
          <a:xfrm>
            <a:off x="457200" y="1883664"/>
            <a:ext cx="3454400" cy="191109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Heading Middle Top"/>
          <p:cNvSpPr>
            <a:spLocks noGrp="1"/>
          </p:cNvSpPr>
          <p:nvPr>
            <p:ph type="body" idx="13" hasCustomPrompt="1"/>
          </p:nvPr>
        </p:nvSpPr>
        <p:spPr>
          <a:xfrm>
            <a:off x="4368799" y="1399032"/>
            <a:ext cx="34544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6" name="Content Middle Top"/>
          <p:cNvSpPr>
            <a:spLocks noGrp="1"/>
          </p:cNvSpPr>
          <p:nvPr>
            <p:ph sz="quarter" idx="12"/>
          </p:nvPr>
        </p:nvSpPr>
        <p:spPr>
          <a:xfrm>
            <a:off x="4368799" y="1883664"/>
            <a:ext cx="3454400" cy="191109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Heading Right Top"/>
          <p:cNvSpPr>
            <a:spLocks noGrp="1"/>
          </p:cNvSpPr>
          <p:nvPr>
            <p:ph type="body" idx="15" hasCustomPrompt="1"/>
          </p:nvPr>
        </p:nvSpPr>
        <p:spPr>
          <a:xfrm>
            <a:off x="8280400" y="1399032"/>
            <a:ext cx="34544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8" name="Content Right Top"/>
          <p:cNvSpPr>
            <a:spLocks noGrp="1"/>
          </p:cNvSpPr>
          <p:nvPr>
            <p:ph sz="quarter" idx="14"/>
          </p:nvPr>
        </p:nvSpPr>
        <p:spPr>
          <a:xfrm>
            <a:off x="8280400" y="1883664"/>
            <a:ext cx="3454400" cy="191109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Heading Left Bottom"/>
          <p:cNvSpPr>
            <a:spLocks noGrp="1"/>
          </p:cNvSpPr>
          <p:nvPr>
            <p:ph type="body" idx="17" hasCustomPrompt="1"/>
          </p:nvPr>
        </p:nvSpPr>
        <p:spPr>
          <a:xfrm>
            <a:off x="457200" y="4005072"/>
            <a:ext cx="34544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10" name="Content Left Bottom"/>
          <p:cNvSpPr>
            <a:spLocks noGrp="1"/>
          </p:cNvSpPr>
          <p:nvPr>
            <p:ph sz="quarter" idx="16"/>
          </p:nvPr>
        </p:nvSpPr>
        <p:spPr>
          <a:xfrm>
            <a:off x="457200" y="4489704"/>
            <a:ext cx="3454400" cy="191109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Heading Middle Bottom"/>
          <p:cNvSpPr>
            <a:spLocks noGrp="1"/>
          </p:cNvSpPr>
          <p:nvPr>
            <p:ph type="body" idx="19" hasCustomPrompt="1"/>
          </p:nvPr>
        </p:nvSpPr>
        <p:spPr>
          <a:xfrm>
            <a:off x="4368799" y="4005072"/>
            <a:ext cx="34544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12" name="Content Middle Bottom"/>
          <p:cNvSpPr>
            <a:spLocks noGrp="1"/>
          </p:cNvSpPr>
          <p:nvPr>
            <p:ph sz="quarter" idx="18"/>
          </p:nvPr>
        </p:nvSpPr>
        <p:spPr>
          <a:xfrm>
            <a:off x="4368799" y="4489704"/>
            <a:ext cx="3454400" cy="191109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Heading Right Bottom"/>
          <p:cNvSpPr>
            <a:spLocks noGrp="1"/>
          </p:cNvSpPr>
          <p:nvPr>
            <p:ph type="body" idx="21" hasCustomPrompt="1"/>
          </p:nvPr>
        </p:nvSpPr>
        <p:spPr>
          <a:xfrm>
            <a:off x="8280400" y="4005072"/>
            <a:ext cx="3454400" cy="429768"/>
          </a:xfrm>
        </p:spPr>
        <p:txBody>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14" name="Content Right Bottom"/>
          <p:cNvSpPr>
            <a:spLocks noGrp="1"/>
          </p:cNvSpPr>
          <p:nvPr>
            <p:ph sz="quarter" idx="20"/>
          </p:nvPr>
        </p:nvSpPr>
        <p:spPr>
          <a:xfrm>
            <a:off x="8280400" y="4489704"/>
            <a:ext cx="3454400" cy="191109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652138373"/>
      </p:ext>
    </p:extLst>
  </p:cSld>
  <p:clrMapOvr>
    <a:masterClrMapping/>
  </p:clrMapOvr>
  <p:extLst>
    <p:ext uri="{DCECCB84-F9BA-43D5-87BE-67443E8EF086}">
      <p15:sldGuideLst xmlns:p15="http://schemas.microsoft.com/office/powerpoint/2012/main">
        <p15:guide id="12" pos="2752">
          <p15:clr>
            <a:srgbClr val="FBAE40"/>
          </p15:clr>
        </p15:guide>
        <p15:guide id="14" pos="5216">
          <p15:clr>
            <a:srgbClr val="FBAE40"/>
          </p15:clr>
        </p15:guide>
        <p15:guide id="18" pos="2464">
          <p15:clr>
            <a:srgbClr val="FBAE40"/>
          </p15:clr>
        </p15:guide>
        <p15:guide id="20" pos="4928">
          <p15:clr>
            <a:srgbClr val="FBAE40"/>
          </p15:clr>
        </p15:guide>
        <p15:guide id="21" orient="horz" pos="2520">
          <p15:clr>
            <a:srgbClr val="FBAE40"/>
          </p15:clr>
        </p15:guide>
        <p15:guide id="24" orient="horz" pos="880">
          <p15:clr>
            <a:srgbClr val="FBAE40"/>
          </p15:clr>
        </p15:guide>
        <p15:guide id="25" orient="horz" pos="1184">
          <p15:clr>
            <a:srgbClr val="FBAE40"/>
          </p15:clr>
        </p15:guide>
        <p15:guide id="27" orient="horz" pos="283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V - bio with photo">
    <p:spTree>
      <p:nvGrpSpPr>
        <p:cNvPr id="1" name=""/>
        <p:cNvGrpSpPr/>
        <p:nvPr/>
      </p:nvGrpSpPr>
      <p:grpSpPr>
        <a:xfrm>
          <a:off x="0" y="0"/>
          <a:ext cx="0" cy="0"/>
          <a:chOff x="0" y="0"/>
          <a:chExt cx="0" cy="0"/>
        </a:xfrm>
      </p:grpSpPr>
      <p:cxnSp>
        <p:nvCxnSpPr>
          <p:cNvPr id="8" name="Line"/>
          <p:cNvCxnSpPr/>
          <p:nvPr userDrawn="1"/>
        </p:nvCxnSpPr>
        <p:spPr>
          <a:xfrm>
            <a:off x="3911600" y="0"/>
            <a:ext cx="0" cy="6858000"/>
          </a:xfrm>
          <a:prstGeom prst="line">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hasCustomPrompt="1"/>
          </p:nvPr>
        </p:nvSpPr>
        <p:spPr>
          <a:xfrm>
            <a:off x="457200" y="4114800"/>
            <a:ext cx="2997200" cy="734155"/>
          </a:xfrm>
        </p:spPr>
        <p:txBody>
          <a:bodyPr anchor="b">
            <a:noAutofit/>
          </a:bodyPr>
          <a:lstStyle>
            <a:lvl1pPr algn="ctr">
              <a:defRPr sz="2400"/>
            </a:lvl1pPr>
          </a:lstStyle>
          <a:p>
            <a:r>
              <a:rPr dirty="0"/>
              <a:t>Name</a:t>
            </a:r>
          </a:p>
        </p:txBody>
      </p:sp>
      <p:sp>
        <p:nvSpPr>
          <p:cNvPr id="5" name="Role"/>
          <p:cNvSpPr>
            <a:spLocks noGrp="1"/>
          </p:cNvSpPr>
          <p:nvPr>
            <p:ph type="body" sz="quarter" idx="10" hasCustomPrompt="1"/>
          </p:nvPr>
        </p:nvSpPr>
        <p:spPr>
          <a:xfrm>
            <a:off x="457200" y="4848955"/>
            <a:ext cx="2997200" cy="429768"/>
          </a:xfrm>
        </p:spPr>
        <p:txBody>
          <a:bodyPr/>
          <a:lstStyle>
            <a:lvl1pPr marL="0" indent="0" algn="ctr">
              <a:spcBef>
                <a:spcPts val="0"/>
              </a:spcBef>
              <a:buFont typeface="Arial" panose="020B0604020202020204" pitchFamily="34" charset="0"/>
              <a:buChar char="​"/>
              <a:defRPr sz="1400" b="0">
                <a:solidFill>
                  <a:schemeClr val="tx1"/>
                </a:solidFill>
              </a:defRPr>
            </a:lvl1pPr>
            <a:lvl2pPr marL="0" indent="0" algn="ctr">
              <a:spcBef>
                <a:spcPts val="0"/>
              </a:spcBef>
              <a:buFont typeface="Arial" panose="020B0604020202020204" pitchFamily="34" charset="0"/>
              <a:buChar char="​"/>
              <a:defRPr sz="1400">
                <a:solidFill>
                  <a:schemeClr val="tx1"/>
                </a:solidFill>
              </a:defRPr>
            </a:lvl2pPr>
            <a:lvl3pPr marL="0" indent="0" algn="ctr">
              <a:spcBef>
                <a:spcPts val="0"/>
              </a:spcBef>
              <a:buFont typeface="Arial" panose="020B0604020202020204" pitchFamily="34" charset="0"/>
              <a:buChar char="​"/>
              <a:defRPr sz="1400">
                <a:solidFill>
                  <a:schemeClr val="tx1"/>
                </a:solidFill>
              </a:defRPr>
            </a:lvl3pPr>
            <a:lvl4pPr marL="0" indent="0" algn="ctr">
              <a:spcBef>
                <a:spcPts val="0"/>
              </a:spcBef>
              <a:buFont typeface="Arial" panose="020B0604020202020204" pitchFamily="34" charset="0"/>
              <a:buChar char="​"/>
              <a:defRPr sz="1400">
                <a:solidFill>
                  <a:schemeClr val="tx1"/>
                </a:solidFill>
              </a:defRPr>
            </a:lvl4pPr>
            <a:lvl5pPr marL="0" indent="0" algn="ctr">
              <a:spcBef>
                <a:spcPts val="0"/>
              </a:spcBef>
              <a:buFont typeface="Arial" panose="020B0604020202020204" pitchFamily="34" charset="0"/>
              <a:buChar char="​"/>
              <a:defRPr sz="1400">
                <a:solidFill>
                  <a:schemeClr val="tx1"/>
                </a:solidFill>
              </a:defRPr>
            </a:lvl5pPr>
            <a:lvl6pPr marL="0" indent="0" algn="ctr">
              <a:spcBef>
                <a:spcPts val="0"/>
              </a:spcBef>
              <a:buFont typeface="Arial" panose="020B0604020202020204" pitchFamily="34" charset="0"/>
              <a:buChar char="​"/>
              <a:defRPr sz="1400">
                <a:solidFill>
                  <a:schemeClr val="tx1"/>
                </a:solidFill>
              </a:defRPr>
            </a:lvl6pPr>
            <a:lvl7pPr marL="0" indent="0" algn="ctr">
              <a:spcBef>
                <a:spcPts val="0"/>
              </a:spcBef>
              <a:buFont typeface="Arial" panose="020B0604020202020204" pitchFamily="34" charset="0"/>
              <a:buChar char="​"/>
              <a:defRPr sz="1400">
                <a:solidFill>
                  <a:schemeClr val="tx1"/>
                </a:solidFill>
              </a:defRPr>
            </a:lvl7pPr>
            <a:lvl8pPr marL="0" indent="0" algn="ctr">
              <a:spcBef>
                <a:spcPts val="0"/>
              </a:spcBef>
              <a:buFont typeface="Arial" panose="020B0604020202020204" pitchFamily="34" charset="0"/>
              <a:buChar char="​"/>
              <a:defRPr sz="1400">
                <a:solidFill>
                  <a:schemeClr val="tx1"/>
                </a:solidFill>
              </a:defRPr>
            </a:lvl8pPr>
            <a:lvl9pPr marL="0" indent="0" algn="ctr">
              <a:spcBef>
                <a:spcPts val="0"/>
              </a:spcBef>
              <a:buFont typeface="Arial" panose="020B0604020202020204" pitchFamily="34" charset="0"/>
              <a:buChar char="​"/>
              <a:defRPr sz="1400">
                <a:solidFill>
                  <a:schemeClr val="tx1"/>
                </a:solidFill>
              </a:defRPr>
            </a:lvl9pPr>
          </a:lstStyle>
          <a:p>
            <a:pPr lvl="0"/>
            <a:r>
              <a:t>Role &amp; Position</a:t>
            </a:r>
          </a:p>
        </p:txBody>
      </p:sp>
      <p:sp>
        <p:nvSpPr>
          <p:cNvPr id="7" name="Headshot"/>
          <p:cNvSpPr>
            <a:spLocks noGrp="1" noChangeAspect="1"/>
          </p:cNvSpPr>
          <p:nvPr>
            <p:ph type="pic" sz="quarter" idx="20" hasCustomPrompt="1"/>
          </p:nvPr>
        </p:nvSpPr>
        <p:spPr>
          <a:xfrm>
            <a:off x="457200" y="786128"/>
            <a:ext cx="2997200" cy="2997200"/>
          </a:xfrm>
          <a:prstGeom prst="ellipse">
            <a:avLst/>
          </a:prstGeom>
          <a:solidFill>
            <a:srgbClr val="F0F0F0"/>
          </a:solidFill>
        </p:spPr>
        <p:txBody>
          <a:bodyPr tIns="868680" anchor="ctr"/>
          <a:lstStyle>
            <a:lvl1pPr marL="0" indent="0" algn="ctr">
              <a:buNone/>
              <a:defRPr sz="1400">
                <a:solidFill>
                  <a:schemeClr val="tx1"/>
                </a:solidFill>
              </a:defRPr>
            </a:lvl1pPr>
          </a:lstStyle>
          <a:p>
            <a:r>
              <a:t>Click icon to add headshot</a:t>
            </a:r>
          </a:p>
        </p:txBody>
      </p:sp>
      <p:sp>
        <p:nvSpPr>
          <p:cNvPr id="6" name="Content"/>
          <p:cNvSpPr>
            <a:spLocks noGrp="1"/>
          </p:cNvSpPr>
          <p:nvPr>
            <p:ph type="body" sz="quarter" idx="11"/>
          </p:nvPr>
        </p:nvSpPr>
        <p:spPr>
          <a:xfrm>
            <a:off x="4368799" y="381000"/>
            <a:ext cx="7366000" cy="60198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1867514101"/>
      </p:ext>
    </p:extLst>
  </p:cSld>
  <p:clrMapOvr>
    <a:masterClrMapping/>
  </p:clrMapOvr>
  <p:extLst>
    <p:ext uri="{DCECCB84-F9BA-43D5-87BE-67443E8EF086}">
      <p15:sldGuideLst xmlns:p15="http://schemas.microsoft.com/office/powerpoint/2012/main">
        <p15:guide id="2" pos="217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pager credential">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a:p>
        </p:txBody>
      </p:sp>
      <p:sp>
        <p:nvSpPr>
          <p:cNvPr id="10" name="Impact"/>
          <p:cNvSpPr>
            <a:spLocks noGrp="1"/>
          </p:cNvSpPr>
          <p:nvPr>
            <p:ph type="body" sz="quarter" idx="16" hasCustomPrompt="1"/>
          </p:nvPr>
        </p:nvSpPr>
        <p:spPr>
          <a:xfrm>
            <a:off x="0" y="1399033"/>
            <a:ext cx="12192000" cy="1080135"/>
          </a:xfrm>
          <a:solidFill>
            <a:schemeClr val="accent1"/>
          </a:solidFill>
        </p:spPr>
        <p:txBody>
          <a:bodyPr lIns="457200" tIns="45720" rIns="457200" bIns="45720" anchor="ctr"/>
          <a:lstStyle>
            <a:lvl1pPr marL="0" indent="0">
              <a:spcBef>
                <a:spcPts val="0"/>
              </a:spcBef>
              <a:spcAft>
                <a:spcPts val="0"/>
              </a:spcAft>
              <a:buFont typeface="Arial" panose="020B0604020202020204" pitchFamily="34" charset="0"/>
              <a:buChar char="​"/>
              <a:defRPr sz="2000">
                <a:solidFill>
                  <a:schemeClr val="bg1"/>
                </a:solidFill>
              </a:defRPr>
            </a:lvl1pPr>
            <a:lvl2pPr marL="0" indent="0">
              <a:spcBef>
                <a:spcPts val="0"/>
              </a:spcBef>
              <a:spcAft>
                <a:spcPts val="0"/>
              </a:spcAft>
              <a:buFont typeface="Arial" panose="020B0604020202020204" pitchFamily="34" charset="0"/>
              <a:buChar char="​"/>
              <a:defRPr sz="2000">
                <a:solidFill>
                  <a:schemeClr val="bg1"/>
                </a:solidFill>
              </a:defRPr>
            </a:lvl2pPr>
            <a:lvl3pPr marL="0" indent="0">
              <a:spcBef>
                <a:spcPts val="0"/>
              </a:spcBef>
              <a:spcAft>
                <a:spcPts val="0"/>
              </a:spcAft>
              <a:buFont typeface="Arial" panose="020B0604020202020204" pitchFamily="34" charset="0"/>
              <a:buChar char="​"/>
              <a:defRPr sz="2000">
                <a:solidFill>
                  <a:schemeClr val="bg1"/>
                </a:solidFill>
              </a:defRPr>
            </a:lvl3pPr>
            <a:lvl4pPr marL="0" indent="0">
              <a:spcBef>
                <a:spcPts val="0"/>
              </a:spcBef>
              <a:spcAft>
                <a:spcPts val="0"/>
              </a:spcAft>
              <a:buFont typeface="Arial" panose="020B0604020202020204" pitchFamily="34" charset="0"/>
              <a:buChar char="​"/>
              <a:defRPr sz="2000">
                <a:solidFill>
                  <a:schemeClr val="bg1"/>
                </a:solidFill>
              </a:defRPr>
            </a:lvl4pPr>
            <a:lvl5pPr marL="0" indent="0">
              <a:spcBef>
                <a:spcPts val="0"/>
              </a:spcBef>
              <a:spcAft>
                <a:spcPts val="0"/>
              </a:spcAft>
              <a:buFont typeface="Arial" panose="020B0604020202020204" pitchFamily="34" charset="0"/>
              <a:buChar char="​"/>
              <a:defRPr sz="2000">
                <a:solidFill>
                  <a:schemeClr val="bg1"/>
                </a:solidFill>
              </a:defRPr>
            </a:lvl5pPr>
            <a:lvl6pPr marL="0" indent="0">
              <a:spcBef>
                <a:spcPts val="0"/>
              </a:spcBef>
              <a:spcAft>
                <a:spcPts val="0"/>
              </a:spcAft>
              <a:buFont typeface="Arial" panose="020B0604020202020204" pitchFamily="34" charset="0"/>
              <a:buChar char="​"/>
              <a:defRPr sz="2000">
                <a:solidFill>
                  <a:schemeClr val="bg1"/>
                </a:solidFill>
              </a:defRPr>
            </a:lvl6pPr>
            <a:lvl7pPr marL="0" indent="0">
              <a:spcBef>
                <a:spcPts val="0"/>
              </a:spcBef>
              <a:spcAft>
                <a:spcPts val="0"/>
              </a:spcAft>
              <a:buFont typeface="Arial" panose="020B0604020202020204" pitchFamily="34" charset="0"/>
              <a:buChar char="​"/>
              <a:defRPr sz="2000">
                <a:solidFill>
                  <a:schemeClr val="bg1"/>
                </a:solidFill>
              </a:defRPr>
            </a:lvl7pPr>
            <a:lvl8pPr marL="0" indent="0">
              <a:spcBef>
                <a:spcPts val="0"/>
              </a:spcBef>
              <a:spcAft>
                <a:spcPts val="0"/>
              </a:spcAft>
              <a:buFont typeface="Arial" panose="020B0604020202020204" pitchFamily="34" charset="0"/>
              <a:buChar char="​"/>
              <a:defRPr sz="2000">
                <a:solidFill>
                  <a:schemeClr val="bg1"/>
                </a:solidFill>
              </a:defRPr>
            </a:lvl8pPr>
            <a:lvl9pPr marL="0" indent="0">
              <a:spcBef>
                <a:spcPts val="0"/>
              </a:spcBef>
              <a:spcAft>
                <a:spcPts val="0"/>
              </a:spcAft>
              <a:buFont typeface="Arial" panose="020B0604020202020204" pitchFamily="34" charset="0"/>
              <a:buChar char="​"/>
              <a:defRPr sz="2000">
                <a:solidFill>
                  <a:schemeClr val="bg1"/>
                </a:solidFill>
              </a:defRPr>
            </a:lvl9pPr>
          </a:lstStyle>
          <a:p>
            <a:pPr lvl="0"/>
            <a:r>
              <a:rPr lang="en-US" dirty="0"/>
              <a:t>Insert impact statements here (alternatively change background color)</a:t>
            </a:r>
          </a:p>
        </p:txBody>
      </p:sp>
      <p:sp>
        <p:nvSpPr>
          <p:cNvPr id="3" name="Heading Left"/>
          <p:cNvSpPr>
            <a:spLocks noGrp="1"/>
          </p:cNvSpPr>
          <p:nvPr>
            <p:ph type="body" idx="10" hasCustomPrompt="1"/>
          </p:nvPr>
        </p:nvSpPr>
        <p:spPr>
          <a:xfrm>
            <a:off x="457200" y="2703194"/>
            <a:ext cx="3454400" cy="215444"/>
          </a:xfrm>
        </p:spPr>
        <p:txBody>
          <a:bodyPr>
            <a:noAutofit/>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rPr dirty="0"/>
              <a:t>Heading 14 pt</a:t>
            </a:r>
          </a:p>
        </p:txBody>
      </p:sp>
      <p:sp>
        <p:nvSpPr>
          <p:cNvPr id="4" name="Content Left"/>
          <p:cNvSpPr>
            <a:spLocks noGrp="1"/>
          </p:cNvSpPr>
          <p:nvPr>
            <p:ph type="body" sz="half" idx="11"/>
          </p:nvPr>
        </p:nvSpPr>
        <p:spPr>
          <a:xfrm>
            <a:off x="457200" y="3063236"/>
            <a:ext cx="3454400" cy="3337564"/>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Heading Middle"/>
          <p:cNvSpPr>
            <a:spLocks noGrp="1"/>
          </p:cNvSpPr>
          <p:nvPr>
            <p:ph type="body" sz="quarter" idx="13" hasCustomPrompt="1"/>
          </p:nvPr>
        </p:nvSpPr>
        <p:spPr>
          <a:xfrm>
            <a:off x="4368799" y="2703194"/>
            <a:ext cx="3454400" cy="215444"/>
          </a:xfrm>
        </p:spPr>
        <p:txBody>
          <a:bodyPr>
            <a:noAutofit/>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rPr dirty="0"/>
              <a:t>Heading 14 pt</a:t>
            </a:r>
          </a:p>
        </p:txBody>
      </p:sp>
      <p:sp>
        <p:nvSpPr>
          <p:cNvPr id="6" name="Content Middle"/>
          <p:cNvSpPr>
            <a:spLocks noGrp="1"/>
          </p:cNvSpPr>
          <p:nvPr>
            <p:ph type="body" sz="quarter" idx="12"/>
          </p:nvPr>
        </p:nvSpPr>
        <p:spPr>
          <a:xfrm>
            <a:off x="4368799" y="3063239"/>
            <a:ext cx="3454400" cy="3337561"/>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Heading Right"/>
          <p:cNvSpPr>
            <a:spLocks noGrp="1"/>
          </p:cNvSpPr>
          <p:nvPr>
            <p:ph type="body" sz="quarter" idx="15" hasCustomPrompt="1"/>
          </p:nvPr>
        </p:nvSpPr>
        <p:spPr>
          <a:xfrm>
            <a:off x="8280400" y="2703194"/>
            <a:ext cx="3454400" cy="215444"/>
          </a:xfrm>
        </p:spPr>
        <p:txBody>
          <a:bodyPr>
            <a:noAutofit/>
          </a:bodyPr>
          <a:lstStyle>
            <a:lvl1pPr marL="0" indent="0">
              <a:spcBef>
                <a:spcPts val="0"/>
              </a:spcBef>
              <a:buFont typeface="Arial" panose="020B0604020202020204" pitchFamily="34" charset="0"/>
              <a:buChar char="​"/>
              <a:defRPr sz="1400" b="1">
                <a:solidFill>
                  <a:schemeClr val="tx1"/>
                </a:solidFill>
              </a:defRPr>
            </a:lvl1pPr>
            <a:lvl2pPr marL="0" indent="0">
              <a:spcBef>
                <a:spcPts val="0"/>
              </a:spcBef>
              <a:buFont typeface="Arial" panose="020B0604020202020204" pitchFamily="34" charset="0"/>
              <a:buChar char="​"/>
              <a:defRPr sz="1400">
                <a:solidFill>
                  <a:schemeClr val="tx1"/>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rPr dirty="0"/>
              <a:t>Heading 14 pt</a:t>
            </a:r>
          </a:p>
        </p:txBody>
      </p:sp>
      <p:sp>
        <p:nvSpPr>
          <p:cNvPr id="8" name="Content Right"/>
          <p:cNvSpPr>
            <a:spLocks noGrp="1"/>
          </p:cNvSpPr>
          <p:nvPr>
            <p:ph type="body" sz="quarter" idx="14"/>
          </p:nvPr>
        </p:nvSpPr>
        <p:spPr>
          <a:xfrm>
            <a:off x="8280400" y="3063239"/>
            <a:ext cx="3454400" cy="3337561"/>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574967464"/>
      </p:ext>
    </p:extLst>
  </p:cSld>
  <p:clrMapOvr>
    <a:masterClrMapping/>
  </p:clrMapOvr>
  <p:extLst>
    <p:ext uri="{DCECCB84-F9BA-43D5-87BE-67443E8EF086}">
      <p15:sldGuideLst xmlns:p15="http://schemas.microsoft.com/office/powerpoint/2012/main">
        <p15:guide id="15" pos="2464">
          <p15:clr>
            <a:srgbClr val="FBAE40"/>
          </p15:clr>
        </p15:guide>
        <p15:guide id="16" pos="2752">
          <p15:clr>
            <a:srgbClr val="FBAE40"/>
          </p15:clr>
        </p15:guide>
        <p15:guide id="17" pos="4928">
          <p15:clr>
            <a:srgbClr val="FBAE40"/>
          </p15:clr>
        </p15:guide>
        <p15:guide id="18" pos="5216">
          <p15:clr>
            <a:srgbClr val="FBAE40"/>
          </p15:clr>
        </p15:guide>
        <p15:guide id="20" orient="horz" pos="880">
          <p15:clr>
            <a:srgbClr val="FBAE40"/>
          </p15:clr>
        </p15:guide>
        <p15:guide id="21" orient="horz" pos="1560">
          <p15:clr>
            <a:srgbClr val="FBAE40"/>
          </p15:clr>
        </p15:guide>
        <p15:guide id="24" orient="horz" pos="170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ent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Contents</a:t>
            </a:r>
            <a:endParaRPr/>
          </a:p>
        </p:txBody>
      </p:sp>
    </p:spTree>
    <p:extLst>
      <p:ext uri="{BB962C8B-B14F-4D97-AF65-F5344CB8AC3E}">
        <p14:creationId xmlns:p14="http://schemas.microsoft.com/office/powerpoint/2010/main" val="1760683604"/>
      </p:ext>
    </p:extLst>
  </p:cSld>
  <p:clrMapOvr>
    <a:masterClrMapping/>
  </p:clrMapOvr>
  <p:extLst>
    <p:ext uri="{DCECCB84-F9BA-43D5-87BE-67443E8EF086}">
      <p15:sldGuideLst xmlns:p15="http://schemas.microsoft.com/office/powerpoint/2012/main">
        <p15:guide id="1" orient="horz" pos="88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Confidentiality">
    <p:spTree>
      <p:nvGrpSpPr>
        <p:cNvPr id="1" name=""/>
        <p:cNvGrpSpPr/>
        <p:nvPr/>
      </p:nvGrpSpPr>
      <p:grpSpPr>
        <a:xfrm>
          <a:off x="0" y="0"/>
          <a:ext cx="0" cy="0"/>
          <a:chOff x="0" y="0"/>
          <a:chExt cx="0" cy="0"/>
        </a:xfrm>
      </p:grpSpPr>
      <p:graphicFrame>
        <p:nvGraphicFramePr>
          <p:cNvPr id="9" name="DTP_Confidentiality"/>
          <p:cNvGraphicFramePr>
            <a:graphicFrameLocks noGrp="1"/>
          </p:cNvGraphicFramePr>
          <p:nvPr userDrawn="1">
            <p:extLst>
              <p:ext uri="{D42A27DB-BD31-4B8C-83A1-F6EECF244321}">
                <p14:modId xmlns:p14="http://schemas.microsoft.com/office/powerpoint/2010/main" val="1799046645"/>
              </p:ext>
            </p:extLst>
          </p:nvPr>
        </p:nvGraphicFramePr>
        <p:xfrm>
          <a:off x="457200" y="2598420"/>
          <a:ext cx="9321800" cy="1661160"/>
        </p:xfrm>
        <a:graphic>
          <a:graphicData uri="http://schemas.openxmlformats.org/drawingml/2006/table">
            <a:tbl>
              <a:tblPr/>
              <a:tblGrid>
                <a:gridCol w="9321800">
                  <a:extLst>
                    <a:ext uri="{9D8B030D-6E8A-4147-A177-3AD203B41FA5}">
                      <a16:colId xmlns:a16="http://schemas.microsoft.com/office/drawing/2014/main" val="20000"/>
                    </a:ext>
                  </a:extLst>
                </a:gridCol>
              </a:tblGrid>
              <a:tr h="36576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cap="none" dirty="0">
                          <a:ln>
                            <a:noFill/>
                          </a:ln>
                          <a:solidFill>
                            <a:schemeClr val="tx1"/>
                          </a:solidFill>
                          <a:effectLst/>
                          <a:latin typeface="+mj-lt"/>
                          <a:ea typeface="+mj-ea"/>
                          <a:cs typeface="+mj-cs"/>
                        </a:rPr>
                        <a:t>CONFIDENTIALITY</a:t>
                      </a:r>
                    </a:p>
                  </a:txBody>
                  <a:tcPr marL="0" marR="0" marT="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ts val="600"/>
                        </a:spcBef>
                        <a:spcAft>
                          <a:spcPts val="0"/>
                        </a:spcAft>
                        <a:buClrTx/>
                        <a:buSzPct val="100000"/>
                        <a:buNone/>
                        <a:tabLst/>
                      </a:pPr>
                      <a:r>
                        <a:rPr lang="en-US" sz="1200">
                          <a:ln>
                            <a:noFill/>
                          </a:ln>
                          <a:solidFill>
                            <a:schemeClr val="tx1"/>
                          </a:solidFill>
                          <a:effectLst/>
                          <a:latin typeface="+mn-lt"/>
                          <a:ea typeface="+mn-ea"/>
                          <a:cs typeface="+mn-cs"/>
                        </a:rPr>
                        <a:t>Our clients’ industries are extremely competitive, and the maintenance of confidentiality with respect to our clients’ plans and data is critical. Oliver Wyman rigorously applies internal confidentiality practices to protect the confidentiality of all client information.
Similarly, our industry is very competitive. We view our approaches and insights as proprietary and therefore look to our clients to protect our interests in our proposals, presentations, methodologies, and analytical techniques. Under no circumstances should this material be shared with any third party without the prior written consent of Oliver Wyman.
© Oliver Wyman</a:t>
                      </a:r>
                      <a:endParaRPr sz="1200" dirty="0">
                        <a:ln>
                          <a:noFill/>
                        </a:ln>
                        <a:solidFill>
                          <a:schemeClr val="tx1"/>
                        </a:solidFill>
                        <a:effectLst/>
                        <a:latin typeface="+mn-lt"/>
                        <a:ea typeface="+mn-ea"/>
                        <a:cs typeface="+mn-cs"/>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4990458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Qualification">
    <p:spTree>
      <p:nvGrpSpPr>
        <p:cNvPr id="1" name=""/>
        <p:cNvGrpSpPr/>
        <p:nvPr/>
      </p:nvGrpSpPr>
      <p:grpSpPr>
        <a:xfrm>
          <a:off x="0" y="0"/>
          <a:ext cx="0" cy="0"/>
          <a:chOff x="0" y="0"/>
          <a:chExt cx="0" cy="0"/>
        </a:xfrm>
      </p:grpSpPr>
      <p:graphicFrame>
        <p:nvGraphicFramePr>
          <p:cNvPr id="3" name="TextConfOW-S-"/>
          <p:cNvGraphicFramePr>
            <a:graphicFrameLocks noGrp="1"/>
          </p:cNvGraphicFramePr>
          <p:nvPr userDrawn="1">
            <p:extLst>
              <p:ext uri="{D42A27DB-BD31-4B8C-83A1-F6EECF244321}">
                <p14:modId xmlns:p14="http://schemas.microsoft.com/office/powerpoint/2010/main" val="2326208501"/>
              </p:ext>
            </p:extLst>
          </p:nvPr>
        </p:nvGraphicFramePr>
        <p:xfrm>
          <a:off x="457199" y="1828800"/>
          <a:ext cx="9321800" cy="3200400"/>
        </p:xfrm>
        <a:graphic>
          <a:graphicData uri="http://schemas.openxmlformats.org/drawingml/2006/table">
            <a:tbl>
              <a:tblPr/>
              <a:tblGrid>
                <a:gridCol w="9321800">
                  <a:extLst>
                    <a:ext uri="{9D8B030D-6E8A-4147-A177-3AD203B41FA5}">
                      <a16:colId xmlns:a16="http://schemas.microsoft.com/office/drawing/2014/main" val="20000"/>
                    </a:ext>
                  </a:extLst>
                </a:gridCol>
              </a:tblGrid>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cap="none" dirty="0">
                          <a:ln>
                            <a:noFill/>
                          </a:ln>
                          <a:solidFill>
                            <a:schemeClr val="tx1"/>
                          </a:solidFill>
                          <a:effectLst/>
                          <a:latin typeface="+mj-lt"/>
                          <a:ea typeface="+mj-ea"/>
                          <a:cs typeface="+mj-cs"/>
                        </a:rPr>
                        <a:t>QUALIFICATIONS, ASSUMPTIONS, AND LIMITING CONDITIONS</a:t>
                      </a:r>
                    </a:p>
                  </a:txBody>
                  <a:tcPr marL="0" marR="0" marT="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ts val="600"/>
                        </a:spcBef>
                        <a:spcAft>
                          <a:spcPts val="0"/>
                        </a:spcAft>
                        <a:buClrTx/>
                        <a:buSzPct val="100000"/>
                        <a:buNone/>
                        <a:tabLst/>
                      </a:pPr>
                      <a:r>
                        <a:rPr lang="en-US" sz="1200">
                          <a:ln>
                            <a:noFill/>
                          </a:ln>
                          <a:solidFill>
                            <a:schemeClr val="tx1"/>
                          </a:solidFill>
                          <a:effectLst/>
                          <a:latin typeface="+mn-lt"/>
                          <a:ea typeface="+mn-ea"/>
                          <a:cs typeface="+mn-cs"/>
                        </a:rPr>
                        <a:t>This report is for the exclusive use of the Oliver Wyman client named herein. This report is not intended for general circulation or publication, nor is it to be reproduced, quoted, or distributed for any purpose without the prior written permission of Oliver Wyman. There are no third‑party beneficiaries with respect to this report, and Oliver Wyman does not accept any liability to any third party.
Information furnished by others, upon which all or portions of this report are based, is believed to be reliable but has not been independently verified, unless otherwise expressly indicated. Public information and industry and statistical data are from sources we deem to be reliable; however, we make no representation as to the accuracy or completeness of such information. The findings contained in this report may contain predictions based on current data and historical trends. Any such predictions are subject to inherent risks and uncertainties. Oliver Wyman accepts no responsibility for actual results or future events.
The opinions expressed in this report are valid only for the purpose stated herein and as of the date of this report. No obligation is assumed to revise this report to reflect changes, events, or conditions, which occur subsequent to the date hereof.
All decisions in connection with the implementation or use of advice or recommendations contained in this report are the sole responsibility of the client. This report does not represent investment advice nor does it provide an opinion regarding the fairness of any transaction to any and all parties. In addition, this report does not represent legal, medical, accounting, safety, or other specialized advice. For any such advice, Oliver Wyman recommends seeking and obtaining advice from a qualified professional.</a:t>
                      </a:r>
                      <a:endParaRPr sz="1200" dirty="0">
                        <a:ln>
                          <a:noFill/>
                        </a:ln>
                        <a:solidFill>
                          <a:schemeClr val="tx1"/>
                        </a:solidFill>
                        <a:effectLst/>
                        <a:latin typeface="+mn-lt"/>
                        <a:ea typeface="+mn-ea"/>
                        <a:cs typeface="+mn-cs"/>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00961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ackcover">
    <p:spTree>
      <p:nvGrpSpPr>
        <p:cNvPr id="1" name=""/>
        <p:cNvGrpSpPr/>
        <p:nvPr/>
      </p:nvGrpSpPr>
      <p:grpSpPr>
        <a:xfrm>
          <a:off x="0" y="0"/>
          <a:ext cx="0" cy="0"/>
          <a:chOff x="0" y="0"/>
          <a:chExt cx="0" cy="0"/>
        </a:xfrm>
      </p:grpSpPr>
      <p:sp>
        <p:nvSpPr>
          <p:cNvPr id="3" name="Endorsement">
            <a:extLst>
              <a:ext uri="{FF2B5EF4-FFF2-40B4-BE49-F238E27FC236}">
                <a16:creationId xmlns:a16="http://schemas.microsoft.com/office/drawing/2014/main" id="{16A83793-2478-42DF-97F9-370F8C836C73}"/>
              </a:ext>
            </a:extLst>
          </p:cNvPr>
          <p:cNvSpPr txBox="1"/>
          <p:nvPr userDrawn="1"/>
        </p:nvSpPr>
        <p:spPr>
          <a:xfrm>
            <a:off x="4267200" y="6185356"/>
            <a:ext cx="3657600" cy="215444"/>
          </a:xfrm>
          <a:prstGeom prst="rect">
            <a:avLst/>
          </a:prstGeom>
          <a:noFill/>
        </p:spPr>
        <p:txBody>
          <a:bodyPr wrap="none" lIns="0" tIns="0" rIns="0" bIns="0">
            <a:spAutoFit/>
          </a:bodyPr>
          <a:lstStyle/>
          <a:p>
            <a:pPr algn="ctr"/>
            <a:r>
              <a:rPr lang="en-US" sz="1400" dirty="0">
                <a:solidFill>
                  <a:schemeClr val="accent1"/>
                </a:solidFill>
              </a:rPr>
              <a:t>A business of Marsh McLennan</a:t>
            </a:r>
          </a:p>
        </p:txBody>
      </p:sp>
      <p:pic>
        <p:nvPicPr>
          <p:cNvPr id="4" name="DTP_CompanyLogo_175">
            <a:extLst>
              <a:ext uri="{FF2B5EF4-FFF2-40B4-BE49-F238E27FC236}">
                <a16:creationId xmlns:a16="http://schemas.microsoft.com/office/drawing/2014/main" id="{377B657F-DB01-75A6-FD37-25A6A163AF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29038" y="3153965"/>
            <a:ext cx="4733925" cy="550069"/>
          </a:xfrm>
          <a:prstGeom prst="rect">
            <a:avLst/>
          </a:prstGeom>
        </p:spPr>
      </p:pic>
    </p:spTree>
    <p:extLst>
      <p:ext uri="{BB962C8B-B14F-4D97-AF65-F5344CB8AC3E}">
        <p14:creationId xmlns:p14="http://schemas.microsoft.com/office/powerpoint/2010/main" val="25799373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097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5FB6C-C996-CB46-DA12-CBC34CFDB5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88C353-C526-2B64-D78E-F723C0AE5C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6F5547-54E4-3EDD-691E-EF7E4615E5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441B03-6F2F-A02F-A078-47F2F553E658}"/>
              </a:ext>
            </a:extLst>
          </p:cNvPr>
          <p:cNvSpPr>
            <a:spLocks noGrp="1"/>
          </p:cNvSpPr>
          <p:nvPr>
            <p:ph type="dt" sz="half" idx="10"/>
          </p:nvPr>
        </p:nvSpPr>
        <p:spPr/>
        <p:txBody>
          <a:bodyPr/>
          <a:lstStyle/>
          <a:p>
            <a:fld id="{778DF435-FDCB-4546-A586-E84BA6C3E1BC}" type="datetimeFigureOut">
              <a:rPr lang="en-US" smtClean="0"/>
              <a:t>6/13/25</a:t>
            </a:fld>
            <a:endParaRPr lang="en-US"/>
          </a:p>
        </p:txBody>
      </p:sp>
      <p:sp>
        <p:nvSpPr>
          <p:cNvPr id="6" name="Footer Placeholder 5">
            <a:extLst>
              <a:ext uri="{FF2B5EF4-FFF2-40B4-BE49-F238E27FC236}">
                <a16:creationId xmlns:a16="http://schemas.microsoft.com/office/drawing/2014/main" id="{C62BF6A2-1571-31BD-A16A-D40F6FBF09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50DA89-9EAB-D660-F081-81D2DF4374C0}"/>
              </a:ext>
            </a:extLst>
          </p:cNvPr>
          <p:cNvSpPr>
            <a:spLocks noGrp="1"/>
          </p:cNvSpPr>
          <p:nvPr>
            <p:ph type="sldNum" sz="quarter" idx="12"/>
          </p:nvPr>
        </p:nvSpPr>
        <p:spPr/>
        <p:txBody>
          <a:bodyPr/>
          <a:lstStyle/>
          <a:p>
            <a:fld id="{2AD10C63-6A3D-4FB4-AC1A-62AE828902CE}" type="slidenum">
              <a:rPr lang="en-US" smtClean="0"/>
              <a:t>‹#›</a:t>
            </a:fld>
            <a:endParaRPr lang="en-US"/>
          </a:p>
        </p:txBody>
      </p:sp>
    </p:spTree>
    <p:extLst>
      <p:ext uri="{BB962C8B-B14F-4D97-AF65-F5344CB8AC3E}">
        <p14:creationId xmlns:p14="http://schemas.microsoft.com/office/powerpoint/2010/main" val="3236786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7A6FC-4DD7-2D00-6A1A-9FE8F45457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ABF4BC-62BB-375F-67E4-0FAAB7C351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5425CD-FB71-2785-07C6-72F4ADC47D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02B59E-27CD-4C58-6D99-9424EF0669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D9883-E4BA-8B70-87FB-473055D5A8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38EA6D-AB0B-FD57-7DE2-AEA0D3B79FC4}"/>
              </a:ext>
            </a:extLst>
          </p:cNvPr>
          <p:cNvSpPr>
            <a:spLocks noGrp="1"/>
          </p:cNvSpPr>
          <p:nvPr>
            <p:ph type="dt" sz="half" idx="10"/>
          </p:nvPr>
        </p:nvSpPr>
        <p:spPr/>
        <p:txBody>
          <a:bodyPr/>
          <a:lstStyle/>
          <a:p>
            <a:fld id="{778DF435-FDCB-4546-A586-E84BA6C3E1BC}" type="datetimeFigureOut">
              <a:rPr lang="en-US" smtClean="0"/>
              <a:t>6/13/25</a:t>
            </a:fld>
            <a:endParaRPr lang="en-US"/>
          </a:p>
        </p:txBody>
      </p:sp>
      <p:sp>
        <p:nvSpPr>
          <p:cNvPr id="8" name="Footer Placeholder 7">
            <a:extLst>
              <a:ext uri="{FF2B5EF4-FFF2-40B4-BE49-F238E27FC236}">
                <a16:creationId xmlns:a16="http://schemas.microsoft.com/office/drawing/2014/main" id="{25F1613E-D907-CD53-6689-D0E6BC8E1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B2F14F-37B8-23BD-1435-F01C26778547}"/>
              </a:ext>
            </a:extLst>
          </p:cNvPr>
          <p:cNvSpPr>
            <a:spLocks noGrp="1"/>
          </p:cNvSpPr>
          <p:nvPr>
            <p:ph type="sldNum" sz="quarter" idx="12"/>
          </p:nvPr>
        </p:nvSpPr>
        <p:spPr/>
        <p:txBody>
          <a:bodyPr/>
          <a:lstStyle/>
          <a:p>
            <a:fld id="{2AD10C63-6A3D-4FB4-AC1A-62AE828902CE}" type="slidenum">
              <a:rPr lang="en-US" smtClean="0"/>
              <a:t>‹#›</a:t>
            </a:fld>
            <a:endParaRPr lang="en-US"/>
          </a:p>
        </p:txBody>
      </p:sp>
    </p:spTree>
    <p:extLst>
      <p:ext uri="{BB962C8B-B14F-4D97-AF65-F5344CB8AC3E}">
        <p14:creationId xmlns:p14="http://schemas.microsoft.com/office/powerpoint/2010/main" val="506106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6B33E-010F-B078-D8EA-31F35930D2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918E65-5E29-7F8F-104A-62239A701052}"/>
              </a:ext>
            </a:extLst>
          </p:cNvPr>
          <p:cNvSpPr>
            <a:spLocks noGrp="1"/>
          </p:cNvSpPr>
          <p:nvPr>
            <p:ph type="dt" sz="half" idx="10"/>
          </p:nvPr>
        </p:nvSpPr>
        <p:spPr/>
        <p:txBody>
          <a:bodyPr/>
          <a:lstStyle/>
          <a:p>
            <a:fld id="{778DF435-FDCB-4546-A586-E84BA6C3E1BC}" type="datetimeFigureOut">
              <a:rPr lang="en-US" smtClean="0"/>
              <a:t>6/13/25</a:t>
            </a:fld>
            <a:endParaRPr lang="en-US"/>
          </a:p>
        </p:txBody>
      </p:sp>
      <p:sp>
        <p:nvSpPr>
          <p:cNvPr id="4" name="Footer Placeholder 3">
            <a:extLst>
              <a:ext uri="{FF2B5EF4-FFF2-40B4-BE49-F238E27FC236}">
                <a16:creationId xmlns:a16="http://schemas.microsoft.com/office/drawing/2014/main" id="{1EAC1A2A-77CC-3D7E-C8DD-29E699C028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D132B4-2FB0-29F7-85E8-3529510C4F29}"/>
              </a:ext>
            </a:extLst>
          </p:cNvPr>
          <p:cNvSpPr>
            <a:spLocks noGrp="1"/>
          </p:cNvSpPr>
          <p:nvPr>
            <p:ph type="sldNum" sz="quarter" idx="12"/>
          </p:nvPr>
        </p:nvSpPr>
        <p:spPr/>
        <p:txBody>
          <a:bodyPr/>
          <a:lstStyle/>
          <a:p>
            <a:fld id="{2AD10C63-6A3D-4FB4-AC1A-62AE828902CE}" type="slidenum">
              <a:rPr lang="en-US" smtClean="0"/>
              <a:t>‹#›</a:t>
            </a:fld>
            <a:endParaRPr lang="en-US"/>
          </a:p>
        </p:txBody>
      </p:sp>
    </p:spTree>
    <p:extLst>
      <p:ext uri="{BB962C8B-B14F-4D97-AF65-F5344CB8AC3E}">
        <p14:creationId xmlns:p14="http://schemas.microsoft.com/office/powerpoint/2010/main" val="485181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246075-F457-ED59-BE61-ADB637790D4C}"/>
              </a:ext>
            </a:extLst>
          </p:cNvPr>
          <p:cNvSpPr>
            <a:spLocks noGrp="1"/>
          </p:cNvSpPr>
          <p:nvPr>
            <p:ph type="dt" sz="half" idx="10"/>
          </p:nvPr>
        </p:nvSpPr>
        <p:spPr/>
        <p:txBody>
          <a:bodyPr/>
          <a:lstStyle/>
          <a:p>
            <a:fld id="{778DF435-FDCB-4546-A586-E84BA6C3E1BC}" type="datetimeFigureOut">
              <a:rPr lang="en-US" smtClean="0"/>
              <a:t>6/13/25</a:t>
            </a:fld>
            <a:endParaRPr lang="en-US"/>
          </a:p>
        </p:txBody>
      </p:sp>
      <p:sp>
        <p:nvSpPr>
          <p:cNvPr id="3" name="Footer Placeholder 2">
            <a:extLst>
              <a:ext uri="{FF2B5EF4-FFF2-40B4-BE49-F238E27FC236}">
                <a16:creationId xmlns:a16="http://schemas.microsoft.com/office/drawing/2014/main" id="{BF15F45C-2F37-0E1E-C827-80A841FF90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FCE837-AE3C-DA2A-3959-09F30F83314F}"/>
              </a:ext>
            </a:extLst>
          </p:cNvPr>
          <p:cNvSpPr>
            <a:spLocks noGrp="1"/>
          </p:cNvSpPr>
          <p:nvPr>
            <p:ph type="sldNum" sz="quarter" idx="12"/>
          </p:nvPr>
        </p:nvSpPr>
        <p:spPr/>
        <p:txBody>
          <a:bodyPr/>
          <a:lstStyle/>
          <a:p>
            <a:fld id="{2AD10C63-6A3D-4FB4-AC1A-62AE828902CE}" type="slidenum">
              <a:rPr lang="en-US" smtClean="0"/>
              <a:t>‹#›</a:t>
            </a:fld>
            <a:endParaRPr lang="en-US"/>
          </a:p>
        </p:txBody>
      </p:sp>
    </p:spTree>
    <p:extLst>
      <p:ext uri="{BB962C8B-B14F-4D97-AF65-F5344CB8AC3E}">
        <p14:creationId xmlns:p14="http://schemas.microsoft.com/office/powerpoint/2010/main" val="2535282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C21E1-D517-C919-3A44-69F56F5C9E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E04CFD-D177-33EA-AE17-5167B7ABE0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EAE247-71D3-3FAB-AF47-AA85D5AFC0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9C71E9-BE9D-194C-D0C4-001DF65CBBB8}"/>
              </a:ext>
            </a:extLst>
          </p:cNvPr>
          <p:cNvSpPr>
            <a:spLocks noGrp="1"/>
          </p:cNvSpPr>
          <p:nvPr>
            <p:ph type="dt" sz="half" idx="10"/>
          </p:nvPr>
        </p:nvSpPr>
        <p:spPr/>
        <p:txBody>
          <a:bodyPr/>
          <a:lstStyle/>
          <a:p>
            <a:fld id="{778DF435-FDCB-4546-A586-E84BA6C3E1BC}" type="datetimeFigureOut">
              <a:rPr lang="en-US" smtClean="0"/>
              <a:t>6/13/25</a:t>
            </a:fld>
            <a:endParaRPr lang="en-US"/>
          </a:p>
        </p:txBody>
      </p:sp>
      <p:sp>
        <p:nvSpPr>
          <p:cNvPr id="6" name="Footer Placeholder 5">
            <a:extLst>
              <a:ext uri="{FF2B5EF4-FFF2-40B4-BE49-F238E27FC236}">
                <a16:creationId xmlns:a16="http://schemas.microsoft.com/office/drawing/2014/main" id="{E031A987-405E-DD03-19C5-C6070CD00A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201EF3-005C-6C19-7A54-DADB92FD9BE0}"/>
              </a:ext>
            </a:extLst>
          </p:cNvPr>
          <p:cNvSpPr>
            <a:spLocks noGrp="1"/>
          </p:cNvSpPr>
          <p:nvPr>
            <p:ph type="sldNum" sz="quarter" idx="12"/>
          </p:nvPr>
        </p:nvSpPr>
        <p:spPr/>
        <p:txBody>
          <a:bodyPr/>
          <a:lstStyle/>
          <a:p>
            <a:fld id="{2AD10C63-6A3D-4FB4-AC1A-62AE828902CE}" type="slidenum">
              <a:rPr lang="en-US" smtClean="0"/>
              <a:t>‹#›</a:t>
            </a:fld>
            <a:endParaRPr lang="en-US"/>
          </a:p>
        </p:txBody>
      </p:sp>
    </p:spTree>
    <p:extLst>
      <p:ext uri="{BB962C8B-B14F-4D97-AF65-F5344CB8AC3E}">
        <p14:creationId xmlns:p14="http://schemas.microsoft.com/office/powerpoint/2010/main" val="3831354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F61F7-A69E-8D3D-488E-D53BD1A3AF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89596E-FF4A-703D-733D-FE4CBD02B5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4F51C6-51C7-35CC-80B9-53ADD3588F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6D5D8D-1A78-4408-20AB-C7FCC0E2C208}"/>
              </a:ext>
            </a:extLst>
          </p:cNvPr>
          <p:cNvSpPr>
            <a:spLocks noGrp="1"/>
          </p:cNvSpPr>
          <p:nvPr>
            <p:ph type="dt" sz="half" idx="10"/>
          </p:nvPr>
        </p:nvSpPr>
        <p:spPr/>
        <p:txBody>
          <a:bodyPr/>
          <a:lstStyle/>
          <a:p>
            <a:fld id="{778DF435-FDCB-4546-A586-E84BA6C3E1BC}" type="datetimeFigureOut">
              <a:rPr lang="en-US" smtClean="0"/>
              <a:t>6/13/25</a:t>
            </a:fld>
            <a:endParaRPr lang="en-US"/>
          </a:p>
        </p:txBody>
      </p:sp>
      <p:sp>
        <p:nvSpPr>
          <p:cNvPr id="6" name="Footer Placeholder 5">
            <a:extLst>
              <a:ext uri="{FF2B5EF4-FFF2-40B4-BE49-F238E27FC236}">
                <a16:creationId xmlns:a16="http://schemas.microsoft.com/office/drawing/2014/main" id="{CE21084F-CE47-B14C-4845-49E03F42E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925A9-8341-1936-A0FA-9C6657A81B6B}"/>
              </a:ext>
            </a:extLst>
          </p:cNvPr>
          <p:cNvSpPr>
            <a:spLocks noGrp="1"/>
          </p:cNvSpPr>
          <p:nvPr>
            <p:ph type="sldNum" sz="quarter" idx="12"/>
          </p:nvPr>
        </p:nvSpPr>
        <p:spPr/>
        <p:txBody>
          <a:bodyPr/>
          <a:lstStyle/>
          <a:p>
            <a:fld id="{2AD10C63-6A3D-4FB4-AC1A-62AE828902CE}" type="slidenum">
              <a:rPr lang="en-US" smtClean="0"/>
              <a:t>‹#›</a:t>
            </a:fld>
            <a:endParaRPr lang="en-US"/>
          </a:p>
        </p:txBody>
      </p:sp>
    </p:spTree>
    <p:extLst>
      <p:ext uri="{BB962C8B-B14F-4D97-AF65-F5344CB8AC3E}">
        <p14:creationId xmlns:p14="http://schemas.microsoft.com/office/powerpoint/2010/main" val="564774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1.emf"/><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oleObject" Target="../embeddings/oleObject2.bin"/><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7D09AB6-B156-6D79-9788-C5F913DFA863}"/>
              </a:ext>
            </a:extLst>
          </p:cNvPr>
          <p:cNvGraphicFramePr>
            <a:graphicFrameLocks noChangeAspect="1"/>
          </p:cNvGraphicFramePr>
          <p:nvPr userDrawn="1">
            <p:custDataLst>
              <p:tags r:id="rId13"/>
            </p:custDataLst>
            <p:extLst>
              <p:ext uri="{D42A27DB-BD31-4B8C-83A1-F6EECF244321}">
                <p14:modId xmlns:p14="http://schemas.microsoft.com/office/powerpoint/2010/main" val="26228848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425" imgH="425" progId="TCLayout.ActiveDocument.1">
                  <p:embed/>
                </p:oleObj>
              </mc:Choice>
              <mc:Fallback>
                <p:oleObj name="think-cell Slide" r:id="rId14" imgW="425" imgH="425" progId="TCLayout.ActiveDocument.1">
                  <p:embed/>
                  <p:pic>
                    <p:nvPicPr>
                      <p:cNvPr id="8" name="think-cell data - do not delete" hidden="1">
                        <a:extLst>
                          <a:ext uri="{FF2B5EF4-FFF2-40B4-BE49-F238E27FC236}">
                            <a16:creationId xmlns:a16="http://schemas.microsoft.com/office/drawing/2014/main" id="{27D09AB6-B156-6D79-9788-C5F913DFA863}"/>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AA372A8-5D1E-94F3-E1E1-9C15498DCA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57E11E-3D47-6837-A190-D298705982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315C32-DB55-A00A-0E1C-C059969F2D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8DF435-FDCB-4546-A586-E84BA6C3E1BC}" type="datetimeFigureOut">
              <a:rPr lang="en-US" smtClean="0"/>
              <a:t>6/13/25</a:t>
            </a:fld>
            <a:endParaRPr lang="en-US"/>
          </a:p>
        </p:txBody>
      </p:sp>
      <p:sp>
        <p:nvSpPr>
          <p:cNvPr id="5" name="Footer Placeholder 4">
            <a:extLst>
              <a:ext uri="{FF2B5EF4-FFF2-40B4-BE49-F238E27FC236}">
                <a16:creationId xmlns:a16="http://schemas.microsoft.com/office/drawing/2014/main" id="{AC675AE6-08E3-D051-7BB9-2668838A0A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F2F98C-912E-2284-6DFC-CA2D4114F8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D10C63-6A3D-4FB4-AC1A-62AE828902CE}" type="slidenum">
              <a:rPr lang="en-US" smtClean="0"/>
              <a:t>‹#›</a:t>
            </a:fld>
            <a:endParaRPr lang="en-US"/>
          </a:p>
        </p:txBody>
      </p:sp>
    </p:spTree>
    <p:extLst>
      <p:ext uri="{BB962C8B-B14F-4D97-AF65-F5344CB8AC3E}">
        <p14:creationId xmlns:p14="http://schemas.microsoft.com/office/powerpoint/2010/main" val="1005603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EF9603C7-FC35-AA03-A84A-A3C3F598D7E9}"/>
              </a:ext>
            </a:extLst>
          </p:cNvPr>
          <p:cNvGraphicFramePr>
            <a:graphicFrameLocks noChangeAspect="1"/>
          </p:cNvGraphicFramePr>
          <p:nvPr userDrawn="1">
            <p:custDataLst>
              <p:tags r:id="rId30"/>
            </p:custDataLst>
            <p:extLst>
              <p:ext uri="{D42A27DB-BD31-4B8C-83A1-F6EECF244321}">
                <p14:modId xmlns:p14="http://schemas.microsoft.com/office/powerpoint/2010/main" val="26479073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1" imgW="425" imgH="425" progId="TCLayout.ActiveDocument.1">
                  <p:embed/>
                </p:oleObj>
              </mc:Choice>
              <mc:Fallback>
                <p:oleObj name="think-cell Slide" r:id="rId31" imgW="425" imgH="425" progId="TCLayout.ActiveDocument.1">
                  <p:embed/>
                  <p:pic>
                    <p:nvPicPr>
                      <p:cNvPr id="10" name="think-cell data - do not delete" hidden="1">
                        <a:extLst>
                          <a:ext uri="{FF2B5EF4-FFF2-40B4-BE49-F238E27FC236}">
                            <a16:creationId xmlns:a16="http://schemas.microsoft.com/office/drawing/2014/main" id="{EF9603C7-FC35-AA03-A84A-A3C3F598D7E9}"/>
                          </a:ext>
                        </a:extLst>
                      </p:cNvPr>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2" name="Title"/>
          <p:cNvSpPr>
            <a:spLocks noGrp="1"/>
          </p:cNvSpPr>
          <p:nvPr>
            <p:ph type="title"/>
          </p:nvPr>
        </p:nvSpPr>
        <p:spPr>
          <a:xfrm>
            <a:off x="457200" y="384048"/>
            <a:ext cx="11277600" cy="758952"/>
          </a:xfrm>
          <a:prstGeom prst="rect">
            <a:avLst/>
          </a:prstGeom>
        </p:spPr>
        <p:txBody>
          <a:bodyPr vert="horz" lIns="0" tIns="0" rIns="0" bIns="0" rtlCol="0" anchorCtr="0">
            <a:noAutofit/>
          </a:bodyPr>
          <a:lstStyle/>
          <a:p>
            <a:r>
              <a:rPr lang="en-US" dirty="0"/>
              <a:t>Click to edit Master title style</a:t>
            </a:r>
          </a:p>
        </p:txBody>
      </p:sp>
      <p:sp>
        <p:nvSpPr>
          <p:cNvPr id="3" name="BodyText"/>
          <p:cNvSpPr>
            <a:spLocks noGrp="1"/>
          </p:cNvSpPr>
          <p:nvPr>
            <p:ph type="body" idx="1"/>
          </p:nvPr>
        </p:nvSpPr>
        <p:spPr>
          <a:xfrm>
            <a:off x="457200" y="1399032"/>
            <a:ext cx="11277600" cy="500176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hidden="1"/>
          <p:cNvSpPr>
            <a:spLocks noGrp="1"/>
          </p:cNvSpPr>
          <p:nvPr>
            <p:ph type="dt" sz="half" idx="2"/>
          </p:nvPr>
        </p:nvSpPr>
        <p:spPr>
          <a:xfrm>
            <a:off x="580573" y="6864350"/>
            <a:ext cx="399143" cy="98425"/>
          </a:xfrm>
          <a:prstGeom prst="rect">
            <a:avLst/>
          </a:prstGeom>
        </p:spPr>
        <p:txBody>
          <a:bodyPr vert="horz" lIns="0" tIns="0" rIns="0" bIns="0" rtlCol="0" anchor="ctr"/>
          <a:lstStyle>
            <a:lvl1pPr algn="l">
              <a:defRPr sz="300">
                <a:solidFill>
                  <a:schemeClr val="tx1"/>
                </a:solidFill>
              </a:defRPr>
            </a:lvl1pPr>
          </a:lstStyle>
          <a:p>
            <a:fld id="{7ECE2914-4E17-487A-A4E5-C87617449E51}" type="datetimeFigureOut">
              <a:rPr lang="en-US" smtClean="0"/>
              <a:pPr/>
              <a:t>6/13/25</a:t>
            </a:fld>
            <a:endParaRPr lang="en-US" dirty="0"/>
          </a:p>
        </p:txBody>
      </p:sp>
      <p:sp>
        <p:nvSpPr>
          <p:cNvPr id="5" name="Footer Placeholder" hidden="1"/>
          <p:cNvSpPr>
            <a:spLocks noGrp="1"/>
          </p:cNvSpPr>
          <p:nvPr>
            <p:ph type="ftr" sz="quarter" idx="3"/>
          </p:nvPr>
        </p:nvSpPr>
        <p:spPr>
          <a:xfrm>
            <a:off x="979714" y="6864350"/>
            <a:ext cx="677333" cy="98425"/>
          </a:xfrm>
          <a:prstGeom prst="rect">
            <a:avLst/>
          </a:prstGeom>
        </p:spPr>
        <p:txBody>
          <a:bodyPr vert="horz" lIns="0" tIns="0" rIns="0" bIns="0" rtlCol="0" anchor="ctr"/>
          <a:lstStyle>
            <a:lvl1pPr algn="ctr">
              <a:defRPr sz="300">
                <a:solidFill>
                  <a:schemeClr val="tx1"/>
                </a:solidFill>
              </a:defRPr>
            </a:lvl1pPr>
          </a:lstStyle>
          <a:p>
            <a:endParaRPr lang="en-US" dirty="0"/>
          </a:p>
        </p:txBody>
      </p:sp>
      <p:sp>
        <p:nvSpPr>
          <p:cNvPr id="6" name="Slide Number Placeholder" hidden="1"/>
          <p:cNvSpPr>
            <a:spLocks noGrp="1"/>
          </p:cNvSpPr>
          <p:nvPr>
            <p:ph type="sldNum" sz="quarter" idx="4"/>
          </p:nvPr>
        </p:nvSpPr>
        <p:spPr>
          <a:xfrm>
            <a:off x="1657048" y="6864350"/>
            <a:ext cx="193524" cy="98425"/>
          </a:xfrm>
          <a:prstGeom prst="rect">
            <a:avLst/>
          </a:prstGeom>
        </p:spPr>
        <p:txBody>
          <a:bodyPr vert="horz" lIns="0" tIns="0" rIns="0" bIns="0" rtlCol="0" anchor="ctr"/>
          <a:lstStyle>
            <a:lvl1pPr algn="r">
              <a:defRPr sz="300">
                <a:solidFill>
                  <a:schemeClr val="tx1"/>
                </a:solidFill>
              </a:defRPr>
            </a:lvl1pPr>
          </a:lstStyle>
          <a:p>
            <a:fld id="{8F63CC74-D785-4C96-8C6E-EB177D1B9A1D}" type="slidenum">
              <a:rPr lang="en-US" smtClean="0"/>
              <a:pPr/>
              <a:t>‹#›</a:t>
            </a:fld>
            <a:endParaRPr lang="en-US" dirty="0"/>
          </a:p>
        </p:txBody>
      </p:sp>
      <p:sp>
        <p:nvSpPr>
          <p:cNvPr id="7" name="SlideNumber"/>
          <p:cNvSpPr txBox="1"/>
          <p:nvPr userDrawn="1"/>
        </p:nvSpPr>
        <p:spPr>
          <a:xfrm>
            <a:off x="11584118" y="6552456"/>
            <a:ext cx="150682" cy="153888"/>
          </a:xfrm>
          <a:prstGeom prst="rect">
            <a:avLst/>
          </a:prstGeom>
          <a:noFill/>
        </p:spPr>
        <p:txBody>
          <a:bodyPr wrap="none" lIns="0" tIns="0" rIns="0" bIns="0" rtlCol="0" anchor="ctr">
            <a:spAutoFit/>
          </a:bodyPr>
          <a:lstStyle/>
          <a:p>
            <a:pPr marL="0" marR="0" indent="0" algn="r" defTabSz="914370" rtl="0" eaLnBrk="1" fontAlgn="auto" latinLnBrk="0" hangingPunct="1">
              <a:lnSpc>
                <a:spcPct val="100000"/>
              </a:lnSpc>
              <a:spcBef>
                <a:spcPts val="0"/>
              </a:spcBef>
              <a:spcAft>
                <a:spcPts val="0"/>
              </a:spcAft>
              <a:buClrTx/>
              <a:buSzTx/>
              <a:buFontTx/>
              <a:buNone/>
              <a:tabLst/>
              <a:defRPr/>
            </a:pPr>
            <a:fld id="{8F63CC74-D785-4C96-8C6E-EB177D1B9A1D}" type="slidenum">
              <a:rPr lang="en-US" sz="1000" smtClean="0">
                <a:solidFill>
                  <a:schemeClr val="tx1"/>
                </a:solidFill>
              </a:rPr>
              <a:pPr marL="0" marR="0" indent="0" algn="r" defTabSz="914370" rtl="0" eaLnBrk="1" fontAlgn="auto" latinLnBrk="0" hangingPunct="1">
                <a:lnSpc>
                  <a:spcPct val="100000"/>
                </a:lnSpc>
                <a:spcBef>
                  <a:spcPts val="0"/>
                </a:spcBef>
                <a:spcAft>
                  <a:spcPts val="0"/>
                </a:spcAft>
                <a:buClrTx/>
                <a:buSzTx/>
                <a:buFontTx/>
                <a:buNone/>
                <a:tabLst/>
                <a:defRPr/>
              </a:pPr>
              <a:t>‹#›</a:t>
            </a:fld>
            <a:endParaRPr lang="en-US" sz="1000" dirty="0">
              <a:solidFill>
                <a:schemeClr val="tx1"/>
              </a:solidFill>
            </a:endParaRPr>
          </a:p>
        </p:txBody>
      </p:sp>
      <p:sp>
        <p:nvSpPr>
          <p:cNvPr id="8" name="DTP_Copyright"/>
          <p:cNvSpPr txBox="1"/>
          <p:nvPr userDrawn="1"/>
        </p:nvSpPr>
        <p:spPr>
          <a:xfrm>
            <a:off x="457200" y="6567848"/>
            <a:ext cx="702115" cy="123111"/>
          </a:xfrm>
          <a:prstGeom prst="rect">
            <a:avLst/>
          </a:prstGeom>
          <a:noFill/>
        </p:spPr>
        <p:txBody>
          <a:bodyPr wrap="none" lIns="0" tIns="0" rIns="0" bIns="0" rtlCol="0" anchor="ctr" anchorCtr="0">
            <a:spAutoFit/>
          </a:bodyPr>
          <a:lstStyle/>
          <a:p>
            <a:pPr marL="0" indent="0" algn="l" defTabSz="914370" rtl="0" eaLnBrk="1" latinLnBrk="0" hangingPunct="1">
              <a:lnSpc>
                <a:spcPct val="100000"/>
              </a:lnSpc>
              <a:spcBef>
                <a:spcPct val="0"/>
              </a:spcBef>
              <a:spcAft>
                <a:spcPct val="0"/>
              </a:spcAft>
              <a:buFontTx/>
              <a:buNone/>
            </a:pPr>
            <a:r>
              <a:rPr lang="en-US" sz="800" b="0" i="0" u="none" baseline="0" dirty="0">
                <a:solidFill>
                  <a:schemeClr val="tx1"/>
                </a:solidFill>
                <a:latin typeface="+mn-lt"/>
                <a:ea typeface="+mn-ea"/>
                <a:cs typeface="+mn-cs"/>
              </a:rPr>
              <a:t>© Oliver Wyman</a:t>
            </a:r>
          </a:p>
        </p:txBody>
      </p:sp>
    </p:spTree>
    <p:extLst>
      <p:ext uri="{BB962C8B-B14F-4D97-AF65-F5344CB8AC3E}">
        <p14:creationId xmlns:p14="http://schemas.microsoft.com/office/powerpoint/2010/main" val="1276218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txStyles>
    <p:titleStyle>
      <a:lvl1pPr algn="l" defTabSz="914370" rtl="0" eaLnBrk="1" latinLnBrk="0" hangingPunct="1">
        <a:lnSpc>
          <a:spcPct val="90000"/>
        </a:lnSpc>
        <a:spcBef>
          <a:spcPct val="0"/>
        </a:spcBef>
        <a:buNone/>
        <a:defRPr sz="2600" b="1" kern="0" cap="all" baseline="0">
          <a:solidFill>
            <a:schemeClr val="tx1"/>
          </a:solidFill>
          <a:latin typeface="+mj-lt"/>
          <a:ea typeface="+mj-ea"/>
          <a:cs typeface="+mj-cs"/>
        </a:defRPr>
      </a:lvl1pPr>
    </p:titleStyle>
    <p:bodyStyle>
      <a:lvl1pPr marL="179994" indent="-179994" algn="l" defTabSz="914370" rtl="0" eaLnBrk="1" latinLnBrk="0" hangingPunct="1">
        <a:spcBef>
          <a:spcPts val="600"/>
        </a:spcBef>
        <a:buFont typeface="Arial" panose="020B0604020202020204" pitchFamily="34" charset="0"/>
        <a:buChar char="•"/>
        <a:defRPr sz="1400" kern="0">
          <a:solidFill>
            <a:schemeClr val="tx1"/>
          </a:solidFill>
          <a:latin typeface="+mn-lt"/>
          <a:ea typeface="+mn-ea"/>
          <a:cs typeface="+mn-cs"/>
        </a:defRPr>
      </a:lvl1pPr>
      <a:lvl2pPr marL="359988" indent="-179994" algn="l" defTabSz="91437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2pPr>
      <a:lvl3pPr marL="539982" indent="-179994" algn="l" defTabSz="91437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3pPr>
      <a:lvl4pPr marL="719977" indent="-179994" algn="l" defTabSz="91437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4pPr>
      <a:lvl5pPr marL="899971" indent="-179994" algn="l" defTabSz="91437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5pPr>
      <a:lvl6pPr marL="1079965" indent="-179994" algn="l" defTabSz="91437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6pPr>
      <a:lvl7pPr marL="1259959" indent="-179994" algn="l" defTabSz="91437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7pPr>
      <a:lvl8pPr marL="1439953" indent="-179994" algn="l" defTabSz="91437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8pPr>
      <a:lvl9pPr marL="1619947" indent="-179994" algn="l" defTabSz="91437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9pPr>
    </p:bodyStyle>
    <p:otherStyle>
      <a:defPPr/>
      <a:lvl1pPr marL="0" algn="l" defTabSz="914370" rtl="0" eaLnBrk="1" latinLnBrk="0" hangingPunct="1">
        <a:defRPr sz="1200" kern="0">
          <a:solidFill>
            <a:schemeClr val="tx1"/>
          </a:solidFill>
          <a:latin typeface="+mn-lt"/>
          <a:ea typeface="+mn-ea"/>
          <a:cs typeface="+mn-cs"/>
        </a:defRPr>
      </a:lvl1pPr>
      <a:lvl2pPr marL="179994" algn="l" defTabSz="914370" rtl="0" eaLnBrk="1" latinLnBrk="0" hangingPunct="1">
        <a:defRPr sz="1200" kern="0">
          <a:solidFill>
            <a:schemeClr val="tx1"/>
          </a:solidFill>
          <a:latin typeface="+mn-lt"/>
          <a:ea typeface="+mn-ea"/>
          <a:cs typeface="+mn-cs"/>
        </a:defRPr>
      </a:lvl2pPr>
      <a:lvl3pPr marL="359988" algn="l" defTabSz="914370" rtl="0" eaLnBrk="1" latinLnBrk="0" hangingPunct="1">
        <a:defRPr sz="1200" kern="0">
          <a:solidFill>
            <a:schemeClr val="tx1"/>
          </a:solidFill>
          <a:latin typeface="+mn-lt"/>
          <a:ea typeface="+mn-ea"/>
          <a:cs typeface="+mn-cs"/>
        </a:defRPr>
      </a:lvl3pPr>
      <a:lvl4pPr marL="539982" algn="l" defTabSz="914370" rtl="0" eaLnBrk="1" latinLnBrk="0" hangingPunct="1">
        <a:defRPr sz="1200" kern="0">
          <a:solidFill>
            <a:schemeClr val="tx1"/>
          </a:solidFill>
          <a:latin typeface="+mn-lt"/>
          <a:ea typeface="+mn-ea"/>
          <a:cs typeface="+mn-cs"/>
        </a:defRPr>
      </a:lvl4pPr>
      <a:lvl5pPr marL="719977" algn="l" defTabSz="914370" rtl="0" eaLnBrk="1" latinLnBrk="0" hangingPunct="1">
        <a:defRPr sz="1200" kern="0">
          <a:solidFill>
            <a:schemeClr val="tx1"/>
          </a:solidFill>
          <a:latin typeface="+mn-lt"/>
          <a:ea typeface="+mn-ea"/>
          <a:cs typeface="+mn-cs"/>
        </a:defRPr>
      </a:lvl5pPr>
      <a:lvl6pPr marL="899971" algn="l" defTabSz="914370" rtl="0" eaLnBrk="1" latinLnBrk="0" hangingPunct="1">
        <a:defRPr sz="1200" kern="0">
          <a:solidFill>
            <a:schemeClr val="tx1"/>
          </a:solidFill>
          <a:latin typeface="+mn-lt"/>
          <a:ea typeface="+mn-ea"/>
          <a:cs typeface="+mn-cs"/>
        </a:defRPr>
      </a:lvl6pPr>
      <a:lvl7pPr marL="1079965" algn="l" defTabSz="914370" rtl="0" eaLnBrk="1" latinLnBrk="0" hangingPunct="1">
        <a:defRPr sz="1200" kern="0">
          <a:solidFill>
            <a:schemeClr val="tx1"/>
          </a:solidFill>
          <a:latin typeface="+mn-lt"/>
          <a:ea typeface="+mn-ea"/>
          <a:cs typeface="+mn-cs"/>
        </a:defRPr>
      </a:lvl7pPr>
      <a:lvl8pPr marL="1259959" algn="l" defTabSz="914370" rtl="0" eaLnBrk="1" latinLnBrk="0" hangingPunct="1">
        <a:defRPr sz="1200" kern="0">
          <a:solidFill>
            <a:schemeClr val="tx1"/>
          </a:solidFill>
          <a:latin typeface="+mn-lt"/>
          <a:ea typeface="+mn-ea"/>
          <a:cs typeface="+mn-cs"/>
        </a:defRPr>
      </a:lvl8pPr>
      <a:lvl9pPr marL="1439953" algn="l" defTabSz="914370" rtl="0" eaLnBrk="1" latinLnBrk="0" hangingPunct="1">
        <a:defRPr sz="1200" kern="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3" pos="288">
          <p15:clr>
            <a:srgbClr val="F26B43"/>
          </p15:clr>
        </p15:guide>
        <p15:guide id="4" pos="7392">
          <p15:clr>
            <a:srgbClr val="F26B43"/>
          </p15:clr>
        </p15:guide>
        <p15:guide id="6" orient="horz" pos="40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6.xml"/><Relationship Id="rId5" Type="http://schemas.openxmlformats.org/officeDocument/2006/relationships/image" Target="../media/image1.emf"/><Relationship Id="rId4" Type="http://schemas.openxmlformats.org/officeDocument/2006/relationships/oleObject" Target="../embeddings/oleObject5.bin"/></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4.wdp"/><Relationship Id="rId3" Type="http://schemas.openxmlformats.org/officeDocument/2006/relationships/notesSlide" Target="../notesSlides/notesSlide6.xml"/><Relationship Id="rId7" Type="http://schemas.microsoft.com/office/2007/relationships/hdphoto" Target="../media/hdphoto1.wdp"/><Relationship Id="rId12"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7.png"/><Relationship Id="rId11" Type="http://schemas.microsoft.com/office/2007/relationships/hdphoto" Target="../media/hdphoto3.wdp"/><Relationship Id="rId5" Type="http://schemas.openxmlformats.org/officeDocument/2006/relationships/image" Target="../media/image1.emf"/><Relationship Id="rId15" Type="http://schemas.microsoft.com/office/2007/relationships/hdphoto" Target="../media/hdphoto5.wdp"/><Relationship Id="rId10" Type="http://schemas.openxmlformats.org/officeDocument/2006/relationships/image" Target="../media/image19.png"/><Relationship Id="rId4" Type="http://schemas.openxmlformats.org/officeDocument/2006/relationships/oleObject" Target="../embeddings/oleObject3.bin"/><Relationship Id="rId9" Type="http://schemas.microsoft.com/office/2007/relationships/hdphoto" Target="../media/hdphoto2.wdp"/><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7.xml"/><Relationship Id="rId7" Type="http://schemas.openxmlformats.org/officeDocument/2006/relationships/image" Target="../media/image23.jpe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2.jpeg"/><Relationship Id="rId5" Type="http://schemas.openxmlformats.org/officeDocument/2006/relationships/image" Target="../media/image1.emf"/><Relationship Id="rId4" Type="http://schemas.openxmlformats.org/officeDocument/2006/relationships/oleObject" Target="../embeddings/oleObject4.bin"/><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07888E-0EF4-C528-8840-0496D536DC8B}"/>
              </a:ext>
            </a:extLst>
          </p:cNvPr>
          <p:cNvSpPr>
            <a:spLocks noGrp="1" noChangeArrowheads="1"/>
          </p:cNvSpPr>
          <p:nvPr/>
        </p:nvSpPr>
        <p:spPr bwMode="auto">
          <a:xfrm>
            <a:off x="2170724" y="254977"/>
            <a:ext cx="71120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a:bodyPr>
          <a:lstStyle>
            <a:lvl1pPr algn="l" rtl="0" fontAlgn="base">
              <a:spcBef>
                <a:spcPct val="0"/>
              </a:spcBef>
              <a:spcAft>
                <a:spcPct val="0"/>
              </a:spcAft>
              <a:defRPr sz="3200" b="1">
                <a:solidFill>
                  <a:srgbClr val="0070C0"/>
                </a:solidFill>
                <a:latin typeface="+mj-lt"/>
                <a:ea typeface="+mj-ea"/>
                <a:cs typeface="+mj-cs"/>
              </a:defRPr>
            </a:lvl1pPr>
            <a:lvl2pPr algn="l" rtl="0" fontAlgn="base">
              <a:spcBef>
                <a:spcPct val="0"/>
              </a:spcBef>
              <a:spcAft>
                <a:spcPct val="0"/>
              </a:spcAft>
              <a:defRPr sz="3200" b="1">
                <a:solidFill>
                  <a:srgbClr val="F77B0B"/>
                </a:solidFill>
                <a:latin typeface="Tahoma" charset="0"/>
              </a:defRPr>
            </a:lvl2pPr>
            <a:lvl3pPr algn="l" rtl="0" fontAlgn="base">
              <a:spcBef>
                <a:spcPct val="0"/>
              </a:spcBef>
              <a:spcAft>
                <a:spcPct val="0"/>
              </a:spcAft>
              <a:defRPr sz="3200" b="1">
                <a:solidFill>
                  <a:srgbClr val="F77B0B"/>
                </a:solidFill>
                <a:latin typeface="Tahoma" charset="0"/>
              </a:defRPr>
            </a:lvl3pPr>
            <a:lvl4pPr algn="l" rtl="0" fontAlgn="base">
              <a:spcBef>
                <a:spcPct val="0"/>
              </a:spcBef>
              <a:spcAft>
                <a:spcPct val="0"/>
              </a:spcAft>
              <a:defRPr sz="3200" b="1">
                <a:solidFill>
                  <a:srgbClr val="F77B0B"/>
                </a:solidFill>
                <a:latin typeface="Tahoma" charset="0"/>
              </a:defRPr>
            </a:lvl4pPr>
            <a:lvl5pPr algn="l" rtl="0" fontAlgn="base">
              <a:spcBef>
                <a:spcPct val="0"/>
              </a:spcBef>
              <a:spcAft>
                <a:spcPct val="0"/>
              </a:spcAft>
              <a:defRPr sz="3200" b="1">
                <a:solidFill>
                  <a:srgbClr val="F77B0B"/>
                </a:solidFill>
                <a:latin typeface="Tahoma" charset="0"/>
              </a:defRPr>
            </a:lvl5pPr>
            <a:lvl6pPr marL="457200" algn="l" rtl="0" fontAlgn="base">
              <a:spcBef>
                <a:spcPct val="0"/>
              </a:spcBef>
              <a:spcAft>
                <a:spcPct val="0"/>
              </a:spcAft>
              <a:defRPr sz="3200" b="1">
                <a:solidFill>
                  <a:srgbClr val="F77B0B"/>
                </a:solidFill>
                <a:latin typeface="Tahoma" charset="0"/>
              </a:defRPr>
            </a:lvl6pPr>
            <a:lvl7pPr marL="914400" algn="l" rtl="0" fontAlgn="base">
              <a:spcBef>
                <a:spcPct val="0"/>
              </a:spcBef>
              <a:spcAft>
                <a:spcPct val="0"/>
              </a:spcAft>
              <a:defRPr sz="3200" b="1">
                <a:solidFill>
                  <a:srgbClr val="F77B0B"/>
                </a:solidFill>
                <a:latin typeface="Tahoma" charset="0"/>
              </a:defRPr>
            </a:lvl7pPr>
            <a:lvl8pPr marL="1371600" algn="l" rtl="0" fontAlgn="base">
              <a:spcBef>
                <a:spcPct val="0"/>
              </a:spcBef>
              <a:spcAft>
                <a:spcPct val="0"/>
              </a:spcAft>
              <a:defRPr sz="3200" b="1">
                <a:solidFill>
                  <a:srgbClr val="F77B0B"/>
                </a:solidFill>
                <a:latin typeface="Tahoma" charset="0"/>
              </a:defRPr>
            </a:lvl8pPr>
            <a:lvl9pPr marL="1828800" algn="l" rtl="0" fontAlgn="base">
              <a:spcBef>
                <a:spcPct val="0"/>
              </a:spcBef>
              <a:spcAft>
                <a:spcPct val="0"/>
              </a:spcAft>
              <a:defRPr sz="3200" b="1">
                <a:solidFill>
                  <a:srgbClr val="F77B0B"/>
                </a:solidFill>
                <a:latin typeface="Tahoma" charset="0"/>
              </a:defRPr>
            </a:lvl9pPr>
          </a:lstStyle>
          <a:p>
            <a:pPr algn="ctr" fontAlgn="base">
              <a:spcAft>
                <a:spcPct val="0"/>
              </a:spcAft>
            </a:pP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NTSA Next Big Thing 2025</a:t>
            </a:r>
          </a:p>
        </p:txBody>
      </p:sp>
      <p:sp>
        <p:nvSpPr>
          <p:cNvPr id="3" name="Rectangle 2">
            <a:extLst>
              <a:ext uri="{FF2B5EF4-FFF2-40B4-BE49-F238E27FC236}">
                <a16:creationId xmlns:a16="http://schemas.microsoft.com/office/drawing/2014/main" id="{47069E2E-A319-C3D5-AF68-32BBAAB529F8}"/>
              </a:ext>
            </a:extLst>
          </p:cNvPr>
          <p:cNvSpPr>
            <a:spLocks noGrp="1" noChangeArrowheads="1"/>
          </p:cNvSpPr>
          <p:nvPr/>
        </p:nvSpPr>
        <p:spPr bwMode="auto">
          <a:xfrm>
            <a:off x="5726724" y="1215025"/>
            <a:ext cx="6397851" cy="5486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lr>
                <a:schemeClr val="tx1"/>
              </a:buClr>
              <a:buSzPct val="75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Tx/>
              <a:buSzPct val="7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Tx/>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Tx/>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Tx/>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spcBef>
                <a:spcPts val="0"/>
              </a:spcBef>
              <a:buNone/>
            </a:pPr>
            <a:r>
              <a:rPr lang="en-US" sz="2400" b="1" dirty="0"/>
              <a:t>Mission:</a:t>
            </a:r>
            <a:r>
              <a:rPr lang="en-US" sz="2400" dirty="0"/>
              <a:t>  Accelerate the adoption of emerging technologies in MS&amp;T</a:t>
            </a:r>
          </a:p>
          <a:p>
            <a:pPr marL="0" indent="0">
              <a:spcBef>
                <a:spcPts val="0"/>
              </a:spcBef>
              <a:buNone/>
            </a:pPr>
            <a:endParaRPr lang="en-US" sz="2400" dirty="0"/>
          </a:p>
          <a:p>
            <a:pPr marL="0" indent="0">
              <a:spcBef>
                <a:spcPts val="0"/>
              </a:spcBef>
              <a:buNone/>
            </a:pPr>
            <a:r>
              <a:rPr lang="en-US" sz="2400" b="1" dirty="0"/>
              <a:t>Moderator:  Mr. Bob Kleinhample</a:t>
            </a:r>
          </a:p>
          <a:p>
            <a:pPr marL="0" indent="0">
              <a:spcBef>
                <a:spcPts val="0"/>
              </a:spcBef>
              <a:buNone/>
            </a:pPr>
            <a:r>
              <a:rPr lang="en-US" sz="2400" dirty="0"/>
              <a:t>	          CEO PioneerSim Inc</a:t>
            </a:r>
          </a:p>
          <a:p>
            <a:pPr marL="0" indent="0">
              <a:spcBef>
                <a:spcPts val="0"/>
              </a:spcBef>
              <a:buNone/>
            </a:pPr>
            <a:r>
              <a:rPr lang="en-US" sz="2400" b="1" dirty="0"/>
              <a:t>Our Journey</a:t>
            </a:r>
          </a:p>
          <a:p>
            <a:pPr marL="0" indent="0">
              <a:spcBef>
                <a:spcPts val="0"/>
              </a:spcBef>
              <a:buNone/>
            </a:pPr>
            <a:endParaRPr lang="en-US" sz="2400" dirty="0"/>
          </a:p>
          <a:p>
            <a:pPr marL="0" indent="0">
              <a:spcBef>
                <a:spcPts val="0"/>
              </a:spcBef>
              <a:buNone/>
            </a:pPr>
            <a:endParaRPr lang="en-US" sz="2400" dirty="0"/>
          </a:p>
          <a:p>
            <a:pPr marL="0" indent="0">
              <a:spcBef>
                <a:spcPts val="0"/>
              </a:spcBef>
              <a:buNone/>
            </a:pPr>
            <a:endParaRPr lang="en-US" sz="2400" dirty="0"/>
          </a:p>
          <a:p>
            <a:pPr marL="0" indent="0">
              <a:spcBef>
                <a:spcPts val="0"/>
              </a:spcBef>
              <a:buNone/>
            </a:pPr>
            <a:endParaRPr lang="en-US" sz="2400" dirty="0"/>
          </a:p>
          <a:p>
            <a:pPr marL="0" indent="0">
              <a:spcBef>
                <a:spcPts val="0"/>
              </a:spcBef>
              <a:buNone/>
            </a:pPr>
            <a:r>
              <a:rPr lang="en-US" sz="2400" b="1" dirty="0"/>
              <a:t>                                                   Market Insights</a:t>
            </a:r>
            <a:endParaRPr lang="en-US" sz="2800" b="1" dirty="0"/>
          </a:p>
        </p:txBody>
      </p:sp>
      <p:pic>
        <p:nvPicPr>
          <p:cNvPr id="8" name="Picture 7">
            <a:extLst>
              <a:ext uri="{FF2B5EF4-FFF2-40B4-BE49-F238E27FC236}">
                <a16:creationId xmlns:a16="http://schemas.microsoft.com/office/drawing/2014/main" id="{6365716C-7754-2211-B2B4-F76167057520}"/>
              </a:ext>
            </a:extLst>
          </p:cNvPr>
          <p:cNvPicPr>
            <a:picLocks noChangeAspect="1"/>
          </p:cNvPicPr>
          <p:nvPr/>
        </p:nvPicPr>
        <p:blipFill>
          <a:blip r:embed="rId3"/>
          <a:stretch>
            <a:fillRect/>
          </a:stretch>
        </p:blipFill>
        <p:spPr>
          <a:xfrm>
            <a:off x="-1" y="1215025"/>
            <a:ext cx="5642975" cy="5642975"/>
          </a:xfrm>
          <a:prstGeom prst="rect">
            <a:avLst/>
          </a:prstGeom>
        </p:spPr>
      </p:pic>
      <p:pic>
        <p:nvPicPr>
          <p:cNvPr id="6" name="Picture 5" descr="A group of people sitting in a room&#10;&#10;AI-generated content may be incorrect.">
            <a:extLst>
              <a:ext uri="{FF2B5EF4-FFF2-40B4-BE49-F238E27FC236}">
                <a16:creationId xmlns:a16="http://schemas.microsoft.com/office/drawing/2014/main" id="{B02BA103-B911-032D-FCA6-80BC03830D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6724" y="3504815"/>
            <a:ext cx="3018025" cy="1447280"/>
          </a:xfrm>
          <a:prstGeom prst="rect">
            <a:avLst/>
          </a:prstGeom>
          <a:effectLst>
            <a:softEdge rad="108488"/>
          </a:effectLst>
        </p:spPr>
      </p:pic>
      <p:pic>
        <p:nvPicPr>
          <p:cNvPr id="5" name="Picture 4">
            <a:extLst>
              <a:ext uri="{FF2B5EF4-FFF2-40B4-BE49-F238E27FC236}">
                <a16:creationId xmlns:a16="http://schemas.microsoft.com/office/drawing/2014/main" id="{9A6E92B1-8DAA-31F5-1568-7628EAEADF16}"/>
              </a:ext>
            </a:extLst>
          </p:cNvPr>
          <p:cNvPicPr>
            <a:picLocks noChangeAspect="1"/>
          </p:cNvPicPr>
          <p:nvPr/>
        </p:nvPicPr>
        <p:blipFill>
          <a:blip r:embed="rId5"/>
          <a:srcRect t="16586"/>
          <a:stretch/>
        </p:blipFill>
        <p:spPr>
          <a:xfrm>
            <a:off x="9282724" y="5362029"/>
            <a:ext cx="2674814" cy="1201334"/>
          </a:xfrm>
          <a:prstGeom prst="rect">
            <a:avLst/>
          </a:prstGeom>
          <a:effectLst>
            <a:outerShdw blurRad="50800" dist="38100" dir="5400000" algn="t" rotWithShape="0">
              <a:prstClr val="black">
                <a:alpha val="40000"/>
              </a:prstClr>
            </a:outerShdw>
          </a:effectLst>
        </p:spPr>
      </p:pic>
      <p:sp>
        <p:nvSpPr>
          <p:cNvPr id="4" name="TextBox 3">
            <a:extLst>
              <a:ext uri="{FF2B5EF4-FFF2-40B4-BE49-F238E27FC236}">
                <a16:creationId xmlns:a16="http://schemas.microsoft.com/office/drawing/2014/main" id="{35AB6187-F055-7F5B-4ACD-2081ADEC5938}"/>
              </a:ext>
            </a:extLst>
          </p:cNvPr>
          <p:cNvSpPr txBox="1"/>
          <p:nvPr/>
        </p:nvSpPr>
        <p:spPr>
          <a:xfrm>
            <a:off x="8828499" y="3504815"/>
            <a:ext cx="3198926" cy="1200329"/>
          </a:xfrm>
          <a:prstGeom prst="rect">
            <a:avLst/>
          </a:prstGeom>
          <a:noFill/>
        </p:spPr>
        <p:txBody>
          <a:bodyPr wrap="square" rtlCol="0">
            <a:spAutoFit/>
          </a:bodyPr>
          <a:lstStyle/>
          <a:p>
            <a:r>
              <a:rPr lang="en-US" sz="2400" b="1" dirty="0"/>
              <a:t>Dr. Brian Stensrud</a:t>
            </a:r>
          </a:p>
          <a:p>
            <a:r>
              <a:rPr lang="en-US" sz="2400" dirty="0"/>
              <a:t>Technical Fellow, CAE USA</a:t>
            </a:r>
          </a:p>
        </p:txBody>
      </p:sp>
      <p:sp>
        <p:nvSpPr>
          <p:cNvPr id="7" name="TextBox 6">
            <a:extLst>
              <a:ext uri="{FF2B5EF4-FFF2-40B4-BE49-F238E27FC236}">
                <a16:creationId xmlns:a16="http://schemas.microsoft.com/office/drawing/2014/main" id="{0C0A9727-0BD4-BE6F-AD0F-BE594B4D08F0}"/>
              </a:ext>
            </a:extLst>
          </p:cNvPr>
          <p:cNvSpPr txBox="1"/>
          <p:nvPr/>
        </p:nvSpPr>
        <p:spPr>
          <a:xfrm>
            <a:off x="5886831" y="5177866"/>
            <a:ext cx="3526799" cy="1569660"/>
          </a:xfrm>
          <a:prstGeom prst="rect">
            <a:avLst/>
          </a:prstGeom>
          <a:noFill/>
        </p:spPr>
        <p:txBody>
          <a:bodyPr wrap="square" rtlCol="0">
            <a:spAutoFit/>
          </a:bodyPr>
          <a:lstStyle/>
          <a:p>
            <a:r>
              <a:rPr lang="en-US" sz="2400" b="1" dirty="0"/>
              <a:t>Ms. Sam Burns</a:t>
            </a:r>
          </a:p>
          <a:p>
            <a:r>
              <a:rPr lang="en-US" sz="2400" dirty="0"/>
              <a:t>Dir., Oliver Wyman Aerospace, Defense, &amp; Government</a:t>
            </a:r>
          </a:p>
        </p:txBody>
      </p:sp>
    </p:spTree>
    <p:extLst>
      <p:ext uri="{BB962C8B-B14F-4D97-AF65-F5344CB8AC3E}">
        <p14:creationId xmlns:p14="http://schemas.microsoft.com/office/powerpoint/2010/main" val="2812671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C0559-C450-BAF1-05EA-53B0A419B11B}"/>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AA369B0-77C4-6892-E286-03ACE80979A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FAA369B0-77C4-6892-E286-03ACE80979A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C06E27A5-43C9-B81F-C258-0C596B29BDDB}"/>
              </a:ext>
            </a:extLst>
          </p:cNvPr>
          <p:cNvSpPr/>
          <p:nvPr/>
        </p:nvSpPr>
        <p:spPr>
          <a:xfrm>
            <a:off x="457200" y="359985"/>
            <a:ext cx="11277600" cy="882316"/>
          </a:xfrm>
          <a:prstGeom prst="rect">
            <a:avLst/>
          </a:prstGeom>
          <a:solidFill>
            <a:schemeClr val="bg1"/>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73152" rIns="73152" bIns="73152" rtlCol="0" anchor="t"/>
          <a:lstStyle/>
          <a:p>
            <a:pPr fontAlgn="base">
              <a:lnSpc>
                <a:spcPct val="90000"/>
              </a:lnSpc>
              <a:spcBef>
                <a:spcPct val="0"/>
              </a:spcBef>
              <a:spcAft>
                <a:spcPct val="0"/>
              </a:spcAft>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Buying Behavior Shifts Are Accelerating</a:t>
            </a:r>
          </a:p>
        </p:txBody>
      </p:sp>
      <p:grpSp>
        <p:nvGrpSpPr>
          <p:cNvPr id="7" name="Group 6">
            <a:extLst>
              <a:ext uri="{FF2B5EF4-FFF2-40B4-BE49-F238E27FC236}">
                <a16:creationId xmlns:a16="http://schemas.microsoft.com/office/drawing/2014/main" id="{8EB57465-58F5-B6FB-84E3-FB89177F02F6}"/>
              </a:ext>
            </a:extLst>
          </p:cNvPr>
          <p:cNvGrpSpPr/>
          <p:nvPr/>
        </p:nvGrpSpPr>
        <p:grpSpPr>
          <a:xfrm>
            <a:off x="497840" y="1534160"/>
            <a:ext cx="11094206" cy="4384040"/>
            <a:chOff x="497840" y="1534160"/>
            <a:chExt cx="5054600" cy="4384040"/>
          </a:xfrm>
        </p:grpSpPr>
        <p:sp>
          <p:nvSpPr>
            <p:cNvPr id="8" name="Rectangle 7">
              <a:extLst>
                <a:ext uri="{FF2B5EF4-FFF2-40B4-BE49-F238E27FC236}">
                  <a16:creationId xmlns:a16="http://schemas.microsoft.com/office/drawing/2014/main" id="{5C075F27-7400-7FC4-AF3C-DD3AB657AC69}"/>
                </a:ext>
              </a:extLst>
            </p:cNvPr>
            <p:cNvSpPr/>
            <p:nvPr/>
          </p:nvSpPr>
          <p:spPr>
            <a:xfrm>
              <a:off x="497840" y="1534160"/>
              <a:ext cx="2387600" cy="4384040"/>
            </a:xfrm>
            <a:prstGeom prst="rect">
              <a:avLst/>
            </a:prstGeom>
            <a:solidFill>
              <a:schemeClr val="bg1"/>
            </a:solidFill>
            <a:ln w="95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US" sz="1400" b="1" kern="0" dirty="0">
                <a:solidFill>
                  <a:schemeClr val="tx1"/>
                </a:solidFill>
              </a:endParaRPr>
            </a:p>
          </p:txBody>
        </p:sp>
        <p:sp>
          <p:nvSpPr>
            <p:cNvPr id="3" name="Rectangle 2">
              <a:extLst>
                <a:ext uri="{FF2B5EF4-FFF2-40B4-BE49-F238E27FC236}">
                  <a16:creationId xmlns:a16="http://schemas.microsoft.com/office/drawing/2014/main" id="{88D49433-669F-0981-DDDE-848F81215AC5}"/>
                </a:ext>
              </a:extLst>
            </p:cNvPr>
            <p:cNvSpPr/>
            <p:nvPr/>
          </p:nvSpPr>
          <p:spPr>
            <a:xfrm>
              <a:off x="3164840" y="1534160"/>
              <a:ext cx="2387600" cy="4384040"/>
            </a:xfrm>
            <a:prstGeom prst="rect">
              <a:avLst/>
            </a:prstGeom>
            <a:solidFill>
              <a:schemeClr val="bg1"/>
            </a:solidFill>
            <a:ln w="95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US" sz="1400" b="1" kern="0" dirty="0">
                <a:solidFill>
                  <a:schemeClr val="tx1"/>
                </a:solidFill>
              </a:endParaRPr>
            </a:p>
          </p:txBody>
        </p:sp>
      </p:grpSp>
      <p:sp>
        <p:nvSpPr>
          <p:cNvPr id="10" name="Rectangle 9">
            <a:extLst>
              <a:ext uri="{FF2B5EF4-FFF2-40B4-BE49-F238E27FC236}">
                <a16:creationId xmlns:a16="http://schemas.microsoft.com/office/drawing/2014/main" id="{DF9A535A-62A5-ABF5-7A65-D332A1C1CFAE}"/>
              </a:ext>
            </a:extLst>
          </p:cNvPr>
          <p:cNvSpPr/>
          <p:nvPr/>
        </p:nvSpPr>
        <p:spPr>
          <a:xfrm>
            <a:off x="1071880" y="1345307"/>
            <a:ext cx="4175760" cy="407924"/>
          </a:xfrm>
          <a:prstGeom prst="rect">
            <a:avLst/>
          </a:prstGeom>
          <a:solidFill>
            <a:schemeClr val="bg1"/>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r>
              <a:rPr lang="en-US" sz="2000" b="1" kern="0" cap="small" dirty="0">
                <a:solidFill>
                  <a:schemeClr val="tx1"/>
                </a:solidFill>
              </a:rPr>
              <a:t>Convergence of MS&amp;T Capabilities</a:t>
            </a:r>
          </a:p>
        </p:txBody>
      </p:sp>
      <p:grpSp>
        <p:nvGrpSpPr>
          <p:cNvPr id="26" name="Group 25">
            <a:extLst>
              <a:ext uri="{FF2B5EF4-FFF2-40B4-BE49-F238E27FC236}">
                <a16:creationId xmlns:a16="http://schemas.microsoft.com/office/drawing/2014/main" id="{76311D4E-A44F-8048-027F-65E6E2389F76}"/>
              </a:ext>
            </a:extLst>
          </p:cNvPr>
          <p:cNvGrpSpPr/>
          <p:nvPr/>
        </p:nvGrpSpPr>
        <p:grpSpPr>
          <a:xfrm>
            <a:off x="1371600" y="1942084"/>
            <a:ext cx="3436647" cy="3075807"/>
            <a:chOff x="2874353" y="1143000"/>
            <a:chExt cx="5738446" cy="5058507"/>
          </a:xfrm>
        </p:grpSpPr>
        <p:sp>
          <p:nvSpPr>
            <p:cNvPr id="6" name="Freeform: Shape 5">
              <a:extLst>
                <a:ext uri="{FF2B5EF4-FFF2-40B4-BE49-F238E27FC236}">
                  <a16:creationId xmlns:a16="http://schemas.microsoft.com/office/drawing/2014/main" id="{DD39AC8E-7783-FD00-1C93-4A55C46D4F6F}"/>
                </a:ext>
              </a:extLst>
            </p:cNvPr>
            <p:cNvSpPr>
              <a:spLocks noChangeAspect="1"/>
            </p:cNvSpPr>
            <p:nvPr/>
          </p:nvSpPr>
          <p:spPr bwMode="gray">
            <a:xfrm>
              <a:off x="3968166" y="2781750"/>
              <a:ext cx="1775411" cy="1649289"/>
            </a:xfrm>
            <a:custGeom>
              <a:avLst/>
              <a:gdLst>
                <a:gd name="connsiteX0" fmla="*/ 590668 w 1531405"/>
                <a:gd name="connsiteY0" fmla="*/ 0 h 1479787"/>
                <a:gd name="connsiteX1" fmla="*/ 1448426 w 1531405"/>
                <a:gd name="connsiteY1" fmla="*/ 262009 h 1479787"/>
                <a:gd name="connsiteX2" fmla="*/ 1531405 w 1531405"/>
                <a:gd name="connsiteY2" fmla="*/ 324059 h 1479787"/>
                <a:gd name="connsiteX3" fmla="*/ 1496280 w 1531405"/>
                <a:gd name="connsiteY3" fmla="*/ 350325 h 1479787"/>
                <a:gd name="connsiteX4" fmla="*/ 945913 w 1531405"/>
                <a:gd name="connsiteY4" fmla="*/ 1377292 h 1479787"/>
                <a:gd name="connsiteX5" fmla="*/ 940737 w 1531405"/>
                <a:gd name="connsiteY5" fmla="*/ 1479787 h 1479787"/>
                <a:gd name="connsiteX6" fmla="*/ 934244 w 1531405"/>
                <a:gd name="connsiteY6" fmla="*/ 1477410 h 1479787"/>
                <a:gd name="connsiteX7" fmla="*/ 5176 w 1531405"/>
                <a:gd name="connsiteY7" fmla="*/ 220679 h 1479787"/>
                <a:gd name="connsiteX8" fmla="*/ 0 w 1531405"/>
                <a:gd name="connsiteY8" fmla="*/ 118185 h 1479787"/>
                <a:gd name="connsiteX9" fmla="*/ 134459 w 1531405"/>
                <a:gd name="connsiteY9" fmla="*/ 68972 h 1479787"/>
                <a:gd name="connsiteX10" fmla="*/ 590668 w 1531405"/>
                <a:gd name="connsiteY10" fmla="*/ 0 h 147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1405" h="1479787">
                  <a:moveTo>
                    <a:pt x="590668" y="0"/>
                  </a:moveTo>
                  <a:cubicBezTo>
                    <a:pt x="908401" y="0"/>
                    <a:pt x="1203574" y="96590"/>
                    <a:pt x="1448426" y="262009"/>
                  </a:cubicBezTo>
                  <a:lnTo>
                    <a:pt x="1531405" y="324059"/>
                  </a:lnTo>
                  <a:lnTo>
                    <a:pt x="1496280" y="350325"/>
                  </a:lnTo>
                  <a:cubicBezTo>
                    <a:pt x="1193204" y="600446"/>
                    <a:pt x="987813" y="964703"/>
                    <a:pt x="945913" y="1377292"/>
                  </a:cubicBezTo>
                  <a:lnTo>
                    <a:pt x="940737" y="1479787"/>
                  </a:lnTo>
                  <a:lnTo>
                    <a:pt x="934244" y="1477410"/>
                  </a:lnTo>
                  <a:cubicBezTo>
                    <a:pt x="429501" y="1263922"/>
                    <a:pt x="62789" y="787989"/>
                    <a:pt x="5176" y="220679"/>
                  </a:cubicBezTo>
                  <a:lnTo>
                    <a:pt x="0" y="118185"/>
                  </a:lnTo>
                  <a:lnTo>
                    <a:pt x="134459" y="68972"/>
                  </a:lnTo>
                  <a:cubicBezTo>
                    <a:pt x="278575" y="24148"/>
                    <a:pt x="431802" y="0"/>
                    <a:pt x="590668" y="0"/>
                  </a:cubicBezTo>
                  <a:close/>
                </a:path>
              </a:pathLst>
            </a:custGeom>
            <a:solidFill>
              <a:srgbClr val="B2DFFE"/>
            </a:solidFill>
            <a:ln w="2857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216028" rtlCol="0" anchor="ctr"/>
            <a:lstStyle/>
            <a:p>
              <a:pPr algn="ctr"/>
              <a:endParaRPr lang="en-US" sz="1600" b="1" i="1" kern="0">
                <a:solidFill>
                  <a:schemeClr val="tx1"/>
                </a:solidFill>
              </a:endParaRPr>
            </a:p>
          </p:txBody>
        </p:sp>
        <p:sp>
          <p:nvSpPr>
            <p:cNvPr id="9" name="Freeform: Shape 8">
              <a:extLst>
                <a:ext uri="{FF2B5EF4-FFF2-40B4-BE49-F238E27FC236}">
                  <a16:creationId xmlns:a16="http://schemas.microsoft.com/office/drawing/2014/main" id="{AD074155-6D1A-77C2-1B11-BB96E678FDE9}"/>
                </a:ext>
              </a:extLst>
            </p:cNvPr>
            <p:cNvSpPr>
              <a:spLocks noChangeAspect="1"/>
            </p:cNvSpPr>
            <p:nvPr/>
          </p:nvSpPr>
          <p:spPr bwMode="gray">
            <a:xfrm>
              <a:off x="5743576" y="2781750"/>
              <a:ext cx="1775411" cy="1649289"/>
            </a:xfrm>
            <a:custGeom>
              <a:avLst/>
              <a:gdLst>
                <a:gd name="connsiteX0" fmla="*/ 940737 w 1531405"/>
                <a:gd name="connsiteY0" fmla="*/ 0 h 1479787"/>
                <a:gd name="connsiteX1" fmla="*/ 1396946 w 1531405"/>
                <a:gd name="connsiteY1" fmla="*/ 68972 h 1479787"/>
                <a:gd name="connsiteX2" fmla="*/ 1531405 w 1531405"/>
                <a:gd name="connsiteY2" fmla="*/ 118185 h 1479787"/>
                <a:gd name="connsiteX3" fmla="*/ 1526229 w 1531405"/>
                <a:gd name="connsiteY3" fmla="*/ 220679 h 1479787"/>
                <a:gd name="connsiteX4" fmla="*/ 597161 w 1531405"/>
                <a:gd name="connsiteY4" fmla="*/ 1477410 h 1479787"/>
                <a:gd name="connsiteX5" fmla="*/ 590668 w 1531405"/>
                <a:gd name="connsiteY5" fmla="*/ 1479787 h 1479787"/>
                <a:gd name="connsiteX6" fmla="*/ 585492 w 1531405"/>
                <a:gd name="connsiteY6" fmla="*/ 1377292 h 1479787"/>
                <a:gd name="connsiteX7" fmla="*/ 35125 w 1531405"/>
                <a:gd name="connsiteY7" fmla="*/ 350325 h 1479787"/>
                <a:gd name="connsiteX8" fmla="*/ 0 w 1531405"/>
                <a:gd name="connsiteY8" fmla="*/ 324059 h 1479787"/>
                <a:gd name="connsiteX9" fmla="*/ 82979 w 1531405"/>
                <a:gd name="connsiteY9" fmla="*/ 262009 h 1479787"/>
                <a:gd name="connsiteX10" fmla="*/ 940737 w 1531405"/>
                <a:gd name="connsiteY10" fmla="*/ 0 h 147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1405" h="1479787">
                  <a:moveTo>
                    <a:pt x="940737" y="0"/>
                  </a:moveTo>
                  <a:cubicBezTo>
                    <a:pt x="1099604" y="0"/>
                    <a:pt x="1252830" y="24148"/>
                    <a:pt x="1396946" y="68972"/>
                  </a:cubicBezTo>
                  <a:lnTo>
                    <a:pt x="1531405" y="118185"/>
                  </a:lnTo>
                  <a:lnTo>
                    <a:pt x="1526229" y="220679"/>
                  </a:lnTo>
                  <a:cubicBezTo>
                    <a:pt x="1468616" y="787989"/>
                    <a:pt x="1101904" y="1263922"/>
                    <a:pt x="597161" y="1477410"/>
                  </a:cubicBezTo>
                  <a:lnTo>
                    <a:pt x="590668" y="1479787"/>
                  </a:lnTo>
                  <a:lnTo>
                    <a:pt x="585492" y="1377292"/>
                  </a:lnTo>
                  <a:cubicBezTo>
                    <a:pt x="543592" y="964703"/>
                    <a:pt x="338201" y="600446"/>
                    <a:pt x="35125" y="350325"/>
                  </a:cubicBezTo>
                  <a:lnTo>
                    <a:pt x="0" y="324059"/>
                  </a:lnTo>
                  <a:lnTo>
                    <a:pt x="82979" y="262009"/>
                  </a:lnTo>
                  <a:cubicBezTo>
                    <a:pt x="327831" y="96590"/>
                    <a:pt x="623004" y="0"/>
                    <a:pt x="940737" y="0"/>
                  </a:cubicBezTo>
                  <a:close/>
                </a:path>
              </a:pathLst>
            </a:custGeom>
            <a:solidFill>
              <a:srgbClr val="4E3C99">
                <a:alpha val="47843"/>
              </a:srgbClr>
            </a:solidFill>
            <a:ln w="2857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216028" rtlCol="0" anchor="ctr"/>
            <a:lstStyle/>
            <a:p>
              <a:pPr algn="ctr"/>
              <a:endParaRPr lang="en-US" sz="1600" b="1" i="1" kern="0">
                <a:solidFill>
                  <a:schemeClr val="tx1"/>
                </a:solidFill>
              </a:endParaRPr>
            </a:p>
          </p:txBody>
        </p:sp>
        <p:sp>
          <p:nvSpPr>
            <p:cNvPr id="12" name="Freeform: Shape 11">
              <a:extLst>
                <a:ext uri="{FF2B5EF4-FFF2-40B4-BE49-F238E27FC236}">
                  <a16:creationId xmlns:a16="http://schemas.microsoft.com/office/drawing/2014/main" id="{4ADAA260-EE3D-0A02-EF73-07D70F40C652}"/>
                </a:ext>
              </a:extLst>
            </p:cNvPr>
            <p:cNvSpPr>
              <a:spLocks noChangeAspect="1"/>
            </p:cNvSpPr>
            <p:nvPr/>
          </p:nvSpPr>
          <p:spPr bwMode="gray">
            <a:xfrm>
              <a:off x="5055610" y="4431037"/>
              <a:ext cx="1375929" cy="1409290"/>
            </a:xfrm>
            <a:custGeom>
              <a:avLst/>
              <a:gdLst>
                <a:gd name="connsiteX0" fmla="*/ 2745 w 1186826"/>
                <a:gd name="connsiteY0" fmla="*/ 0 h 1264454"/>
                <a:gd name="connsiteX1" fmla="*/ 137204 w 1186826"/>
                <a:gd name="connsiteY1" fmla="*/ 49212 h 1264454"/>
                <a:gd name="connsiteX2" fmla="*/ 593413 w 1186826"/>
                <a:gd name="connsiteY2" fmla="*/ 118184 h 1264454"/>
                <a:gd name="connsiteX3" fmla="*/ 1049622 w 1186826"/>
                <a:gd name="connsiteY3" fmla="*/ 49212 h 1264454"/>
                <a:gd name="connsiteX4" fmla="*/ 1184081 w 1186826"/>
                <a:gd name="connsiteY4" fmla="*/ 0 h 1264454"/>
                <a:gd name="connsiteX5" fmla="*/ 1186826 w 1186826"/>
                <a:gd name="connsiteY5" fmla="*/ 54363 h 1264454"/>
                <a:gd name="connsiteX6" fmla="*/ 628538 w 1186826"/>
                <a:gd name="connsiteY6" fmla="*/ 1238188 h 1264454"/>
                <a:gd name="connsiteX7" fmla="*/ 593413 w 1186826"/>
                <a:gd name="connsiteY7" fmla="*/ 1264454 h 1264454"/>
                <a:gd name="connsiteX8" fmla="*/ 558288 w 1186826"/>
                <a:gd name="connsiteY8" fmla="*/ 1238188 h 1264454"/>
                <a:gd name="connsiteX9" fmla="*/ 0 w 1186826"/>
                <a:gd name="connsiteY9" fmla="*/ 54363 h 1264454"/>
                <a:gd name="connsiteX10" fmla="*/ 2745 w 1186826"/>
                <a:gd name="connsiteY10" fmla="*/ 0 h 126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826" h="1264454">
                  <a:moveTo>
                    <a:pt x="2745" y="0"/>
                  </a:moveTo>
                  <a:lnTo>
                    <a:pt x="137204" y="49212"/>
                  </a:lnTo>
                  <a:cubicBezTo>
                    <a:pt x="281320" y="94037"/>
                    <a:pt x="434547" y="118184"/>
                    <a:pt x="593413" y="118184"/>
                  </a:cubicBezTo>
                  <a:cubicBezTo>
                    <a:pt x="752280" y="118184"/>
                    <a:pt x="905506" y="94037"/>
                    <a:pt x="1049622" y="49212"/>
                  </a:cubicBezTo>
                  <a:lnTo>
                    <a:pt x="1184081" y="0"/>
                  </a:lnTo>
                  <a:lnTo>
                    <a:pt x="1186826" y="54363"/>
                  </a:lnTo>
                  <a:cubicBezTo>
                    <a:pt x="1186826" y="530963"/>
                    <a:pt x="969499" y="956802"/>
                    <a:pt x="628538" y="1238188"/>
                  </a:cubicBezTo>
                  <a:lnTo>
                    <a:pt x="593413" y="1264454"/>
                  </a:lnTo>
                  <a:lnTo>
                    <a:pt x="558288" y="1238188"/>
                  </a:lnTo>
                  <a:cubicBezTo>
                    <a:pt x="217327" y="956802"/>
                    <a:pt x="0" y="530963"/>
                    <a:pt x="0" y="54363"/>
                  </a:cubicBezTo>
                  <a:lnTo>
                    <a:pt x="2745" y="0"/>
                  </a:lnTo>
                  <a:close/>
                </a:path>
              </a:pathLst>
            </a:custGeom>
            <a:solidFill>
              <a:schemeClr val="accent1">
                <a:lumMod val="20000"/>
                <a:lumOff val="80000"/>
              </a:schemeClr>
            </a:solidFill>
            <a:ln w="2857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145162" rtlCol="0" anchor="ctr"/>
            <a:lstStyle/>
            <a:p>
              <a:pPr algn="ctr"/>
              <a:endParaRPr lang="en-US" sz="1600" b="1" i="1" kern="0">
                <a:solidFill>
                  <a:schemeClr val="tx1"/>
                </a:solidFill>
              </a:endParaRPr>
            </a:p>
          </p:txBody>
        </p:sp>
        <p:sp>
          <p:nvSpPr>
            <p:cNvPr id="14" name="Freeform: Shape 13">
              <a:extLst>
                <a:ext uri="{FF2B5EF4-FFF2-40B4-BE49-F238E27FC236}">
                  <a16:creationId xmlns:a16="http://schemas.microsoft.com/office/drawing/2014/main" id="{0267EE39-04EE-D808-E458-9C9AE6D0B1F8}"/>
                </a:ext>
              </a:extLst>
            </p:cNvPr>
            <p:cNvSpPr>
              <a:spLocks noChangeAspect="1"/>
            </p:cNvSpPr>
            <p:nvPr/>
          </p:nvSpPr>
          <p:spPr bwMode="gray">
            <a:xfrm>
              <a:off x="3964980" y="1143000"/>
              <a:ext cx="3557186" cy="1999925"/>
            </a:xfrm>
            <a:custGeom>
              <a:avLst/>
              <a:gdLst>
                <a:gd name="connsiteX0" fmla="*/ 1534150 w 3068300"/>
                <a:gd name="connsiteY0" fmla="*/ 0 h 1794388"/>
                <a:gd name="connsiteX1" fmla="*/ 3068300 w 3068300"/>
                <a:gd name="connsiteY1" fmla="*/ 1534150 h 1794388"/>
                <a:gd name="connsiteX2" fmla="*/ 3065555 w 3068300"/>
                <a:gd name="connsiteY2" fmla="*/ 1588514 h 1794388"/>
                <a:gd name="connsiteX3" fmla="*/ 2931096 w 3068300"/>
                <a:gd name="connsiteY3" fmla="*/ 1539301 h 1794388"/>
                <a:gd name="connsiteX4" fmla="*/ 2474887 w 3068300"/>
                <a:gd name="connsiteY4" fmla="*/ 1470329 h 1794388"/>
                <a:gd name="connsiteX5" fmla="*/ 1617129 w 3068300"/>
                <a:gd name="connsiteY5" fmla="*/ 1732338 h 1794388"/>
                <a:gd name="connsiteX6" fmla="*/ 1534150 w 3068300"/>
                <a:gd name="connsiteY6" fmla="*/ 1794388 h 1794388"/>
                <a:gd name="connsiteX7" fmla="*/ 1451171 w 3068300"/>
                <a:gd name="connsiteY7" fmla="*/ 1732338 h 1794388"/>
                <a:gd name="connsiteX8" fmla="*/ 593413 w 3068300"/>
                <a:gd name="connsiteY8" fmla="*/ 1470329 h 1794388"/>
                <a:gd name="connsiteX9" fmla="*/ 137204 w 3068300"/>
                <a:gd name="connsiteY9" fmla="*/ 1539301 h 1794388"/>
                <a:gd name="connsiteX10" fmla="*/ 2745 w 3068300"/>
                <a:gd name="connsiteY10" fmla="*/ 1588514 h 1794388"/>
                <a:gd name="connsiteX11" fmla="*/ 0 w 3068300"/>
                <a:gd name="connsiteY11" fmla="*/ 1534150 h 1794388"/>
                <a:gd name="connsiteX12" fmla="*/ 1534150 w 3068300"/>
                <a:gd name="connsiteY12" fmla="*/ 0 h 17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8300" h="1794388">
                  <a:moveTo>
                    <a:pt x="1534150" y="0"/>
                  </a:moveTo>
                  <a:cubicBezTo>
                    <a:pt x="2381438" y="0"/>
                    <a:pt x="3068300" y="686862"/>
                    <a:pt x="3068300" y="1534150"/>
                  </a:cubicBezTo>
                  <a:lnTo>
                    <a:pt x="3065555" y="1588514"/>
                  </a:lnTo>
                  <a:lnTo>
                    <a:pt x="2931096" y="1539301"/>
                  </a:lnTo>
                  <a:cubicBezTo>
                    <a:pt x="2786980" y="1494477"/>
                    <a:pt x="2633754" y="1470329"/>
                    <a:pt x="2474887" y="1470329"/>
                  </a:cubicBezTo>
                  <a:cubicBezTo>
                    <a:pt x="2157154" y="1470329"/>
                    <a:pt x="1861981" y="1566919"/>
                    <a:pt x="1617129" y="1732338"/>
                  </a:cubicBezTo>
                  <a:lnTo>
                    <a:pt x="1534150" y="1794388"/>
                  </a:lnTo>
                  <a:lnTo>
                    <a:pt x="1451171" y="1732338"/>
                  </a:lnTo>
                  <a:cubicBezTo>
                    <a:pt x="1206319" y="1566919"/>
                    <a:pt x="911146" y="1470329"/>
                    <a:pt x="593413" y="1470329"/>
                  </a:cubicBezTo>
                  <a:cubicBezTo>
                    <a:pt x="434547" y="1470329"/>
                    <a:pt x="281320" y="1494477"/>
                    <a:pt x="137204" y="1539301"/>
                  </a:cubicBezTo>
                  <a:lnTo>
                    <a:pt x="2745" y="1588514"/>
                  </a:lnTo>
                  <a:lnTo>
                    <a:pt x="0" y="1534150"/>
                  </a:lnTo>
                  <a:cubicBezTo>
                    <a:pt x="0" y="686862"/>
                    <a:pt x="686862" y="0"/>
                    <a:pt x="1534150" y="0"/>
                  </a:cubicBezTo>
                  <a:close/>
                </a:path>
              </a:pathLst>
            </a:custGeom>
            <a:solidFill>
              <a:schemeClr val="accent1"/>
            </a:solidFill>
            <a:ln w="2857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US" sz="1600" i="1" kern="0">
                <a:solidFill>
                  <a:schemeClr val="tx1"/>
                </a:solidFill>
              </a:endParaRPr>
            </a:p>
          </p:txBody>
        </p:sp>
        <p:sp>
          <p:nvSpPr>
            <p:cNvPr id="15" name="Freeform: Shape 14">
              <a:extLst>
                <a:ext uri="{FF2B5EF4-FFF2-40B4-BE49-F238E27FC236}">
                  <a16:creationId xmlns:a16="http://schemas.microsoft.com/office/drawing/2014/main" id="{4F230E68-B3CC-40DC-29AF-7954F80475F8}"/>
                </a:ext>
              </a:extLst>
            </p:cNvPr>
            <p:cNvSpPr>
              <a:spLocks noChangeAspect="1"/>
            </p:cNvSpPr>
            <p:nvPr/>
          </p:nvSpPr>
          <p:spPr bwMode="gray">
            <a:xfrm>
              <a:off x="2874353" y="2913471"/>
              <a:ext cx="2869223" cy="3288035"/>
            </a:xfrm>
            <a:custGeom>
              <a:avLst/>
              <a:gdLst>
                <a:gd name="connsiteX0" fmla="*/ 943482 w 2474887"/>
                <a:gd name="connsiteY0" fmla="*/ 0 h 2950115"/>
                <a:gd name="connsiteX1" fmla="*/ 948658 w 2474887"/>
                <a:gd name="connsiteY1" fmla="*/ 102494 h 2950115"/>
                <a:gd name="connsiteX2" fmla="*/ 1877726 w 2474887"/>
                <a:gd name="connsiteY2" fmla="*/ 1359225 h 2950115"/>
                <a:gd name="connsiteX3" fmla="*/ 1884219 w 2474887"/>
                <a:gd name="connsiteY3" fmla="*/ 1361602 h 2950115"/>
                <a:gd name="connsiteX4" fmla="*/ 1881474 w 2474887"/>
                <a:gd name="connsiteY4" fmla="*/ 1415965 h 2950115"/>
                <a:gd name="connsiteX5" fmla="*/ 2439762 w 2474887"/>
                <a:gd name="connsiteY5" fmla="*/ 2599790 h 2950115"/>
                <a:gd name="connsiteX6" fmla="*/ 2474887 w 2474887"/>
                <a:gd name="connsiteY6" fmla="*/ 2626056 h 2950115"/>
                <a:gd name="connsiteX7" fmla="*/ 2391908 w 2474887"/>
                <a:gd name="connsiteY7" fmla="*/ 2688106 h 2950115"/>
                <a:gd name="connsiteX8" fmla="*/ 1534150 w 2474887"/>
                <a:gd name="connsiteY8" fmla="*/ 2950115 h 2950115"/>
                <a:gd name="connsiteX9" fmla="*/ 0 w 2474887"/>
                <a:gd name="connsiteY9" fmla="*/ 1415965 h 2950115"/>
                <a:gd name="connsiteX10" fmla="*/ 936989 w 2474887"/>
                <a:gd name="connsiteY10" fmla="*/ 2376 h 2950115"/>
                <a:gd name="connsiteX11" fmla="*/ 943482 w 2474887"/>
                <a:gd name="connsiteY11" fmla="*/ 0 h 295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4887" h="2950115">
                  <a:moveTo>
                    <a:pt x="943482" y="0"/>
                  </a:moveTo>
                  <a:lnTo>
                    <a:pt x="948658" y="102494"/>
                  </a:lnTo>
                  <a:cubicBezTo>
                    <a:pt x="1006271" y="669804"/>
                    <a:pt x="1372983" y="1145737"/>
                    <a:pt x="1877726" y="1359225"/>
                  </a:cubicBezTo>
                  <a:lnTo>
                    <a:pt x="1884219" y="1361602"/>
                  </a:lnTo>
                  <a:lnTo>
                    <a:pt x="1881474" y="1415965"/>
                  </a:lnTo>
                  <a:cubicBezTo>
                    <a:pt x="1881474" y="1892565"/>
                    <a:pt x="2098801" y="2318404"/>
                    <a:pt x="2439762" y="2599790"/>
                  </a:cubicBezTo>
                  <a:lnTo>
                    <a:pt x="2474887" y="2626056"/>
                  </a:lnTo>
                  <a:lnTo>
                    <a:pt x="2391908" y="2688106"/>
                  </a:lnTo>
                  <a:cubicBezTo>
                    <a:pt x="2147056" y="2853525"/>
                    <a:pt x="1851883" y="2950115"/>
                    <a:pt x="1534150" y="2950115"/>
                  </a:cubicBezTo>
                  <a:cubicBezTo>
                    <a:pt x="686862" y="2950115"/>
                    <a:pt x="0" y="2263253"/>
                    <a:pt x="0" y="1415965"/>
                  </a:cubicBezTo>
                  <a:cubicBezTo>
                    <a:pt x="0" y="780499"/>
                    <a:pt x="386360" y="235273"/>
                    <a:pt x="936989" y="2376"/>
                  </a:cubicBezTo>
                  <a:lnTo>
                    <a:pt x="943482" y="0"/>
                  </a:lnTo>
                  <a:close/>
                </a:path>
              </a:pathLst>
            </a:custGeom>
            <a:solidFill>
              <a:schemeClr val="accent2"/>
            </a:solidFill>
            <a:ln w="2857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US" sz="1600" i="1" kern="0">
                <a:solidFill>
                  <a:schemeClr val="tx1"/>
                </a:solidFill>
              </a:endParaRPr>
            </a:p>
          </p:txBody>
        </p:sp>
        <p:sp>
          <p:nvSpPr>
            <p:cNvPr id="16" name="Freeform: Shape 15">
              <a:extLst>
                <a:ext uri="{FF2B5EF4-FFF2-40B4-BE49-F238E27FC236}">
                  <a16:creationId xmlns:a16="http://schemas.microsoft.com/office/drawing/2014/main" id="{37CA70EF-3403-40FC-3783-602969036553}"/>
                </a:ext>
              </a:extLst>
            </p:cNvPr>
            <p:cNvSpPr>
              <a:spLocks noChangeAspect="1"/>
            </p:cNvSpPr>
            <p:nvPr/>
          </p:nvSpPr>
          <p:spPr bwMode="gray">
            <a:xfrm>
              <a:off x="5743577" y="2913472"/>
              <a:ext cx="2869222" cy="3288035"/>
            </a:xfrm>
            <a:custGeom>
              <a:avLst/>
              <a:gdLst>
                <a:gd name="connsiteX0" fmla="*/ 1531405 w 2474887"/>
                <a:gd name="connsiteY0" fmla="*/ 0 h 2950115"/>
                <a:gd name="connsiteX1" fmla="*/ 1537898 w 2474887"/>
                <a:gd name="connsiteY1" fmla="*/ 2376 h 2950115"/>
                <a:gd name="connsiteX2" fmla="*/ 2474887 w 2474887"/>
                <a:gd name="connsiteY2" fmla="*/ 1415965 h 2950115"/>
                <a:gd name="connsiteX3" fmla="*/ 940737 w 2474887"/>
                <a:gd name="connsiteY3" fmla="*/ 2950115 h 2950115"/>
                <a:gd name="connsiteX4" fmla="*/ 82979 w 2474887"/>
                <a:gd name="connsiteY4" fmla="*/ 2688106 h 2950115"/>
                <a:gd name="connsiteX5" fmla="*/ 0 w 2474887"/>
                <a:gd name="connsiteY5" fmla="*/ 2626056 h 2950115"/>
                <a:gd name="connsiteX6" fmla="*/ 35125 w 2474887"/>
                <a:gd name="connsiteY6" fmla="*/ 2599790 h 2950115"/>
                <a:gd name="connsiteX7" fmla="*/ 593413 w 2474887"/>
                <a:gd name="connsiteY7" fmla="*/ 1415965 h 2950115"/>
                <a:gd name="connsiteX8" fmla="*/ 590668 w 2474887"/>
                <a:gd name="connsiteY8" fmla="*/ 1361602 h 2950115"/>
                <a:gd name="connsiteX9" fmla="*/ 597161 w 2474887"/>
                <a:gd name="connsiteY9" fmla="*/ 1359225 h 2950115"/>
                <a:gd name="connsiteX10" fmla="*/ 1526229 w 2474887"/>
                <a:gd name="connsiteY10" fmla="*/ 102494 h 2950115"/>
                <a:gd name="connsiteX11" fmla="*/ 1531405 w 2474887"/>
                <a:gd name="connsiteY11" fmla="*/ 0 h 295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4887" h="2950115">
                  <a:moveTo>
                    <a:pt x="1531405" y="0"/>
                  </a:moveTo>
                  <a:lnTo>
                    <a:pt x="1537898" y="2376"/>
                  </a:lnTo>
                  <a:cubicBezTo>
                    <a:pt x="2088527" y="235273"/>
                    <a:pt x="2474887" y="780499"/>
                    <a:pt x="2474887" y="1415965"/>
                  </a:cubicBezTo>
                  <a:cubicBezTo>
                    <a:pt x="2474887" y="2263253"/>
                    <a:pt x="1788025" y="2950115"/>
                    <a:pt x="940737" y="2950115"/>
                  </a:cubicBezTo>
                  <a:cubicBezTo>
                    <a:pt x="623004" y="2950115"/>
                    <a:pt x="327831" y="2853525"/>
                    <a:pt x="82979" y="2688106"/>
                  </a:cubicBezTo>
                  <a:lnTo>
                    <a:pt x="0" y="2626056"/>
                  </a:lnTo>
                  <a:lnTo>
                    <a:pt x="35125" y="2599790"/>
                  </a:lnTo>
                  <a:cubicBezTo>
                    <a:pt x="376086" y="2318404"/>
                    <a:pt x="593413" y="1892565"/>
                    <a:pt x="593413" y="1415965"/>
                  </a:cubicBezTo>
                  <a:lnTo>
                    <a:pt x="590668" y="1361602"/>
                  </a:lnTo>
                  <a:lnTo>
                    <a:pt x="597161" y="1359225"/>
                  </a:lnTo>
                  <a:cubicBezTo>
                    <a:pt x="1101904" y="1145737"/>
                    <a:pt x="1468616" y="669804"/>
                    <a:pt x="1526229" y="102494"/>
                  </a:cubicBezTo>
                  <a:lnTo>
                    <a:pt x="1531405" y="0"/>
                  </a:lnTo>
                  <a:close/>
                </a:path>
              </a:pathLst>
            </a:custGeom>
            <a:solidFill>
              <a:srgbClr val="8246AF"/>
            </a:solidFill>
            <a:ln w="2857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US" sz="1600" i="1" kern="0" dirty="0">
                <a:solidFill>
                  <a:schemeClr val="tx1"/>
                </a:solidFill>
              </a:endParaRPr>
            </a:p>
          </p:txBody>
        </p:sp>
        <p:sp>
          <p:nvSpPr>
            <p:cNvPr id="17" name="Freeform: Shape 16">
              <a:extLst>
                <a:ext uri="{FF2B5EF4-FFF2-40B4-BE49-F238E27FC236}">
                  <a16:creationId xmlns:a16="http://schemas.microsoft.com/office/drawing/2014/main" id="{FBCB4391-5720-129A-C0BD-8A27A96154D1}"/>
                </a:ext>
              </a:extLst>
            </p:cNvPr>
            <p:cNvSpPr>
              <a:spLocks noChangeAspect="1"/>
            </p:cNvSpPr>
            <p:nvPr/>
          </p:nvSpPr>
          <p:spPr bwMode="gray">
            <a:xfrm>
              <a:off x="5058792" y="3142926"/>
              <a:ext cx="1369564" cy="1419832"/>
            </a:xfrm>
            <a:custGeom>
              <a:avLst/>
              <a:gdLst>
                <a:gd name="connsiteX0" fmla="*/ 590668 w 1181336"/>
                <a:gd name="connsiteY0" fmla="*/ 0 h 1273912"/>
                <a:gd name="connsiteX1" fmla="*/ 625793 w 1181336"/>
                <a:gd name="connsiteY1" fmla="*/ 26266 h 1273912"/>
                <a:gd name="connsiteX2" fmla="*/ 1176160 w 1181336"/>
                <a:gd name="connsiteY2" fmla="*/ 1053233 h 1273912"/>
                <a:gd name="connsiteX3" fmla="*/ 1181336 w 1181336"/>
                <a:gd name="connsiteY3" fmla="*/ 1155728 h 1273912"/>
                <a:gd name="connsiteX4" fmla="*/ 1046877 w 1181336"/>
                <a:gd name="connsiteY4" fmla="*/ 1204940 h 1273912"/>
                <a:gd name="connsiteX5" fmla="*/ 590668 w 1181336"/>
                <a:gd name="connsiteY5" fmla="*/ 1273912 h 1273912"/>
                <a:gd name="connsiteX6" fmla="*/ 134459 w 1181336"/>
                <a:gd name="connsiteY6" fmla="*/ 1204940 h 1273912"/>
                <a:gd name="connsiteX7" fmla="*/ 0 w 1181336"/>
                <a:gd name="connsiteY7" fmla="*/ 1155728 h 1273912"/>
                <a:gd name="connsiteX8" fmla="*/ 5176 w 1181336"/>
                <a:gd name="connsiteY8" fmla="*/ 1053233 h 1273912"/>
                <a:gd name="connsiteX9" fmla="*/ 555543 w 1181336"/>
                <a:gd name="connsiteY9" fmla="*/ 26266 h 1273912"/>
                <a:gd name="connsiteX10" fmla="*/ 590668 w 1181336"/>
                <a:gd name="connsiteY10" fmla="*/ 0 h 12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1336" h="1273912">
                  <a:moveTo>
                    <a:pt x="590668" y="0"/>
                  </a:moveTo>
                  <a:lnTo>
                    <a:pt x="625793" y="26266"/>
                  </a:lnTo>
                  <a:cubicBezTo>
                    <a:pt x="928869" y="276387"/>
                    <a:pt x="1134260" y="640644"/>
                    <a:pt x="1176160" y="1053233"/>
                  </a:cubicBezTo>
                  <a:lnTo>
                    <a:pt x="1181336" y="1155728"/>
                  </a:lnTo>
                  <a:lnTo>
                    <a:pt x="1046877" y="1204940"/>
                  </a:lnTo>
                  <a:cubicBezTo>
                    <a:pt x="902761" y="1249765"/>
                    <a:pt x="749535" y="1273912"/>
                    <a:pt x="590668" y="1273912"/>
                  </a:cubicBezTo>
                  <a:cubicBezTo>
                    <a:pt x="431802" y="1273912"/>
                    <a:pt x="278575" y="1249765"/>
                    <a:pt x="134459" y="1204940"/>
                  </a:cubicBezTo>
                  <a:lnTo>
                    <a:pt x="0" y="1155728"/>
                  </a:lnTo>
                  <a:lnTo>
                    <a:pt x="5176" y="1053233"/>
                  </a:lnTo>
                  <a:cubicBezTo>
                    <a:pt x="47076" y="640644"/>
                    <a:pt x="252467" y="276387"/>
                    <a:pt x="555543" y="26266"/>
                  </a:cubicBezTo>
                  <a:lnTo>
                    <a:pt x="590668" y="0"/>
                  </a:lnTo>
                  <a:close/>
                </a:path>
              </a:pathLst>
            </a:custGeom>
            <a:solidFill>
              <a:schemeClr val="bg1">
                <a:lumMod val="95000"/>
              </a:schemeClr>
            </a:solidFill>
            <a:ln w="2857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108014" rIns="0" bIns="0" rtlCol="0" anchor="ctr"/>
            <a:lstStyle/>
            <a:p>
              <a:pPr algn="ctr"/>
              <a:endParaRPr lang="en-US" sz="1600" b="1" i="1" kern="0">
                <a:solidFill>
                  <a:schemeClr val="bg1"/>
                </a:solidFill>
              </a:endParaRPr>
            </a:p>
          </p:txBody>
        </p:sp>
        <p:sp>
          <p:nvSpPr>
            <p:cNvPr id="18" name="Rectangle 17">
              <a:extLst>
                <a:ext uri="{FF2B5EF4-FFF2-40B4-BE49-F238E27FC236}">
                  <a16:creationId xmlns:a16="http://schemas.microsoft.com/office/drawing/2014/main" id="{19E7BA7C-742C-FE82-2E21-B3EB8924F391}"/>
                </a:ext>
              </a:extLst>
            </p:cNvPr>
            <p:cNvSpPr/>
            <p:nvPr/>
          </p:nvSpPr>
          <p:spPr>
            <a:xfrm>
              <a:off x="4551465" y="2104592"/>
              <a:ext cx="2419390" cy="471604"/>
            </a:xfrm>
            <a:prstGeom prst="rect">
              <a:avLst/>
            </a:prstGeom>
            <a:no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US" sz="2000" b="1" i="1" kern="0" dirty="0">
                <a:solidFill>
                  <a:schemeClr val="bg1"/>
                </a:solidFill>
                <a:latin typeface="+mj-lt"/>
              </a:endParaRPr>
            </a:p>
          </p:txBody>
        </p:sp>
        <p:sp>
          <p:nvSpPr>
            <p:cNvPr id="19" name="Rectangle 18">
              <a:extLst>
                <a:ext uri="{FF2B5EF4-FFF2-40B4-BE49-F238E27FC236}">
                  <a16:creationId xmlns:a16="http://schemas.microsoft.com/office/drawing/2014/main" id="{86E85F89-88B1-B0AF-FB61-21EE3B9AD570}"/>
                </a:ext>
              </a:extLst>
            </p:cNvPr>
            <p:cNvSpPr/>
            <p:nvPr/>
          </p:nvSpPr>
          <p:spPr>
            <a:xfrm>
              <a:off x="3269876" y="4620721"/>
              <a:ext cx="1345068" cy="471604"/>
            </a:xfrm>
            <a:prstGeom prst="rect">
              <a:avLst/>
            </a:prstGeom>
            <a:no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US" sz="2000" b="1" i="1" kern="0" dirty="0">
                <a:solidFill>
                  <a:schemeClr val="bg1"/>
                </a:solidFill>
                <a:latin typeface="+mj-lt"/>
              </a:endParaRPr>
            </a:p>
          </p:txBody>
        </p:sp>
        <p:sp>
          <p:nvSpPr>
            <p:cNvPr id="20" name="Rectangle 19">
              <a:extLst>
                <a:ext uri="{FF2B5EF4-FFF2-40B4-BE49-F238E27FC236}">
                  <a16:creationId xmlns:a16="http://schemas.microsoft.com/office/drawing/2014/main" id="{4F390C22-E1EF-DD8C-C7A1-0C96FC5F1780}"/>
                </a:ext>
              </a:extLst>
            </p:cNvPr>
            <p:cNvSpPr/>
            <p:nvPr/>
          </p:nvSpPr>
          <p:spPr>
            <a:xfrm>
              <a:off x="6415320" y="4694480"/>
              <a:ext cx="2168557" cy="471604"/>
            </a:xfrm>
            <a:prstGeom prst="rect">
              <a:avLst/>
            </a:prstGeom>
            <a:no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US" sz="2000" b="1" i="1" kern="0" dirty="0">
                <a:solidFill>
                  <a:schemeClr val="bg1"/>
                </a:solidFill>
                <a:latin typeface="+mj-lt"/>
              </a:endParaRPr>
            </a:p>
          </p:txBody>
        </p:sp>
      </p:grpSp>
      <p:sp>
        <p:nvSpPr>
          <p:cNvPr id="34" name="Rectangle 33">
            <a:extLst>
              <a:ext uri="{FF2B5EF4-FFF2-40B4-BE49-F238E27FC236}">
                <a16:creationId xmlns:a16="http://schemas.microsoft.com/office/drawing/2014/main" id="{132455CE-35C0-7F45-E8FD-8E2C536675C6}"/>
              </a:ext>
            </a:extLst>
          </p:cNvPr>
          <p:cNvSpPr/>
          <p:nvPr/>
        </p:nvSpPr>
        <p:spPr>
          <a:xfrm>
            <a:off x="2241292" y="2333554"/>
            <a:ext cx="1718324" cy="322193"/>
          </a:xfrm>
          <a:prstGeom prst="rect">
            <a:avLst/>
          </a:prstGeom>
          <a:no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r>
              <a:rPr lang="en-US" sz="1400" b="1" i="1" kern="0" dirty="0">
                <a:solidFill>
                  <a:schemeClr val="bg1"/>
                </a:solidFill>
              </a:rPr>
              <a:t>Planning</a:t>
            </a:r>
          </a:p>
        </p:txBody>
      </p:sp>
      <p:sp>
        <p:nvSpPr>
          <p:cNvPr id="35" name="Rectangle 34">
            <a:extLst>
              <a:ext uri="{FF2B5EF4-FFF2-40B4-BE49-F238E27FC236}">
                <a16:creationId xmlns:a16="http://schemas.microsoft.com/office/drawing/2014/main" id="{BFAC9EFA-9939-DBE7-E691-F54ADD37C51B}"/>
              </a:ext>
            </a:extLst>
          </p:cNvPr>
          <p:cNvSpPr/>
          <p:nvPr/>
        </p:nvSpPr>
        <p:spPr>
          <a:xfrm>
            <a:off x="1370647" y="3986305"/>
            <a:ext cx="1718324" cy="322193"/>
          </a:xfrm>
          <a:prstGeom prst="rect">
            <a:avLst/>
          </a:prstGeom>
          <a:no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r>
              <a:rPr lang="en-US" sz="1400" b="1" i="1" kern="0" dirty="0">
                <a:solidFill>
                  <a:schemeClr val="bg1"/>
                </a:solidFill>
              </a:rPr>
              <a:t>LVC</a:t>
            </a:r>
          </a:p>
        </p:txBody>
      </p:sp>
      <p:sp>
        <p:nvSpPr>
          <p:cNvPr id="36" name="Rectangle 35">
            <a:extLst>
              <a:ext uri="{FF2B5EF4-FFF2-40B4-BE49-F238E27FC236}">
                <a16:creationId xmlns:a16="http://schemas.microsoft.com/office/drawing/2014/main" id="{751F13B2-44FB-DDB7-7D27-FA8C7770C923}"/>
              </a:ext>
            </a:extLst>
          </p:cNvPr>
          <p:cNvSpPr/>
          <p:nvPr/>
        </p:nvSpPr>
        <p:spPr>
          <a:xfrm>
            <a:off x="3499075" y="3872072"/>
            <a:ext cx="1256943" cy="471385"/>
          </a:xfrm>
          <a:prstGeom prst="rect">
            <a:avLst/>
          </a:prstGeom>
          <a:no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r>
              <a:rPr lang="en-US" sz="1400" b="1" i="1" kern="0" dirty="0">
                <a:solidFill>
                  <a:schemeClr val="bg1"/>
                </a:solidFill>
              </a:rPr>
              <a:t>Digital Engineering</a:t>
            </a:r>
          </a:p>
        </p:txBody>
      </p:sp>
      <p:sp>
        <p:nvSpPr>
          <p:cNvPr id="37" name="Rectangle 36">
            <a:extLst>
              <a:ext uri="{FF2B5EF4-FFF2-40B4-BE49-F238E27FC236}">
                <a16:creationId xmlns:a16="http://schemas.microsoft.com/office/drawing/2014/main" id="{86ED1A3E-2BAD-5702-A2FF-A02EDEB039A4}"/>
              </a:ext>
            </a:extLst>
          </p:cNvPr>
          <p:cNvSpPr/>
          <p:nvPr/>
        </p:nvSpPr>
        <p:spPr>
          <a:xfrm>
            <a:off x="6883926" y="1345307"/>
            <a:ext cx="4175760" cy="407924"/>
          </a:xfrm>
          <a:prstGeom prst="rect">
            <a:avLst/>
          </a:prstGeom>
          <a:solidFill>
            <a:schemeClr val="bg1"/>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r>
              <a:rPr lang="en-US" sz="2000" b="1" kern="0" cap="small" dirty="0">
                <a:solidFill>
                  <a:schemeClr val="tx1"/>
                </a:solidFill>
              </a:rPr>
              <a:t>Evolving Go-To-Market Levers</a:t>
            </a:r>
          </a:p>
        </p:txBody>
      </p:sp>
      <p:grpSp>
        <p:nvGrpSpPr>
          <p:cNvPr id="48" name="Group 47">
            <a:extLst>
              <a:ext uri="{FF2B5EF4-FFF2-40B4-BE49-F238E27FC236}">
                <a16:creationId xmlns:a16="http://schemas.microsoft.com/office/drawing/2014/main" id="{A52D5A31-9B8A-FD0B-B6AE-DE995DEB3F8F}"/>
              </a:ext>
            </a:extLst>
          </p:cNvPr>
          <p:cNvGrpSpPr/>
          <p:nvPr/>
        </p:nvGrpSpPr>
        <p:grpSpPr>
          <a:xfrm>
            <a:off x="6674579" y="1942084"/>
            <a:ext cx="4521740" cy="3666236"/>
            <a:chOff x="6619094" y="2007046"/>
            <a:chExt cx="4344292" cy="3056114"/>
          </a:xfrm>
          <a:solidFill>
            <a:schemeClr val="bg1">
              <a:lumMod val="95000"/>
            </a:schemeClr>
          </a:solidFill>
        </p:grpSpPr>
        <p:sp>
          <p:nvSpPr>
            <p:cNvPr id="43" name="Arrow: Pentagon 42">
              <a:extLst>
                <a:ext uri="{FF2B5EF4-FFF2-40B4-BE49-F238E27FC236}">
                  <a16:creationId xmlns:a16="http://schemas.microsoft.com/office/drawing/2014/main" id="{E1774F4D-370E-8414-E4FD-0C0DCE067FEA}"/>
                </a:ext>
              </a:extLst>
            </p:cNvPr>
            <p:cNvSpPr/>
            <p:nvPr/>
          </p:nvSpPr>
          <p:spPr>
            <a:xfrm>
              <a:off x="6619094" y="2007046"/>
              <a:ext cx="2648947" cy="623948"/>
            </a:xfrm>
            <a:prstGeom prst="homePlate">
              <a:avLst/>
            </a:prstGeom>
            <a:solidFill>
              <a:schemeClr val="accent3">
                <a:lumMod val="50000"/>
              </a:schemeClr>
            </a:solid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r>
                <a:rPr lang="en-US" sz="1400" b="1" kern="0" dirty="0">
                  <a:solidFill>
                    <a:schemeClr val="bg1"/>
                  </a:solidFill>
                </a:rPr>
                <a:t>Software Acquisition Pathways</a:t>
              </a:r>
            </a:p>
          </p:txBody>
        </p:sp>
        <p:sp>
          <p:nvSpPr>
            <p:cNvPr id="44" name="Arrow: Pentagon 43">
              <a:extLst>
                <a:ext uri="{FF2B5EF4-FFF2-40B4-BE49-F238E27FC236}">
                  <a16:creationId xmlns:a16="http://schemas.microsoft.com/office/drawing/2014/main" id="{ED395071-816B-9F0C-DA97-C3EFF6D83CA4}"/>
                </a:ext>
              </a:extLst>
            </p:cNvPr>
            <p:cNvSpPr/>
            <p:nvPr/>
          </p:nvSpPr>
          <p:spPr>
            <a:xfrm>
              <a:off x="7150776" y="2791048"/>
              <a:ext cx="2648947" cy="623948"/>
            </a:xfrm>
            <a:prstGeom prst="homePlate">
              <a:avLst/>
            </a:prstGeom>
            <a:solidFill>
              <a:schemeClr val="accent3">
                <a:lumMod val="75000"/>
              </a:schemeClr>
            </a:solid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r>
                <a:rPr lang="en-US" sz="1400" b="1" kern="0" dirty="0">
                  <a:solidFill>
                    <a:schemeClr val="bg1"/>
                  </a:solidFill>
                </a:rPr>
                <a:t>OTA and CSO</a:t>
              </a:r>
            </a:p>
          </p:txBody>
        </p:sp>
        <p:sp>
          <p:nvSpPr>
            <p:cNvPr id="45" name="Arrow: Pentagon 44">
              <a:extLst>
                <a:ext uri="{FF2B5EF4-FFF2-40B4-BE49-F238E27FC236}">
                  <a16:creationId xmlns:a16="http://schemas.microsoft.com/office/drawing/2014/main" id="{44B94405-0AAE-5B2B-97C9-15E70E323A0C}"/>
                </a:ext>
              </a:extLst>
            </p:cNvPr>
            <p:cNvSpPr/>
            <p:nvPr/>
          </p:nvSpPr>
          <p:spPr>
            <a:xfrm>
              <a:off x="7765456" y="3575050"/>
              <a:ext cx="2648947" cy="623948"/>
            </a:xfrm>
            <a:prstGeom prst="homePlate">
              <a:avLst/>
            </a:prstGeom>
            <a:solidFill>
              <a:schemeClr val="accent3">
                <a:lumMod val="60000"/>
                <a:lumOff val="40000"/>
              </a:schemeClr>
            </a:solid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r>
                <a:rPr lang="en-US" sz="1400" b="1" kern="0" dirty="0">
                  <a:solidFill>
                    <a:schemeClr val="tx1"/>
                  </a:solidFill>
                </a:rPr>
                <a:t>“Everything as a Service”</a:t>
              </a:r>
            </a:p>
          </p:txBody>
        </p:sp>
        <p:sp>
          <p:nvSpPr>
            <p:cNvPr id="47" name="Arrow: Pentagon 46">
              <a:extLst>
                <a:ext uri="{FF2B5EF4-FFF2-40B4-BE49-F238E27FC236}">
                  <a16:creationId xmlns:a16="http://schemas.microsoft.com/office/drawing/2014/main" id="{BA69E38A-598F-03A9-C88F-E8CB5BD9AF95}"/>
                </a:ext>
              </a:extLst>
            </p:cNvPr>
            <p:cNvSpPr/>
            <p:nvPr/>
          </p:nvSpPr>
          <p:spPr>
            <a:xfrm>
              <a:off x="8314439" y="4439212"/>
              <a:ext cx="2648947" cy="623948"/>
            </a:xfrm>
            <a:prstGeom prst="homePlate">
              <a:avLst/>
            </a:prstGeom>
            <a:solidFill>
              <a:schemeClr val="accent3">
                <a:lumMod val="20000"/>
                <a:lumOff val="80000"/>
              </a:schemeClr>
            </a:solid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r>
                <a:rPr lang="en-US" sz="1400" b="1" kern="0" dirty="0">
                  <a:solidFill>
                    <a:schemeClr val="tx1"/>
                  </a:solidFill>
                </a:rPr>
                <a:t>Commercial-Enabled Teams</a:t>
              </a:r>
            </a:p>
          </p:txBody>
        </p:sp>
      </p:grpSp>
      <p:sp>
        <p:nvSpPr>
          <p:cNvPr id="50" name="TextBox 49">
            <a:extLst>
              <a:ext uri="{FF2B5EF4-FFF2-40B4-BE49-F238E27FC236}">
                <a16:creationId xmlns:a16="http://schemas.microsoft.com/office/drawing/2014/main" id="{54B73D89-D521-A0C2-DC61-32F592CA1377}"/>
              </a:ext>
            </a:extLst>
          </p:cNvPr>
          <p:cNvSpPr txBox="1"/>
          <p:nvPr/>
        </p:nvSpPr>
        <p:spPr>
          <a:xfrm>
            <a:off x="519814" y="5132686"/>
            <a:ext cx="5161280" cy="738664"/>
          </a:xfrm>
          <a:prstGeom prst="rect">
            <a:avLst/>
          </a:prstGeom>
          <a:noFill/>
        </p:spPr>
        <p:txBody>
          <a:bodyPr wrap="square">
            <a:spAutoFit/>
          </a:bodyPr>
          <a:lstStyle/>
          <a:p>
            <a:pPr algn="ctr">
              <a:spcAft>
                <a:spcPts val="300"/>
              </a:spcAft>
            </a:pPr>
            <a:r>
              <a:rPr lang="en-US" sz="1400" kern="0" dirty="0">
                <a:solidFill>
                  <a:schemeClr val="tx1"/>
                </a:solidFill>
              </a:rPr>
              <a:t>DoD seeking to </a:t>
            </a:r>
            <a:r>
              <a:rPr lang="en-US" sz="1400" b="1" kern="0" dirty="0">
                <a:solidFill>
                  <a:schemeClr val="tx1"/>
                </a:solidFill>
              </a:rPr>
              <a:t>break down silos across M&amp;S / digital engineering communities and tools </a:t>
            </a:r>
            <a:r>
              <a:rPr lang="en-US" sz="1400" kern="0" dirty="0">
                <a:solidFill>
                  <a:schemeClr val="tx1"/>
                </a:solidFill>
              </a:rPr>
              <a:t>(spanning analysis, acquisition, test, training, etc.) to increase speed, agility, and coordination of efforts</a:t>
            </a:r>
          </a:p>
        </p:txBody>
      </p:sp>
    </p:spTree>
    <p:extLst>
      <p:ext uri="{BB962C8B-B14F-4D97-AF65-F5344CB8AC3E}">
        <p14:creationId xmlns:p14="http://schemas.microsoft.com/office/powerpoint/2010/main" val="3036159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4726E-6335-6AAC-FB20-85DEA113989F}"/>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5E660DE-11E9-1FBC-9B79-85223DFAAF06}"/>
              </a:ext>
            </a:extLst>
          </p:cNvPr>
          <p:cNvGraphicFramePr>
            <a:graphicFrameLocks noChangeAspect="1"/>
          </p:cNvGraphicFramePr>
          <p:nvPr>
            <p:custDataLst>
              <p:tags r:id="rId1"/>
            </p:custDataLst>
            <p:extLst>
              <p:ext uri="{D42A27DB-BD31-4B8C-83A1-F6EECF244321}">
                <p14:modId xmlns:p14="http://schemas.microsoft.com/office/powerpoint/2010/main" val="40096295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D5E660DE-11E9-1FBC-9B79-85223DFAAF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151F07CF-740C-60D3-C11F-CA5C2C7294B0}"/>
              </a:ext>
            </a:extLst>
          </p:cNvPr>
          <p:cNvSpPr/>
          <p:nvPr/>
        </p:nvSpPr>
        <p:spPr>
          <a:xfrm>
            <a:off x="457200" y="359985"/>
            <a:ext cx="11277600" cy="882316"/>
          </a:xfrm>
          <a:prstGeom prst="rect">
            <a:avLst/>
          </a:prstGeom>
          <a:solidFill>
            <a:schemeClr val="bg1"/>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73152" rIns="73152" bIns="73152" rtlCol="0" anchor="t"/>
          <a:lstStyle/>
          <a:p>
            <a:pPr fontAlgn="base">
              <a:lnSpc>
                <a:spcPct val="90000"/>
              </a:lnSpc>
              <a:spcBef>
                <a:spcPct val="0"/>
              </a:spcBef>
              <a:spcAft>
                <a:spcPct val="0"/>
              </a:spcAft>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Exposed to Multiple Disruptive Technology Vectors </a:t>
            </a:r>
          </a:p>
        </p:txBody>
      </p:sp>
      <p:grpSp>
        <p:nvGrpSpPr>
          <p:cNvPr id="4" name="Group 3">
            <a:extLst>
              <a:ext uri="{FF2B5EF4-FFF2-40B4-BE49-F238E27FC236}">
                <a16:creationId xmlns:a16="http://schemas.microsoft.com/office/drawing/2014/main" id="{CAEBB90F-E4CA-AE79-5779-EB007D9341F1}"/>
              </a:ext>
            </a:extLst>
          </p:cNvPr>
          <p:cNvGrpSpPr/>
          <p:nvPr/>
        </p:nvGrpSpPr>
        <p:grpSpPr>
          <a:xfrm>
            <a:off x="5862319" y="1381254"/>
            <a:ext cx="5588567" cy="5024626"/>
            <a:chOff x="395480" y="1460783"/>
            <a:chExt cx="11360401" cy="2973324"/>
          </a:xfrm>
        </p:grpSpPr>
        <p:sp>
          <p:nvSpPr>
            <p:cNvPr id="10" name="Rectangle 9">
              <a:extLst>
                <a:ext uri="{FF2B5EF4-FFF2-40B4-BE49-F238E27FC236}">
                  <a16:creationId xmlns:a16="http://schemas.microsoft.com/office/drawing/2014/main" id="{E50551CF-23F3-9A6E-04F3-C0EB6812ABDC}"/>
                </a:ext>
              </a:extLst>
            </p:cNvPr>
            <p:cNvSpPr/>
            <p:nvPr/>
          </p:nvSpPr>
          <p:spPr>
            <a:xfrm>
              <a:off x="395480" y="1460783"/>
              <a:ext cx="2122054" cy="2973324"/>
            </a:xfrm>
            <a:prstGeom prst="rect">
              <a:avLst/>
            </a:prstGeom>
            <a:solidFill>
              <a:schemeClr val="accent2"/>
            </a:solid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t"/>
            <a:lstStyle/>
            <a:p>
              <a:pPr algn="ctr"/>
              <a:endParaRPr lang="en-US" sz="1300" b="1" kern="0" cap="small" dirty="0">
                <a:solidFill>
                  <a:schemeClr val="bg1"/>
                </a:solidFill>
              </a:endParaRPr>
            </a:p>
            <a:p>
              <a:pPr algn="ctr"/>
              <a:endParaRPr lang="en-US" sz="1300" b="1" kern="0" cap="small" dirty="0">
                <a:solidFill>
                  <a:schemeClr val="bg1"/>
                </a:solidFill>
              </a:endParaRPr>
            </a:p>
            <a:p>
              <a:pPr algn="ctr"/>
              <a:r>
                <a:rPr lang="en-US" sz="1300" b="1" kern="0" cap="small" dirty="0">
                  <a:solidFill>
                    <a:schemeClr val="bg1"/>
                  </a:solidFill>
                </a:rPr>
                <a:t>Education</a:t>
              </a:r>
            </a:p>
          </p:txBody>
        </p:sp>
        <p:sp>
          <p:nvSpPr>
            <p:cNvPr id="11" name="Rectangle 10">
              <a:extLst>
                <a:ext uri="{FF2B5EF4-FFF2-40B4-BE49-F238E27FC236}">
                  <a16:creationId xmlns:a16="http://schemas.microsoft.com/office/drawing/2014/main" id="{B725F0DA-D522-A108-2843-362CC2815F6F}"/>
                </a:ext>
              </a:extLst>
            </p:cNvPr>
            <p:cNvSpPr/>
            <p:nvPr/>
          </p:nvSpPr>
          <p:spPr>
            <a:xfrm>
              <a:off x="2705067" y="1460783"/>
              <a:ext cx="2122054" cy="2973324"/>
            </a:xfrm>
            <a:prstGeom prst="rect">
              <a:avLst/>
            </a:prstGeom>
            <a:solidFill>
              <a:srgbClr val="00549B"/>
            </a:solid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t"/>
            <a:lstStyle/>
            <a:p>
              <a:pPr algn="ctr"/>
              <a:endParaRPr lang="en-US" sz="1300" b="1" kern="0" cap="small" dirty="0">
                <a:solidFill>
                  <a:schemeClr val="bg1"/>
                </a:solidFill>
              </a:endParaRPr>
            </a:p>
            <a:p>
              <a:pPr algn="ctr"/>
              <a:endParaRPr lang="en-US" sz="1300" b="1" kern="0" cap="small" dirty="0">
                <a:solidFill>
                  <a:schemeClr val="bg1"/>
                </a:solidFill>
              </a:endParaRPr>
            </a:p>
            <a:p>
              <a:pPr algn="ctr"/>
              <a:r>
                <a:rPr lang="en-US" sz="1300" b="1" kern="0" cap="small" dirty="0">
                  <a:solidFill>
                    <a:schemeClr val="bg1"/>
                  </a:solidFill>
                </a:rPr>
                <a:t>Live-Virtual-Constructive Training</a:t>
              </a:r>
            </a:p>
          </p:txBody>
        </p:sp>
        <p:sp>
          <p:nvSpPr>
            <p:cNvPr id="12" name="Rectangle 11">
              <a:extLst>
                <a:ext uri="{FF2B5EF4-FFF2-40B4-BE49-F238E27FC236}">
                  <a16:creationId xmlns:a16="http://schemas.microsoft.com/office/drawing/2014/main" id="{B8B20758-28E0-6C1C-EC12-979509BCBF90}"/>
                </a:ext>
              </a:extLst>
            </p:cNvPr>
            <p:cNvSpPr/>
            <p:nvPr/>
          </p:nvSpPr>
          <p:spPr>
            <a:xfrm>
              <a:off x="5014654" y="1460783"/>
              <a:ext cx="2122054" cy="2973324"/>
            </a:xfrm>
            <a:prstGeom prst="rect">
              <a:avLst/>
            </a:prstGeom>
            <a:solidFill>
              <a:schemeClr val="accent1"/>
            </a:solid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t"/>
            <a:lstStyle/>
            <a:p>
              <a:pPr algn="ctr"/>
              <a:endParaRPr lang="en-US" sz="1300" b="1" kern="0" cap="small" dirty="0">
                <a:solidFill>
                  <a:schemeClr val="bg1"/>
                </a:solidFill>
              </a:endParaRPr>
            </a:p>
            <a:p>
              <a:pPr algn="ctr"/>
              <a:endParaRPr lang="en-US" sz="1300" b="1" kern="0" cap="small" dirty="0">
                <a:solidFill>
                  <a:schemeClr val="bg1"/>
                </a:solidFill>
              </a:endParaRPr>
            </a:p>
            <a:p>
              <a:pPr algn="ctr"/>
              <a:r>
                <a:rPr lang="en-US" sz="1300" b="1" kern="0" cap="small" dirty="0">
                  <a:solidFill>
                    <a:schemeClr val="bg1"/>
                  </a:solidFill>
                </a:rPr>
                <a:t>Mission Planning and Wargaming</a:t>
              </a:r>
            </a:p>
          </p:txBody>
        </p:sp>
        <p:sp>
          <p:nvSpPr>
            <p:cNvPr id="13" name="Rectangle 12">
              <a:extLst>
                <a:ext uri="{FF2B5EF4-FFF2-40B4-BE49-F238E27FC236}">
                  <a16:creationId xmlns:a16="http://schemas.microsoft.com/office/drawing/2014/main" id="{2FE880B6-7094-38C2-2F4A-331AFC48AA67}"/>
                </a:ext>
              </a:extLst>
            </p:cNvPr>
            <p:cNvSpPr/>
            <p:nvPr/>
          </p:nvSpPr>
          <p:spPr>
            <a:xfrm>
              <a:off x="7324240" y="1460783"/>
              <a:ext cx="2122054" cy="2973324"/>
            </a:xfrm>
            <a:prstGeom prst="rect">
              <a:avLst/>
            </a:prstGeom>
            <a:solidFill>
              <a:srgbClr val="4E3C99"/>
            </a:solid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t"/>
            <a:lstStyle/>
            <a:p>
              <a:pPr algn="ctr"/>
              <a:endParaRPr lang="en-US" sz="1300" b="1" kern="0" cap="small" dirty="0">
                <a:solidFill>
                  <a:schemeClr val="bg1"/>
                </a:solidFill>
              </a:endParaRPr>
            </a:p>
            <a:p>
              <a:pPr algn="ctr"/>
              <a:endParaRPr lang="en-US" sz="1300" b="1" kern="0" cap="small" dirty="0">
                <a:solidFill>
                  <a:schemeClr val="bg1"/>
                </a:solidFill>
              </a:endParaRPr>
            </a:p>
            <a:p>
              <a:pPr algn="ctr"/>
              <a:r>
                <a:rPr lang="en-US" sz="1300" b="1" kern="0" cap="small" dirty="0">
                  <a:solidFill>
                    <a:schemeClr val="bg1"/>
                  </a:solidFill>
                </a:rPr>
                <a:t>Testing and Experiment</a:t>
              </a:r>
            </a:p>
          </p:txBody>
        </p:sp>
        <p:sp>
          <p:nvSpPr>
            <p:cNvPr id="14" name="Rectangle 13">
              <a:extLst>
                <a:ext uri="{FF2B5EF4-FFF2-40B4-BE49-F238E27FC236}">
                  <a16:creationId xmlns:a16="http://schemas.microsoft.com/office/drawing/2014/main" id="{F5807BE2-C7F0-3D22-231C-BAF727918FA8}"/>
                </a:ext>
              </a:extLst>
            </p:cNvPr>
            <p:cNvSpPr/>
            <p:nvPr/>
          </p:nvSpPr>
          <p:spPr>
            <a:xfrm>
              <a:off x="9633827" y="1460783"/>
              <a:ext cx="2122054" cy="2973324"/>
            </a:xfrm>
            <a:prstGeom prst="rect">
              <a:avLst/>
            </a:prstGeom>
            <a:solidFill>
              <a:srgbClr val="8246AF"/>
            </a:solid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t"/>
            <a:lstStyle/>
            <a:p>
              <a:pPr algn="ctr"/>
              <a:endParaRPr lang="en-US" sz="1300" b="1" kern="0" cap="small" dirty="0">
                <a:solidFill>
                  <a:schemeClr val="bg1"/>
                </a:solidFill>
              </a:endParaRPr>
            </a:p>
            <a:p>
              <a:pPr algn="ctr"/>
              <a:endParaRPr lang="en-US" sz="1300" b="1" kern="0" cap="small" dirty="0">
                <a:solidFill>
                  <a:schemeClr val="bg1"/>
                </a:solidFill>
              </a:endParaRPr>
            </a:p>
            <a:p>
              <a:pPr algn="ctr"/>
              <a:r>
                <a:rPr lang="en-US" sz="1300" b="1" kern="0" cap="small" dirty="0">
                  <a:solidFill>
                    <a:schemeClr val="bg1"/>
                  </a:solidFill>
                </a:rPr>
                <a:t>Digital Engineering</a:t>
              </a:r>
            </a:p>
          </p:txBody>
        </p:sp>
      </p:grpSp>
      <p:sp>
        <p:nvSpPr>
          <p:cNvPr id="15" name="Rectangle 14">
            <a:extLst>
              <a:ext uri="{FF2B5EF4-FFF2-40B4-BE49-F238E27FC236}">
                <a16:creationId xmlns:a16="http://schemas.microsoft.com/office/drawing/2014/main" id="{5AFE4DAE-6BF3-374D-DD90-149CAE460ADD}"/>
              </a:ext>
            </a:extLst>
          </p:cNvPr>
          <p:cNvSpPr/>
          <p:nvPr/>
        </p:nvSpPr>
        <p:spPr>
          <a:xfrm>
            <a:off x="457200" y="5608374"/>
            <a:ext cx="11089640" cy="654312"/>
          </a:xfrm>
          <a:prstGeom prst="rect">
            <a:avLst/>
          </a:prstGeom>
          <a:solidFill>
            <a:schemeClr val="bg1">
              <a:lumMod val="85000"/>
              <a:alpha val="80000"/>
            </a:schemeClr>
          </a:solidFill>
          <a:ln w="9525">
            <a:solidFill>
              <a:schemeClr val="bg1">
                <a:lumMod val="9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r>
              <a:rPr lang="en-US" sz="1600" b="1" kern="0" dirty="0">
                <a:solidFill>
                  <a:schemeClr val="tx1"/>
                </a:solidFill>
              </a:rPr>
              <a:t>Sensing</a:t>
            </a:r>
          </a:p>
        </p:txBody>
      </p:sp>
      <p:grpSp>
        <p:nvGrpSpPr>
          <p:cNvPr id="9" name="Group 8">
            <a:extLst>
              <a:ext uri="{FF2B5EF4-FFF2-40B4-BE49-F238E27FC236}">
                <a16:creationId xmlns:a16="http://schemas.microsoft.com/office/drawing/2014/main" id="{712BDF9F-AFAF-19C4-1CE4-A243EC5F85C2}"/>
              </a:ext>
            </a:extLst>
          </p:cNvPr>
          <p:cNvGrpSpPr/>
          <p:nvPr/>
        </p:nvGrpSpPr>
        <p:grpSpPr>
          <a:xfrm>
            <a:off x="457200" y="2482765"/>
            <a:ext cx="11089640" cy="2993982"/>
            <a:chOff x="574040" y="1553133"/>
            <a:chExt cx="10972800" cy="2515772"/>
          </a:xfrm>
          <a:solidFill>
            <a:schemeClr val="bg1">
              <a:lumMod val="85000"/>
              <a:alpha val="80000"/>
            </a:schemeClr>
          </a:solidFill>
        </p:grpSpPr>
        <p:sp>
          <p:nvSpPr>
            <p:cNvPr id="8" name="Rectangle 7">
              <a:extLst>
                <a:ext uri="{FF2B5EF4-FFF2-40B4-BE49-F238E27FC236}">
                  <a16:creationId xmlns:a16="http://schemas.microsoft.com/office/drawing/2014/main" id="{DEAC246A-71CA-1B33-44F6-25CC7351EEF4}"/>
                </a:ext>
              </a:extLst>
            </p:cNvPr>
            <p:cNvSpPr/>
            <p:nvPr/>
          </p:nvSpPr>
          <p:spPr>
            <a:xfrm>
              <a:off x="574040" y="1553133"/>
              <a:ext cx="10972800" cy="549803"/>
            </a:xfrm>
            <a:prstGeom prst="rect">
              <a:avLst/>
            </a:prstGeom>
            <a:grpFill/>
            <a:ln w="9525">
              <a:solidFill>
                <a:schemeClr val="bg1">
                  <a:lumMod val="9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r>
                <a:rPr lang="en-US" sz="1600" b="1" kern="0" dirty="0">
                  <a:solidFill>
                    <a:schemeClr val="tx1"/>
                  </a:solidFill>
                </a:rPr>
                <a:t>AI and Autonomy</a:t>
              </a:r>
            </a:p>
          </p:txBody>
        </p:sp>
        <p:sp>
          <p:nvSpPr>
            <p:cNvPr id="3" name="Rectangle 2">
              <a:extLst>
                <a:ext uri="{FF2B5EF4-FFF2-40B4-BE49-F238E27FC236}">
                  <a16:creationId xmlns:a16="http://schemas.microsoft.com/office/drawing/2014/main" id="{22D750A3-5C3F-FF6A-4094-C25790E75E18}"/>
                </a:ext>
              </a:extLst>
            </p:cNvPr>
            <p:cNvSpPr/>
            <p:nvPr/>
          </p:nvSpPr>
          <p:spPr>
            <a:xfrm>
              <a:off x="574040" y="2228772"/>
              <a:ext cx="10972800" cy="549803"/>
            </a:xfrm>
            <a:prstGeom prst="rect">
              <a:avLst/>
            </a:prstGeom>
            <a:grpFill/>
            <a:ln w="9525">
              <a:solidFill>
                <a:schemeClr val="bg1">
                  <a:lumMod val="9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r>
                <a:rPr lang="en-US" sz="1600" b="1" kern="0" dirty="0">
                  <a:solidFill>
                    <a:schemeClr val="tx1"/>
                  </a:solidFill>
                </a:rPr>
                <a:t>Advanced Microelectronics and Computing</a:t>
              </a:r>
            </a:p>
          </p:txBody>
        </p:sp>
        <p:sp>
          <p:nvSpPr>
            <p:cNvPr id="6" name="Rectangle 5">
              <a:extLst>
                <a:ext uri="{FF2B5EF4-FFF2-40B4-BE49-F238E27FC236}">
                  <a16:creationId xmlns:a16="http://schemas.microsoft.com/office/drawing/2014/main" id="{49CDDEB4-81CC-5256-CD12-EE45B08B9891}"/>
                </a:ext>
              </a:extLst>
            </p:cNvPr>
            <p:cNvSpPr/>
            <p:nvPr/>
          </p:nvSpPr>
          <p:spPr>
            <a:xfrm>
              <a:off x="574040" y="2858696"/>
              <a:ext cx="10972800" cy="549803"/>
            </a:xfrm>
            <a:prstGeom prst="rect">
              <a:avLst/>
            </a:prstGeom>
            <a:grpFill/>
            <a:ln w="9525">
              <a:solidFill>
                <a:schemeClr val="bg1">
                  <a:lumMod val="9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r>
                <a:rPr lang="en-US" sz="1600" b="1" kern="0" dirty="0">
                  <a:solidFill>
                    <a:schemeClr val="tx1"/>
                  </a:solidFill>
                </a:rPr>
                <a:t>Human – Machine Interfaces</a:t>
              </a:r>
            </a:p>
          </p:txBody>
        </p:sp>
        <p:sp>
          <p:nvSpPr>
            <p:cNvPr id="7" name="Rectangle 6">
              <a:extLst>
                <a:ext uri="{FF2B5EF4-FFF2-40B4-BE49-F238E27FC236}">
                  <a16:creationId xmlns:a16="http://schemas.microsoft.com/office/drawing/2014/main" id="{E71EAA21-74B5-BA74-B87C-FA86C605214B}"/>
                </a:ext>
              </a:extLst>
            </p:cNvPr>
            <p:cNvSpPr/>
            <p:nvPr/>
          </p:nvSpPr>
          <p:spPr>
            <a:xfrm>
              <a:off x="574040" y="3519102"/>
              <a:ext cx="10972800" cy="549803"/>
            </a:xfrm>
            <a:prstGeom prst="rect">
              <a:avLst/>
            </a:prstGeom>
            <a:grpFill/>
            <a:ln w="9525">
              <a:solidFill>
                <a:schemeClr val="bg1">
                  <a:lumMod val="9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r>
                <a:rPr lang="en-US" sz="1600" b="1" kern="0" dirty="0">
                  <a:solidFill>
                    <a:schemeClr val="tx1"/>
                  </a:solidFill>
                </a:rPr>
                <a:t>Secure Communications &amp; Networking</a:t>
              </a:r>
            </a:p>
          </p:txBody>
        </p:sp>
      </p:grpSp>
      <p:sp>
        <p:nvSpPr>
          <p:cNvPr id="17" name="Rectangle 16">
            <a:extLst>
              <a:ext uri="{FF2B5EF4-FFF2-40B4-BE49-F238E27FC236}">
                <a16:creationId xmlns:a16="http://schemas.microsoft.com/office/drawing/2014/main" id="{4E9723DE-328D-602B-3837-97D191BBF275}"/>
              </a:ext>
            </a:extLst>
          </p:cNvPr>
          <p:cNvSpPr/>
          <p:nvPr/>
        </p:nvSpPr>
        <p:spPr>
          <a:xfrm>
            <a:off x="457200" y="2013588"/>
            <a:ext cx="4544126" cy="337550"/>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r>
              <a:rPr lang="en-GB" sz="1600" b="1" kern="0" dirty="0">
                <a:solidFill>
                  <a:schemeClr val="tx2">
                    <a:lumMod val="50000"/>
                    <a:lumOff val="50000"/>
                  </a:schemeClr>
                </a:solidFill>
                <a:latin typeface="+mj-lt"/>
              </a:rPr>
              <a:t>Key Technology Vectors (Not Exhaustive)</a:t>
            </a:r>
          </a:p>
        </p:txBody>
      </p:sp>
    </p:spTree>
    <p:extLst>
      <p:ext uri="{BB962C8B-B14F-4D97-AF65-F5344CB8AC3E}">
        <p14:creationId xmlns:p14="http://schemas.microsoft.com/office/powerpoint/2010/main" val="1181945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B8F0B-A8E9-7FF9-C1E3-8616CE3EA2A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EED053C-EBC2-8D7D-2FF3-2316DC60B3FE}"/>
              </a:ext>
            </a:extLst>
          </p:cNvPr>
          <p:cNvSpPr>
            <a:spLocks noGrp="1" noChangeArrowheads="1"/>
          </p:cNvSpPr>
          <p:nvPr/>
        </p:nvSpPr>
        <p:spPr bwMode="auto">
          <a:xfrm>
            <a:off x="2170724" y="254977"/>
            <a:ext cx="71120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a:bodyPr>
          <a:lstStyle>
            <a:lvl1pPr algn="l" rtl="0" fontAlgn="base">
              <a:spcBef>
                <a:spcPct val="0"/>
              </a:spcBef>
              <a:spcAft>
                <a:spcPct val="0"/>
              </a:spcAft>
              <a:defRPr sz="3200" b="1">
                <a:solidFill>
                  <a:srgbClr val="0070C0"/>
                </a:solidFill>
                <a:latin typeface="+mj-lt"/>
                <a:ea typeface="+mj-ea"/>
                <a:cs typeface="+mj-cs"/>
              </a:defRPr>
            </a:lvl1pPr>
            <a:lvl2pPr algn="l" rtl="0" fontAlgn="base">
              <a:spcBef>
                <a:spcPct val="0"/>
              </a:spcBef>
              <a:spcAft>
                <a:spcPct val="0"/>
              </a:spcAft>
              <a:defRPr sz="3200" b="1">
                <a:solidFill>
                  <a:srgbClr val="F77B0B"/>
                </a:solidFill>
                <a:latin typeface="Tahoma" charset="0"/>
              </a:defRPr>
            </a:lvl2pPr>
            <a:lvl3pPr algn="l" rtl="0" fontAlgn="base">
              <a:spcBef>
                <a:spcPct val="0"/>
              </a:spcBef>
              <a:spcAft>
                <a:spcPct val="0"/>
              </a:spcAft>
              <a:defRPr sz="3200" b="1">
                <a:solidFill>
                  <a:srgbClr val="F77B0B"/>
                </a:solidFill>
                <a:latin typeface="Tahoma" charset="0"/>
              </a:defRPr>
            </a:lvl3pPr>
            <a:lvl4pPr algn="l" rtl="0" fontAlgn="base">
              <a:spcBef>
                <a:spcPct val="0"/>
              </a:spcBef>
              <a:spcAft>
                <a:spcPct val="0"/>
              </a:spcAft>
              <a:defRPr sz="3200" b="1">
                <a:solidFill>
                  <a:srgbClr val="F77B0B"/>
                </a:solidFill>
                <a:latin typeface="Tahoma" charset="0"/>
              </a:defRPr>
            </a:lvl4pPr>
            <a:lvl5pPr algn="l" rtl="0" fontAlgn="base">
              <a:spcBef>
                <a:spcPct val="0"/>
              </a:spcBef>
              <a:spcAft>
                <a:spcPct val="0"/>
              </a:spcAft>
              <a:defRPr sz="3200" b="1">
                <a:solidFill>
                  <a:srgbClr val="F77B0B"/>
                </a:solidFill>
                <a:latin typeface="Tahoma" charset="0"/>
              </a:defRPr>
            </a:lvl5pPr>
            <a:lvl6pPr marL="457200" algn="l" rtl="0" fontAlgn="base">
              <a:spcBef>
                <a:spcPct val="0"/>
              </a:spcBef>
              <a:spcAft>
                <a:spcPct val="0"/>
              </a:spcAft>
              <a:defRPr sz="3200" b="1">
                <a:solidFill>
                  <a:srgbClr val="F77B0B"/>
                </a:solidFill>
                <a:latin typeface="Tahoma" charset="0"/>
              </a:defRPr>
            </a:lvl6pPr>
            <a:lvl7pPr marL="914400" algn="l" rtl="0" fontAlgn="base">
              <a:spcBef>
                <a:spcPct val="0"/>
              </a:spcBef>
              <a:spcAft>
                <a:spcPct val="0"/>
              </a:spcAft>
              <a:defRPr sz="3200" b="1">
                <a:solidFill>
                  <a:srgbClr val="F77B0B"/>
                </a:solidFill>
                <a:latin typeface="Tahoma" charset="0"/>
              </a:defRPr>
            </a:lvl7pPr>
            <a:lvl8pPr marL="1371600" algn="l" rtl="0" fontAlgn="base">
              <a:spcBef>
                <a:spcPct val="0"/>
              </a:spcBef>
              <a:spcAft>
                <a:spcPct val="0"/>
              </a:spcAft>
              <a:defRPr sz="3200" b="1">
                <a:solidFill>
                  <a:srgbClr val="F77B0B"/>
                </a:solidFill>
                <a:latin typeface="Tahoma" charset="0"/>
              </a:defRPr>
            </a:lvl8pPr>
            <a:lvl9pPr marL="1828800" algn="l" rtl="0" fontAlgn="base">
              <a:spcBef>
                <a:spcPct val="0"/>
              </a:spcBef>
              <a:spcAft>
                <a:spcPct val="0"/>
              </a:spcAft>
              <a:defRPr sz="3200" b="1">
                <a:solidFill>
                  <a:srgbClr val="F77B0B"/>
                </a:solidFill>
                <a:latin typeface="Tahoma" charset="0"/>
              </a:defRPr>
            </a:lvl9pPr>
          </a:lstStyle>
          <a:p>
            <a:pPr algn="ctr" fontAlgn="base">
              <a:spcAft>
                <a:spcPct val="0"/>
              </a:spcAft>
            </a:pP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NTSA Next Big Thing 2025</a:t>
            </a:r>
          </a:p>
        </p:txBody>
      </p:sp>
      <p:sp>
        <p:nvSpPr>
          <p:cNvPr id="3" name="Rectangle 2">
            <a:extLst>
              <a:ext uri="{FF2B5EF4-FFF2-40B4-BE49-F238E27FC236}">
                <a16:creationId xmlns:a16="http://schemas.microsoft.com/office/drawing/2014/main" id="{31D76015-100B-F2B2-CACB-47B8E4EBD2E2}"/>
              </a:ext>
            </a:extLst>
          </p:cNvPr>
          <p:cNvSpPr>
            <a:spLocks noGrp="1" noChangeArrowheads="1"/>
          </p:cNvSpPr>
          <p:nvPr/>
        </p:nvSpPr>
        <p:spPr bwMode="auto">
          <a:xfrm>
            <a:off x="5726724" y="1215025"/>
            <a:ext cx="6397851" cy="5486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lr>
                <a:schemeClr val="tx1"/>
              </a:buClr>
              <a:buSzPct val="75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Tx/>
              <a:buSzPct val="7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Tx/>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Tx/>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Tx/>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spcBef>
                <a:spcPts val="0"/>
              </a:spcBef>
              <a:buNone/>
            </a:pPr>
            <a:r>
              <a:rPr lang="en-US" b="1" dirty="0"/>
              <a:t>Our Journey</a:t>
            </a:r>
          </a:p>
          <a:p>
            <a:pPr marL="0" indent="0">
              <a:spcBef>
                <a:spcPts val="0"/>
              </a:spcBef>
              <a:buNone/>
            </a:pPr>
            <a:endParaRPr lang="en-US" b="1" dirty="0"/>
          </a:p>
          <a:p>
            <a:pPr marL="0" indent="0">
              <a:spcBef>
                <a:spcPts val="0"/>
              </a:spcBef>
              <a:buNone/>
            </a:pPr>
            <a:r>
              <a:rPr lang="en-US" b="1" dirty="0"/>
              <a:t>Dr. Brian Stensrud</a:t>
            </a:r>
          </a:p>
          <a:p>
            <a:pPr marL="0" indent="0">
              <a:spcBef>
                <a:spcPts val="0"/>
              </a:spcBef>
              <a:buNone/>
            </a:pPr>
            <a:r>
              <a:rPr lang="en-US" dirty="0"/>
              <a:t>Technical Fellow, CAE USA</a:t>
            </a:r>
          </a:p>
          <a:p>
            <a:pPr marL="0" indent="0">
              <a:spcBef>
                <a:spcPts val="0"/>
              </a:spcBef>
              <a:buNone/>
            </a:pPr>
            <a:endParaRPr lang="en-US" dirty="0"/>
          </a:p>
          <a:p>
            <a:pPr marL="0" indent="0">
              <a:spcBef>
                <a:spcPts val="0"/>
              </a:spcBef>
              <a:buNone/>
            </a:pPr>
            <a:endParaRPr lang="en-US" dirty="0"/>
          </a:p>
          <a:p>
            <a:pPr marL="0" indent="0">
              <a:spcBef>
                <a:spcPts val="0"/>
              </a:spcBef>
              <a:buNone/>
            </a:pPr>
            <a:endParaRPr lang="en-US" dirty="0"/>
          </a:p>
          <a:p>
            <a:pPr marL="0" indent="0">
              <a:spcBef>
                <a:spcPts val="0"/>
              </a:spcBef>
              <a:buNone/>
            </a:pPr>
            <a:r>
              <a:rPr lang="en-US" b="1" dirty="0"/>
              <a:t>                                     </a:t>
            </a:r>
          </a:p>
        </p:txBody>
      </p:sp>
      <p:pic>
        <p:nvPicPr>
          <p:cNvPr id="8" name="Picture 7">
            <a:extLst>
              <a:ext uri="{FF2B5EF4-FFF2-40B4-BE49-F238E27FC236}">
                <a16:creationId xmlns:a16="http://schemas.microsoft.com/office/drawing/2014/main" id="{B1484E3F-9249-D0EE-2444-BB5270F668DC}"/>
              </a:ext>
            </a:extLst>
          </p:cNvPr>
          <p:cNvPicPr>
            <a:picLocks noChangeAspect="1"/>
          </p:cNvPicPr>
          <p:nvPr/>
        </p:nvPicPr>
        <p:blipFill>
          <a:blip r:embed="rId3"/>
          <a:stretch>
            <a:fillRect/>
          </a:stretch>
        </p:blipFill>
        <p:spPr>
          <a:xfrm>
            <a:off x="-1" y="1215025"/>
            <a:ext cx="5642975" cy="5642975"/>
          </a:xfrm>
          <a:prstGeom prst="rect">
            <a:avLst/>
          </a:prstGeom>
        </p:spPr>
      </p:pic>
    </p:spTree>
    <p:extLst>
      <p:ext uri="{BB962C8B-B14F-4D97-AF65-F5344CB8AC3E}">
        <p14:creationId xmlns:p14="http://schemas.microsoft.com/office/powerpoint/2010/main" val="1062368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65FDB-22E6-12DA-ED2F-0C78EB225DFE}"/>
              </a:ext>
            </a:extLst>
          </p:cNvPr>
          <p:cNvSpPr>
            <a:spLocks noGrp="1"/>
          </p:cNvSpPr>
          <p:nvPr>
            <p:ph type="title"/>
          </p:nvPr>
        </p:nvSpPr>
        <p:spPr/>
        <p:txBody>
          <a:bodyPr>
            <a:normAutofit/>
          </a:bodyPr>
          <a:lstStyle/>
          <a:p>
            <a:pPr fontAlgn="base">
              <a:spcAft>
                <a:spcPct val="0"/>
              </a:spcAft>
            </a:pP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What is the Next Big Thing?</a:t>
            </a:r>
          </a:p>
        </p:txBody>
      </p:sp>
      <p:sp>
        <p:nvSpPr>
          <p:cNvPr id="3" name="Content Placeholder 2">
            <a:extLst>
              <a:ext uri="{FF2B5EF4-FFF2-40B4-BE49-F238E27FC236}">
                <a16:creationId xmlns:a16="http://schemas.microsoft.com/office/drawing/2014/main" id="{159BFDFA-53AC-0B71-1033-A0F6C0018E35}"/>
              </a:ext>
            </a:extLst>
          </p:cNvPr>
          <p:cNvSpPr>
            <a:spLocks noGrp="1"/>
          </p:cNvSpPr>
          <p:nvPr>
            <p:ph idx="1"/>
          </p:nvPr>
        </p:nvSpPr>
        <p:spPr>
          <a:xfrm>
            <a:off x="838200" y="1514595"/>
            <a:ext cx="10515600" cy="4351338"/>
          </a:xfrm>
        </p:spPr>
        <p:txBody>
          <a:bodyPr/>
          <a:lstStyle/>
          <a:p>
            <a:r>
              <a:rPr lang="en-US" dirty="0"/>
              <a:t>NBT is a showcase of novel and nascent technologies poised to disrupt the industry within the next 3-5 years</a:t>
            </a:r>
          </a:p>
          <a:p>
            <a:r>
              <a:rPr lang="en-US" dirty="0"/>
              <a:t>Why? Raise awareness, accelerate the </a:t>
            </a:r>
            <a:br>
              <a:rPr lang="en-US" dirty="0"/>
            </a:br>
            <a:r>
              <a:rPr lang="en-US" b="1" dirty="0"/>
              <a:t>maturation</a:t>
            </a:r>
            <a:r>
              <a:rPr lang="en-US" dirty="0"/>
              <a:t> </a:t>
            </a:r>
            <a:r>
              <a:rPr lang="en-US" b="1" dirty="0"/>
              <a:t>and adoption</a:t>
            </a:r>
            <a:r>
              <a:rPr lang="en-US" dirty="0"/>
              <a:t> of these technologies</a:t>
            </a:r>
          </a:p>
          <a:p>
            <a:r>
              <a:rPr lang="en-US" dirty="0"/>
              <a:t>How? NTSA events sponsored throughout the year</a:t>
            </a:r>
          </a:p>
          <a:p>
            <a:r>
              <a:rPr lang="en-US" dirty="0"/>
              <a:t>Culmination at I/ITSEC </a:t>
            </a:r>
          </a:p>
        </p:txBody>
      </p:sp>
      <p:sp>
        <p:nvSpPr>
          <p:cNvPr id="4" name="Content Placeholder 2">
            <a:extLst>
              <a:ext uri="{FF2B5EF4-FFF2-40B4-BE49-F238E27FC236}">
                <a16:creationId xmlns:a16="http://schemas.microsoft.com/office/drawing/2014/main" id="{A1F5239A-1B1A-C83A-95C1-A5D5D85274B7}"/>
              </a:ext>
            </a:extLst>
          </p:cNvPr>
          <p:cNvSpPr txBox="1">
            <a:spLocks/>
          </p:cNvSpPr>
          <p:nvPr/>
        </p:nvSpPr>
        <p:spPr>
          <a:xfrm>
            <a:off x="923456" y="4528315"/>
            <a:ext cx="5847826" cy="1886503"/>
          </a:xfrm>
          <a:prstGeom prst="rect">
            <a:avLst/>
          </a:prstGeom>
          <a:solidFill>
            <a:schemeClr val="accent1"/>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solidFill>
                  <a:schemeClr val="bg1"/>
                </a:solidFill>
              </a:rPr>
              <a:t>Next: </a:t>
            </a:r>
            <a:r>
              <a:rPr lang="en-US">
                <a:solidFill>
                  <a:schemeClr val="bg1"/>
                </a:solidFill>
              </a:rPr>
              <a:t>not now! 3-5 year time horizon </a:t>
            </a:r>
          </a:p>
          <a:p>
            <a:pPr lvl="1"/>
            <a:r>
              <a:rPr lang="en-US">
                <a:solidFill>
                  <a:schemeClr val="bg1"/>
                </a:solidFill>
              </a:rPr>
              <a:t>if there’s a demo, it’s not next! </a:t>
            </a:r>
            <a:endParaRPr lang="en-US" b="1">
              <a:solidFill>
                <a:schemeClr val="bg1"/>
              </a:solidFill>
            </a:endParaRPr>
          </a:p>
          <a:p>
            <a:pPr marL="0" indent="0">
              <a:buFont typeface="Arial" panose="020B0604020202020204" pitchFamily="34" charset="0"/>
              <a:buNone/>
            </a:pPr>
            <a:r>
              <a:rPr lang="en-US" b="1">
                <a:solidFill>
                  <a:schemeClr val="bg1"/>
                </a:solidFill>
              </a:rPr>
              <a:t>Big</a:t>
            </a:r>
            <a:r>
              <a:rPr lang="en-US">
                <a:solidFill>
                  <a:schemeClr val="bg1"/>
                </a:solidFill>
              </a:rPr>
              <a:t>: disruptive, industry-changing</a:t>
            </a:r>
          </a:p>
          <a:p>
            <a:pPr marL="0" indent="0">
              <a:buFont typeface="Arial" panose="020B0604020202020204" pitchFamily="34" charset="0"/>
              <a:buNone/>
            </a:pPr>
            <a:r>
              <a:rPr lang="en-US" b="1">
                <a:solidFill>
                  <a:schemeClr val="bg1"/>
                </a:solidFill>
              </a:rPr>
              <a:t>Thing: </a:t>
            </a:r>
            <a:r>
              <a:rPr lang="en-US">
                <a:solidFill>
                  <a:schemeClr val="bg1"/>
                </a:solidFill>
              </a:rPr>
              <a:t>technology, application, event</a:t>
            </a:r>
            <a:endParaRPr lang="en-US" b="1" dirty="0">
              <a:solidFill>
                <a:schemeClr val="bg1"/>
              </a:solidFill>
            </a:endParaRPr>
          </a:p>
        </p:txBody>
      </p:sp>
      <p:pic>
        <p:nvPicPr>
          <p:cNvPr id="5" name="image1.jpg" descr="Destination Lounge">
            <a:extLst>
              <a:ext uri="{FF2B5EF4-FFF2-40B4-BE49-F238E27FC236}">
                <a16:creationId xmlns:a16="http://schemas.microsoft.com/office/drawing/2014/main" id="{9EA5090E-49DC-0E18-A11B-31EBBC6AB6CE}"/>
              </a:ext>
            </a:extLst>
          </p:cNvPr>
          <p:cNvPicPr/>
          <p:nvPr/>
        </p:nvPicPr>
        <p:blipFill>
          <a:blip r:embed="rId3"/>
          <a:srcRect/>
          <a:stretch>
            <a:fillRect/>
          </a:stretch>
        </p:blipFill>
        <p:spPr>
          <a:xfrm>
            <a:off x="7416114" y="3955000"/>
            <a:ext cx="4582518" cy="2753923"/>
          </a:xfrm>
          <a:prstGeom prst="rect">
            <a:avLst/>
          </a:prstGeom>
          <a:ln/>
        </p:spPr>
      </p:pic>
    </p:spTree>
    <p:extLst>
      <p:ext uri="{BB962C8B-B14F-4D97-AF65-F5344CB8AC3E}">
        <p14:creationId xmlns:p14="http://schemas.microsoft.com/office/powerpoint/2010/main" val="2611452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36A6-A07B-8519-FCA4-EC60E0FCC2F1}"/>
              </a:ext>
            </a:extLst>
          </p:cNvPr>
          <p:cNvSpPr>
            <a:spLocks noGrp="1"/>
          </p:cNvSpPr>
          <p:nvPr>
            <p:ph type="title"/>
          </p:nvPr>
        </p:nvSpPr>
        <p:spPr/>
        <p:txBody>
          <a:bodyPr>
            <a:normAutofit/>
          </a:bodyPr>
          <a:lstStyle/>
          <a:p>
            <a:pPr fontAlgn="base">
              <a:spcAft>
                <a:spcPct val="0"/>
              </a:spcAft>
            </a:pP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2024 Themes</a:t>
            </a:r>
          </a:p>
        </p:txBody>
      </p:sp>
      <p:sp>
        <p:nvSpPr>
          <p:cNvPr id="3" name="Content Placeholder 2">
            <a:extLst>
              <a:ext uri="{FF2B5EF4-FFF2-40B4-BE49-F238E27FC236}">
                <a16:creationId xmlns:a16="http://schemas.microsoft.com/office/drawing/2014/main" id="{6D2E45D2-50C7-7CCF-C804-5E5BAC0FE810}"/>
              </a:ext>
            </a:extLst>
          </p:cNvPr>
          <p:cNvSpPr>
            <a:spLocks noGrp="1"/>
          </p:cNvSpPr>
          <p:nvPr>
            <p:ph idx="1"/>
          </p:nvPr>
        </p:nvSpPr>
        <p:spPr>
          <a:xfrm>
            <a:off x="838200" y="1804235"/>
            <a:ext cx="10515600" cy="4351338"/>
          </a:xfrm>
        </p:spPr>
        <p:txBody>
          <a:bodyPr/>
          <a:lstStyle/>
          <a:p>
            <a:r>
              <a:rPr lang="en-US" dirty="0"/>
              <a:t>Novel applications of data</a:t>
            </a:r>
          </a:p>
          <a:p>
            <a:r>
              <a:rPr lang="en-US" dirty="0"/>
              <a:t>Large Language Models</a:t>
            </a:r>
          </a:p>
          <a:p>
            <a:r>
              <a:rPr lang="en-US" dirty="0"/>
              <a:t>Human Machine Teaming</a:t>
            </a:r>
          </a:p>
          <a:p>
            <a:r>
              <a:rPr lang="en-US" dirty="0"/>
              <a:t>Next-gen XR, HCI</a:t>
            </a:r>
          </a:p>
          <a:p>
            <a:r>
              <a:rPr lang="en-US" dirty="0"/>
              <a:t>Lessons from Ukraine</a:t>
            </a:r>
          </a:p>
          <a:p>
            <a:r>
              <a:rPr lang="en-US" dirty="0"/>
              <a:t>Catalysts to Adoption</a:t>
            </a:r>
          </a:p>
          <a:p>
            <a:r>
              <a:rPr lang="en-US" dirty="0"/>
              <a:t>Government Innovation Labs</a:t>
            </a:r>
          </a:p>
          <a:p>
            <a:endParaRPr lang="en-US" dirty="0"/>
          </a:p>
        </p:txBody>
      </p:sp>
      <p:pic>
        <p:nvPicPr>
          <p:cNvPr id="5" name="Picture 4" descr="A group of people sitting in a room&#10;&#10;AI-generated content may be incorrect.">
            <a:extLst>
              <a:ext uri="{FF2B5EF4-FFF2-40B4-BE49-F238E27FC236}">
                <a16:creationId xmlns:a16="http://schemas.microsoft.com/office/drawing/2014/main" id="{B02BA103-B911-032D-FCA6-80BC03830D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74239" y="154472"/>
            <a:ext cx="6650805" cy="3189363"/>
          </a:xfrm>
          <a:prstGeom prst="rect">
            <a:avLst/>
          </a:prstGeom>
          <a:effectLst>
            <a:softEdge rad="108488"/>
          </a:effectLst>
        </p:spPr>
      </p:pic>
    </p:spTree>
    <p:extLst>
      <p:ext uri="{BB962C8B-B14F-4D97-AF65-F5344CB8AC3E}">
        <p14:creationId xmlns:p14="http://schemas.microsoft.com/office/powerpoint/2010/main" val="2427444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F2AE91-FF21-08CE-F76E-244D570B8601}"/>
              </a:ext>
            </a:extLst>
          </p:cNvPr>
          <p:cNvSpPr>
            <a:spLocks noGrp="1"/>
          </p:cNvSpPr>
          <p:nvPr>
            <p:ph type="title"/>
          </p:nvPr>
        </p:nvSpPr>
        <p:spPr/>
        <p:txBody>
          <a:bodyPr>
            <a:normAutofit/>
          </a:bodyPr>
          <a:lstStyle/>
          <a:p>
            <a:pPr fontAlgn="base">
              <a:spcAft>
                <a:spcPct val="0"/>
              </a:spcAft>
            </a:pP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2025 – Anticipated Themes</a:t>
            </a:r>
          </a:p>
        </p:txBody>
      </p:sp>
      <p:sp>
        <p:nvSpPr>
          <p:cNvPr id="4" name="Content Placeholder 3">
            <a:extLst>
              <a:ext uri="{FF2B5EF4-FFF2-40B4-BE49-F238E27FC236}">
                <a16:creationId xmlns:a16="http://schemas.microsoft.com/office/drawing/2014/main" id="{7A9804D7-FE75-6F7A-1D84-B158BF4EAB42}"/>
              </a:ext>
            </a:extLst>
          </p:cNvPr>
          <p:cNvSpPr>
            <a:spLocks noGrp="1"/>
          </p:cNvSpPr>
          <p:nvPr>
            <p:ph idx="1"/>
          </p:nvPr>
        </p:nvSpPr>
        <p:spPr/>
        <p:txBody>
          <a:bodyPr/>
          <a:lstStyle/>
          <a:p>
            <a:r>
              <a:rPr lang="en-US" dirty="0"/>
              <a:t>LLM 2.0: what’s the next AI disruptor?</a:t>
            </a:r>
          </a:p>
          <a:p>
            <a:r>
              <a:rPr lang="en-US" dirty="0"/>
              <a:t>Quantum Computing</a:t>
            </a:r>
          </a:p>
          <a:p>
            <a:r>
              <a:rPr lang="en-US" dirty="0"/>
              <a:t>Spatial Computing and Rendering</a:t>
            </a:r>
          </a:p>
          <a:p>
            <a:r>
              <a:rPr lang="en-US" dirty="0"/>
              <a:t>The coming cyber conflict</a:t>
            </a:r>
          </a:p>
          <a:p>
            <a:r>
              <a:rPr lang="en-US" dirty="0"/>
              <a:t>New perspectives on facilitating adoption</a:t>
            </a:r>
          </a:p>
          <a:p>
            <a:r>
              <a:rPr lang="en-US" b="1" dirty="0"/>
              <a:t>The future acquisition environment</a:t>
            </a:r>
          </a:p>
          <a:p>
            <a:endParaRPr lang="en-US" dirty="0"/>
          </a:p>
          <a:p>
            <a:r>
              <a:rPr lang="en-US" dirty="0"/>
              <a:t>… and your submission!</a:t>
            </a:r>
          </a:p>
          <a:p>
            <a:endParaRPr lang="en-US" dirty="0"/>
          </a:p>
        </p:txBody>
      </p:sp>
      <p:pic>
        <p:nvPicPr>
          <p:cNvPr id="7" name="Graphic 6">
            <a:extLst>
              <a:ext uri="{FF2B5EF4-FFF2-40B4-BE49-F238E27FC236}">
                <a16:creationId xmlns:a16="http://schemas.microsoft.com/office/drawing/2014/main" id="{AC6FD865-1DD1-EC06-67E9-15E18DD5FC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37485" y="3740092"/>
            <a:ext cx="2857500" cy="2857500"/>
          </a:xfrm>
          <a:prstGeom prst="rect">
            <a:avLst/>
          </a:prstGeom>
        </p:spPr>
      </p:pic>
      <p:cxnSp>
        <p:nvCxnSpPr>
          <p:cNvPr id="9" name="Straight Arrow Connector 8">
            <a:extLst>
              <a:ext uri="{FF2B5EF4-FFF2-40B4-BE49-F238E27FC236}">
                <a16:creationId xmlns:a16="http://schemas.microsoft.com/office/drawing/2014/main" id="{8B64996E-763C-5732-7EEA-E55879DB9E66}"/>
              </a:ext>
            </a:extLst>
          </p:cNvPr>
          <p:cNvCxnSpPr>
            <a:cxnSpLocks/>
          </p:cNvCxnSpPr>
          <p:nvPr/>
        </p:nvCxnSpPr>
        <p:spPr>
          <a:xfrm>
            <a:off x="4910765" y="5634284"/>
            <a:ext cx="3666743" cy="0"/>
          </a:xfrm>
          <a:prstGeom prst="straightConnector1">
            <a:avLst/>
          </a:prstGeom>
          <a:ln>
            <a:tailEnd type="triangle" w="lg" len="lg"/>
          </a:ln>
        </p:spPr>
        <p:style>
          <a:lnRef idx="2">
            <a:schemeClr val="dk1"/>
          </a:lnRef>
          <a:fillRef idx="0">
            <a:schemeClr val="dk1"/>
          </a:fillRef>
          <a:effectRef idx="1">
            <a:schemeClr val="dk1"/>
          </a:effectRef>
          <a:fontRef idx="minor">
            <a:schemeClr val="tx1"/>
          </a:fontRef>
        </p:style>
      </p:cxnSp>
      <p:pic>
        <p:nvPicPr>
          <p:cNvPr id="6" name="Picture 5">
            <a:extLst>
              <a:ext uri="{FF2B5EF4-FFF2-40B4-BE49-F238E27FC236}">
                <a16:creationId xmlns:a16="http://schemas.microsoft.com/office/drawing/2014/main" id="{DC991757-8B27-9054-7B75-870F2657D6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19976" y="621377"/>
            <a:ext cx="4418825" cy="2273560"/>
          </a:xfrm>
          <a:prstGeom prst="rect">
            <a:avLst/>
          </a:prstGeom>
        </p:spPr>
      </p:pic>
    </p:spTree>
    <p:extLst>
      <p:ext uri="{BB962C8B-B14F-4D97-AF65-F5344CB8AC3E}">
        <p14:creationId xmlns:p14="http://schemas.microsoft.com/office/powerpoint/2010/main" val="3556423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3510-4DB6-54A4-0D75-3D54283A2E7E}"/>
              </a:ext>
            </a:extLst>
          </p:cNvPr>
          <p:cNvSpPr>
            <a:spLocks noGrp="1"/>
          </p:cNvSpPr>
          <p:nvPr>
            <p:ph type="title"/>
          </p:nvPr>
        </p:nvSpPr>
        <p:spPr/>
        <p:txBody>
          <a:bodyPr>
            <a:normAutofit/>
          </a:bodyPr>
          <a:lstStyle/>
          <a:p>
            <a:pPr fontAlgn="base">
              <a:spcAft>
                <a:spcPct val="0"/>
              </a:spcAft>
            </a:pP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Formats</a:t>
            </a:r>
          </a:p>
        </p:txBody>
      </p:sp>
      <p:sp>
        <p:nvSpPr>
          <p:cNvPr id="3" name="Content Placeholder 2">
            <a:extLst>
              <a:ext uri="{FF2B5EF4-FFF2-40B4-BE49-F238E27FC236}">
                <a16:creationId xmlns:a16="http://schemas.microsoft.com/office/drawing/2014/main" id="{A8BEB25A-AD51-8D9C-66D8-3C6A20419A5A}"/>
              </a:ext>
            </a:extLst>
          </p:cNvPr>
          <p:cNvSpPr>
            <a:spLocks noGrp="1"/>
          </p:cNvSpPr>
          <p:nvPr>
            <p:ph idx="1"/>
          </p:nvPr>
        </p:nvSpPr>
        <p:spPr>
          <a:xfrm>
            <a:off x="838200" y="1422953"/>
            <a:ext cx="10515600" cy="4351338"/>
          </a:xfrm>
        </p:spPr>
        <p:txBody>
          <a:bodyPr/>
          <a:lstStyle/>
          <a:p>
            <a:r>
              <a:rPr lang="en-US" dirty="0"/>
              <a:t>20min TED-style talks (no slides, just discussion!)</a:t>
            </a:r>
          </a:p>
          <a:p>
            <a:r>
              <a:rPr lang="en-US" dirty="0"/>
              <a:t>Collaborative discussions</a:t>
            </a:r>
          </a:p>
          <a:p>
            <a:r>
              <a:rPr lang="en-US" dirty="0"/>
              <a:t>Town hall discussions with audience participation</a:t>
            </a:r>
          </a:p>
        </p:txBody>
      </p:sp>
      <p:pic>
        <p:nvPicPr>
          <p:cNvPr id="5" name="Graphic 4">
            <a:extLst>
              <a:ext uri="{FF2B5EF4-FFF2-40B4-BE49-F238E27FC236}">
                <a16:creationId xmlns:a16="http://schemas.microsoft.com/office/drawing/2014/main" id="{F67E4E45-DA31-A481-BC57-D4A316BB5D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03742" y="53130"/>
            <a:ext cx="2857500" cy="2857500"/>
          </a:xfrm>
          <a:prstGeom prst="rect">
            <a:avLst/>
          </a:prstGeom>
        </p:spPr>
      </p:pic>
      <p:pic>
        <p:nvPicPr>
          <p:cNvPr id="1026" name="Picture 2">
            <a:extLst>
              <a:ext uri="{FF2B5EF4-FFF2-40B4-BE49-F238E27FC236}">
                <a16:creationId xmlns:a16="http://schemas.microsoft.com/office/drawing/2014/main" id="{A075C5F0-AF5B-CA52-5B0A-EE98814A80B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51003" y="3685505"/>
            <a:ext cx="3838328" cy="25588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4C8DC31-37C5-7F21-F921-0DE0B553A01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9911" y="3378648"/>
            <a:ext cx="3838328" cy="25588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AAB7FC8-9D82-BD8F-9EC0-97CA696DABF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192095" y="4155604"/>
            <a:ext cx="3838328" cy="255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683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72FD2-08A0-E8BE-64E5-5A6B928F794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75CF876-A19E-F545-B733-4F3B5D358751}"/>
              </a:ext>
            </a:extLst>
          </p:cNvPr>
          <p:cNvSpPr>
            <a:spLocks noGrp="1" noChangeArrowheads="1"/>
          </p:cNvSpPr>
          <p:nvPr/>
        </p:nvSpPr>
        <p:spPr bwMode="auto">
          <a:xfrm>
            <a:off x="2170724" y="254977"/>
            <a:ext cx="71120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a:bodyPr>
          <a:lstStyle>
            <a:lvl1pPr algn="l" rtl="0" fontAlgn="base">
              <a:spcBef>
                <a:spcPct val="0"/>
              </a:spcBef>
              <a:spcAft>
                <a:spcPct val="0"/>
              </a:spcAft>
              <a:defRPr sz="3200" b="1">
                <a:solidFill>
                  <a:srgbClr val="0070C0"/>
                </a:solidFill>
                <a:latin typeface="+mj-lt"/>
                <a:ea typeface="+mj-ea"/>
                <a:cs typeface="+mj-cs"/>
              </a:defRPr>
            </a:lvl1pPr>
            <a:lvl2pPr algn="l" rtl="0" fontAlgn="base">
              <a:spcBef>
                <a:spcPct val="0"/>
              </a:spcBef>
              <a:spcAft>
                <a:spcPct val="0"/>
              </a:spcAft>
              <a:defRPr sz="3200" b="1">
                <a:solidFill>
                  <a:srgbClr val="F77B0B"/>
                </a:solidFill>
                <a:latin typeface="Tahoma" charset="0"/>
              </a:defRPr>
            </a:lvl2pPr>
            <a:lvl3pPr algn="l" rtl="0" fontAlgn="base">
              <a:spcBef>
                <a:spcPct val="0"/>
              </a:spcBef>
              <a:spcAft>
                <a:spcPct val="0"/>
              </a:spcAft>
              <a:defRPr sz="3200" b="1">
                <a:solidFill>
                  <a:srgbClr val="F77B0B"/>
                </a:solidFill>
                <a:latin typeface="Tahoma" charset="0"/>
              </a:defRPr>
            </a:lvl3pPr>
            <a:lvl4pPr algn="l" rtl="0" fontAlgn="base">
              <a:spcBef>
                <a:spcPct val="0"/>
              </a:spcBef>
              <a:spcAft>
                <a:spcPct val="0"/>
              </a:spcAft>
              <a:defRPr sz="3200" b="1">
                <a:solidFill>
                  <a:srgbClr val="F77B0B"/>
                </a:solidFill>
                <a:latin typeface="Tahoma" charset="0"/>
              </a:defRPr>
            </a:lvl4pPr>
            <a:lvl5pPr algn="l" rtl="0" fontAlgn="base">
              <a:spcBef>
                <a:spcPct val="0"/>
              </a:spcBef>
              <a:spcAft>
                <a:spcPct val="0"/>
              </a:spcAft>
              <a:defRPr sz="3200" b="1">
                <a:solidFill>
                  <a:srgbClr val="F77B0B"/>
                </a:solidFill>
                <a:latin typeface="Tahoma" charset="0"/>
              </a:defRPr>
            </a:lvl5pPr>
            <a:lvl6pPr marL="457200" algn="l" rtl="0" fontAlgn="base">
              <a:spcBef>
                <a:spcPct val="0"/>
              </a:spcBef>
              <a:spcAft>
                <a:spcPct val="0"/>
              </a:spcAft>
              <a:defRPr sz="3200" b="1">
                <a:solidFill>
                  <a:srgbClr val="F77B0B"/>
                </a:solidFill>
                <a:latin typeface="Tahoma" charset="0"/>
              </a:defRPr>
            </a:lvl6pPr>
            <a:lvl7pPr marL="914400" algn="l" rtl="0" fontAlgn="base">
              <a:spcBef>
                <a:spcPct val="0"/>
              </a:spcBef>
              <a:spcAft>
                <a:spcPct val="0"/>
              </a:spcAft>
              <a:defRPr sz="3200" b="1">
                <a:solidFill>
                  <a:srgbClr val="F77B0B"/>
                </a:solidFill>
                <a:latin typeface="Tahoma" charset="0"/>
              </a:defRPr>
            </a:lvl7pPr>
            <a:lvl8pPr marL="1371600" algn="l" rtl="0" fontAlgn="base">
              <a:spcBef>
                <a:spcPct val="0"/>
              </a:spcBef>
              <a:spcAft>
                <a:spcPct val="0"/>
              </a:spcAft>
              <a:defRPr sz="3200" b="1">
                <a:solidFill>
                  <a:srgbClr val="F77B0B"/>
                </a:solidFill>
                <a:latin typeface="Tahoma" charset="0"/>
              </a:defRPr>
            </a:lvl8pPr>
            <a:lvl9pPr marL="1828800" algn="l" rtl="0" fontAlgn="base">
              <a:spcBef>
                <a:spcPct val="0"/>
              </a:spcBef>
              <a:spcAft>
                <a:spcPct val="0"/>
              </a:spcAft>
              <a:defRPr sz="3200" b="1">
                <a:solidFill>
                  <a:srgbClr val="F77B0B"/>
                </a:solidFill>
                <a:latin typeface="Tahoma" charset="0"/>
              </a:defRPr>
            </a:lvl9pPr>
          </a:lstStyle>
          <a:p>
            <a:pPr algn="ctr" fontAlgn="base">
              <a:spcAft>
                <a:spcPct val="0"/>
              </a:spcAft>
            </a:pP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NTSA Next Big Thing 2025</a:t>
            </a:r>
          </a:p>
        </p:txBody>
      </p:sp>
      <p:sp>
        <p:nvSpPr>
          <p:cNvPr id="3" name="Rectangle 2">
            <a:extLst>
              <a:ext uri="{FF2B5EF4-FFF2-40B4-BE49-F238E27FC236}">
                <a16:creationId xmlns:a16="http://schemas.microsoft.com/office/drawing/2014/main" id="{877F5C74-B60F-AB84-4F32-B50CE5B23C49}"/>
              </a:ext>
            </a:extLst>
          </p:cNvPr>
          <p:cNvSpPr>
            <a:spLocks noGrp="1" noChangeArrowheads="1"/>
          </p:cNvSpPr>
          <p:nvPr/>
        </p:nvSpPr>
        <p:spPr bwMode="auto">
          <a:xfrm>
            <a:off x="5726724" y="1215025"/>
            <a:ext cx="6397851" cy="5486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lr>
                <a:schemeClr val="tx1"/>
              </a:buClr>
              <a:buSzPct val="75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Tx/>
              <a:buSzPct val="7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Tx/>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Tx/>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Tx/>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spcBef>
                <a:spcPts val="0"/>
              </a:spcBef>
              <a:buNone/>
            </a:pPr>
            <a:r>
              <a:rPr lang="en-US" b="1" dirty="0"/>
              <a:t>The MS&amp;T Market</a:t>
            </a:r>
          </a:p>
          <a:p>
            <a:pPr marL="0" indent="0">
              <a:spcBef>
                <a:spcPts val="0"/>
              </a:spcBef>
              <a:buNone/>
            </a:pPr>
            <a:endParaRPr lang="en-US" b="1" dirty="0"/>
          </a:p>
          <a:p>
            <a:pPr marL="0" indent="0">
              <a:spcBef>
                <a:spcPts val="0"/>
              </a:spcBef>
              <a:buNone/>
            </a:pPr>
            <a:r>
              <a:rPr lang="en-US" b="1" dirty="0"/>
              <a:t>Ms. Sam Burns</a:t>
            </a:r>
          </a:p>
          <a:p>
            <a:pPr marL="0" indent="0">
              <a:spcBef>
                <a:spcPts val="0"/>
              </a:spcBef>
              <a:buNone/>
            </a:pPr>
            <a:r>
              <a:rPr lang="en-US" dirty="0"/>
              <a:t>Director, Oliver Wyman Aerospace, Defense &amp; Government Practice</a:t>
            </a:r>
          </a:p>
          <a:p>
            <a:pPr marL="0" indent="0">
              <a:spcBef>
                <a:spcPts val="0"/>
              </a:spcBef>
              <a:buNone/>
            </a:pPr>
            <a:endParaRPr lang="en-US" dirty="0"/>
          </a:p>
          <a:p>
            <a:pPr marL="0" indent="0">
              <a:spcBef>
                <a:spcPts val="0"/>
              </a:spcBef>
              <a:buNone/>
            </a:pPr>
            <a:endParaRPr lang="en-US" dirty="0"/>
          </a:p>
          <a:p>
            <a:pPr marL="0" indent="0">
              <a:spcBef>
                <a:spcPts val="0"/>
              </a:spcBef>
              <a:buNone/>
            </a:pPr>
            <a:endParaRPr lang="en-US" dirty="0"/>
          </a:p>
          <a:p>
            <a:pPr marL="0" indent="0">
              <a:spcBef>
                <a:spcPts val="0"/>
              </a:spcBef>
              <a:buNone/>
            </a:pPr>
            <a:r>
              <a:rPr lang="en-US" b="1" dirty="0"/>
              <a:t>                                     </a:t>
            </a:r>
          </a:p>
        </p:txBody>
      </p:sp>
      <p:pic>
        <p:nvPicPr>
          <p:cNvPr id="8" name="Picture 7">
            <a:extLst>
              <a:ext uri="{FF2B5EF4-FFF2-40B4-BE49-F238E27FC236}">
                <a16:creationId xmlns:a16="http://schemas.microsoft.com/office/drawing/2014/main" id="{91C49563-C97E-082A-B664-683A2D31E16E}"/>
              </a:ext>
            </a:extLst>
          </p:cNvPr>
          <p:cNvPicPr>
            <a:picLocks noChangeAspect="1"/>
          </p:cNvPicPr>
          <p:nvPr/>
        </p:nvPicPr>
        <p:blipFill>
          <a:blip r:embed="rId3"/>
          <a:stretch>
            <a:fillRect/>
          </a:stretch>
        </p:blipFill>
        <p:spPr>
          <a:xfrm>
            <a:off x="-1" y="1215025"/>
            <a:ext cx="5642975" cy="5642975"/>
          </a:xfrm>
          <a:prstGeom prst="rect">
            <a:avLst/>
          </a:prstGeom>
        </p:spPr>
      </p:pic>
    </p:spTree>
    <p:extLst>
      <p:ext uri="{BB962C8B-B14F-4D97-AF65-F5344CB8AC3E}">
        <p14:creationId xmlns:p14="http://schemas.microsoft.com/office/powerpoint/2010/main" val="3052186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EB4999B-FA39-AE22-9603-75971914610B}"/>
              </a:ext>
            </a:extLst>
          </p:cNvPr>
          <p:cNvGraphicFramePr>
            <a:graphicFrameLocks noChangeAspect="1"/>
          </p:cNvGraphicFramePr>
          <p:nvPr>
            <p:custDataLst>
              <p:tags r:id="rId1"/>
            </p:custDataLst>
            <p:extLst>
              <p:ext uri="{D42A27DB-BD31-4B8C-83A1-F6EECF244321}">
                <p14:modId xmlns:p14="http://schemas.microsoft.com/office/powerpoint/2010/main" val="2007038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AEB4999B-FA39-AE22-9603-7597191461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48E7E2F5-2563-4867-73E8-E921E635CC0C}"/>
              </a:ext>
            </a:extLst>
          </p:cNvPr>
          <p:cNvSpPr/>
          <p:nvPr/>
        </p:nvSpPr>
        <p:spPr>
          <a:xfrm>
            <a:off x="457200" y="359985"/>
            <a:ext cx="11277600" cy="882316"/>
          </a:xfrm>
          <a:prstGeom prst="rect">
            <a:avLst/>
          </a:prstGeom>
          <a:solidFill>
            <a:schemeClr val="bg1"/>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73152" rIns="73152" bIns="73152" rtlCol="0" anchor="t"/>
          <a:lstStyle/>
          <a:p>
            <a:pPr fontAlgn="base">
              <a:lnSpc>
                <a:spcPct val="90000"/>
              </a:lnSpc>
              <a:spcBef>
                <a:spcPct val="0"/>
              </a:spcBef>
              <a:spcAft>
                <a:spcPct val="0"/>
              </a:spcAft>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Training and Simulation: Key Segments and Market Shifts</a:t>
            </a:r>
          </a:p>
        </p:txBody>
      </p:sp>
      <p:grpSp>
        <p:nvGrpSpPr>
          <p:cNvPr id="9" name="Group 8">
            <a:extLst>
              <a:ext uri="{FF2B5EF4-FFF2-40B4-BE49-F238E27FC236}">
                <a16:creationId xmlns:a16="http://schemas.microsoft.com/office/drawing/2014/main" id="{B3BF06B6-5551-4920-B2A3-E45BB18B56CA}"/>
              </a:ext>
            </a:extLst>
          </p:cNvPr>
          <p:cNvGrpSpPr/>
          <p:nvPr/>
        </p:nvGrpSpPr>
        <p:grpSpPr>
          <a:xfrm>
            <a:off x="457200" y="1381873"/>
            <a:ext cx="11257280" cy="3052234"/>
            <a:chOff x="436880" y="1460783"/>
            <a:chExt cx="11277600" cy="2973324"/>
          </a:xfrm>
        </p:grpSpPr>
        <p:sp>
          <p:nvSpPr>
            <p:cNvPr id="8" name="Rectangle 7">
              <a:extLst>
                <a:ext uri="{FF2B5EF4-FFF2-40B4-BE49-F238E27FC236}">
                  <a16:creationId xmlns:a16="http://schemas.microsoft.com/office/drawing/2014/main" id="{670534F7-7CAA-6F1C-19C7-AB572255C848}"/>
                </a:ext>
              </a:extLst>
            </p:cNvPr>
            <p:cNvSpPr/>
            <p:nvPr/>
          </p:nvSpPr>
          <p:spPr>
            <a:xfrm>
              <a:off x="436880" y="1460783"/>
              <a:ext cx="2039253" cy="2973324"/>
            </a:xfrm>
            <a:prstGeom prst="rect">
              <a:avLst/>
            </a:prstGeom>
            <a:solidFill>
              <a:schemeClr val="accent2"/>
            </a:solid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r>
                <a:rPr lang="en-US" sz="2200" b="1" kern="0" cap="small" dirty="0">
                  <a:solidFill>
                    <a:schemeClr val="bg1"/>
                  </a:solidFill>
                </a:rPr>
                <a:t>Education</a:t>
              </a:r>
            </a:p>
          </p:txBody>
        </p:sp>
        <p:sp>
          <p:nvSpPr>
            <p:cNvPr id="10" name="Rectangle 9">
              <a:extLst>
                <a:ext uri="{FF2B5EF4-FFF2-40B4-BE49-F238E27FC236}">
                  <a16:creationId xmlns:a16="http://schemas.microsoft.com/office/drawing/2014/main" id="{A5A45E04-29BC-1911-20EC-13E9509662AD}"/>
                </a:ext>
              </a:extLst>
            </p:cNvPr>
            <p:cNvSpPr/>
            <p:nvPr/>
          </p:nvSpPr>
          <p:spPr>
            <a:xfrm>
              <a:off x="2746467" y="1460783"/>
              <a:ext cx="2039253" cy="2973324"/>
            </a:xfrm>
            <a:prstGeom prst="rect">
              <a:avLst/>
            </a:prstGeom>
            <a:solidFill>
              <a:srgbClr val="00549B"/>
            </a:solid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US" sz="2200" b="1" kern="0" cap="small" dirty="0">
                <a:solidFill>
                  <a:schemeClr val="bg1"/>
                </a:solidFill>
              </a:endParaRPr>
            </a:p>
            <a:p>
              <a:pPr algn="ctr"/>
              <a:r>
                <a:rPr lang="en-US" sz="2200" b="1" kern="0" cap="small" dirty="0">
                  <a:solidFill>
                    <a:schemeClr val="bg1"/>
                  </a:solidFill>
                </a:rPr>
                <a:t>Live-Virtual-Constructive Training</a:t>
              </a:r>
            </a:p>
          </p:txBody>
        </p:sp>
        <p:sp>
          <p:nvSpPr>
            <p:cNvPr id="11" name="Rectangle 10">
              <a:extLst>
                <a:ext uri="{FF2B5EF4-FFF2-40B4-BE49-F238E27FC236}">
                  <a16:creationId xmlns:a16="http://schemas.microsoft.com/office/drawing/2014/main" id="{AC3BB43E-D910-390F-4A38-FD30FB1B49F0}"/>
                </a:ext>
              </a:extLst>
            </p:cNvPr>
            <p:cNvSpPr/>
            <p:nvPr/>
          </p:nvSpPr>
          <p:spPr>
            <a:xfrm>
              <a:off x="5056054" y="1460783"/>
              <a:ext cx="2039253" cy="2973324"/>
            </a:xfrm>
            <a:prstGeom prst="rect">
              <a:avLst/>
            </a:prstGeom>
            <a:solidFill>
              <a:schemeClr val="accent1"/>
            </a:solid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US" sz="2200" b="1" kern="0" cap="small" dirty="0">
                <a:solidFill>
                  <a:schemeClr val="bg1"/>
                </a:solidFill>
              </a:endParaRPr>
            </a:p>
            <a:p>
              <a:pPr algn="ctr"/>
              <a:r>
                <a:rPr lang="en-US" sz="2200" b="1" kern="0" cap="small" dirty="0">
                  <a:solidFill>
                    <a:schemeClr val="bg1"/>
                  </a:solidFill>
                </a:rPr>
                <a:t>Mission Planning and Wargaming</a:t>
              </a:r>
            </a:p>
          </p:txBody>
        </p:sp>
        <p:sp>
          <p:nvSpPr>
            <p:cNvPr id="12" name="Rectangle 11">
              <a:extLst>
                <a:ext uri="{FF2B5EF4-FFF2-40B4-BE49-F238E27FC236}">
                  <a16:creationId xmlns:a16="http://schemas.microsoft.com/office/drawing/2014/main" id="{322F09E4-C1A1-6869-B099-AE97FB87B618}"/>
                </a:ext>
              </a:extLst>
            </p:cNvPr>
            <p:cNvSpPr/>
            <p:nvPr/>
          </p:nvSpPr>
          <p:spPr>
            <a:xfrm>
              <a:off x="7365641" y="1460783"/>
              <a:ext cx="2039253" cy="2973324"/>
            </a:xfrm>
            <a:prstGeom prst="rect">
              <a:avLst/>
            </a:prstGeom>
            <a:solidFill>
              <a:srgbClr val="4E3C99"/>
            </a:solid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US" sz="2200" b="1" kern="0" cap="small" dirty="0">
                <a:solidFill>
                  <a:schemeClr val="bg1"/>
                </a:solidFill>
              </a:endParaRPr>
            </a:p>
            <a:p>
              <a:pPr algn="ctr"/>
              <a:r>
                <a:rPr lang="en-US" sz="2200" b="1" kern="0" cap="small" dirty="0">
                  <a:solidFill>
                    <a:schemeClr val="bg1"/>
                  </a:solidFill>
                </a:rPr>
                <a:t>Testing and Experimentation</a:t>
              </a:r>
            </a:p>
          </p:txBody>
        </p:sp>
        <p:sp>
          <p:nvSpPr>
            <p:cNvPr id="13" name="Rectangle 12">
              <a:extLst>
                <a:ext uri="{FF2B5EF4-FFF2-40B4-BE49-F238E27FC236}">
                  <a16:creationId xmlns:a16="http://schemas.microsoft.com/office/drawing/2014/main" id="{FA2AB1CF-49FA-97F5-97FF-92582EBE8AB9}"/>
                </a:ext>
              </a:extLst>
            </p:cNvPr>
            <p:cNvSpPr/>
            <p:nvPr/>
          </p:nvSpPr>
          <p:spPr>
            <a:xfrm>
              <a:off x="9675227" y="1460783"/>
              <a:ext cx="2039253" cy="2973324"/>
            </a:xfrm>
            <a:prstGeom prst="rect">
              <a:avLst/>
            </a:prstGeom>
            <a:solidFill>
              <a:srgbClr val="8246AF"/>
            </a:solid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US" sz="2200" b="1" kern="0" cap="small" dirty="0">
                <a:solidFill>
                  <a:schemeClr val="bg1"/>
                </a:solidFill>
              </a:endParaRPr>
            </a:p>
            <a:p>
              <a:pPr algn="ctr"/>
              <a:r>
                <a:rPr lang="en-US" sz="2200" b="1" kern="0" cap="small" dirty="0">
                  <a:solidFill>
                    <a:schemeClr val="bg1"/>
                  </a:solidFill>
                </a:rPr>
                <a:t>Digital Engineering</a:t>
              </a:r>
            </a:p>
          </p:txBody>
        </p:sp>
      </p:grpSp>
      <p:sp>
        <p:nvSpPr>
          <p:cNvPr id="15" name="Isosceles Triangle 14">
            <a:extLst>
              <a:ext uri="{FF2B5EF4-FFF2-40B4-BE49-F238E27FC236}">
                <a16:creationId xmlns:a16="http://schemas.microsoft.com/office/drawing/2014/main" id="{B0805B6C-8F1D-B43D-C39A-2A72B4520251}"/>
              </a:ext>
            </a:extLst>
          </p:cNvPr>
          <p:cNvSpPr/>
          <p:nvPr/>
        </p:nvSpPr>
        <p:spPr>
          <a:xfrm rot="10800000">
            <a:off x="609598" y="4574145"/>
            <a:ext cx="10932161" cy="241302"/>
          </a:xfrm>
          <a:prstGeom prst="triangle">
            <a:avLst/>
          </a:prstGeom>
          <a:solidFill>
            <a:schemeClr val="bg1">
              <a:lumMod val="85000"/>
            </a:schemeClr>
          </a:solidFill>
          <a:ln w="9525">
            <a:solidFill>
              <a:schemeClr val="bg1">
                <a:lumMod val="8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US" sz="1400" kern="0" dirty="0" err="1">
              <a:solidFill>
                <a:schemeClr val="tx1"/>
              </a:solidFill>
            </a:endParaRPr>
          </a:p>
        </p:txBody>
      </p:sp>
      <p:grpSp>
        <p:nvGrpSpPr>
          <p:cNvPr id="21" name="Group 20">
            <a:extLst>
              <a:ext uri="{FF2B5EF4-FFF2-40B4-BE49-F238E27FC236}">
                <a16:creationId xmlns:a16="http://schemas.microsoft.com/office/drawing/2014/main" id="{CC6E5718-FB5F-3B16-6CF5-3F22A83035D3}"/>
              </a:ext>
            </a:extLst>
          </p:cNvPr>
          <p:cNvGrpSpPr/>
          <p:nvPr/>
        </p:nvGrpSpPr>
        <p:grpSpPr>
          <a:xfrm>
            <a:off x="457200" y="5002813"/>
            <a:ext cx="11277600" cy="1347882"/>
            <a:chOff x="480053" y="5196839"/>
            <a:chExt cx="8430597" cy="1102362"/>
          </a:xfrm>
          <a:solidFill>
            <a:schemeClr val="bg2">
              <a:lumMod val="95000"/>
            </a:schemeClr>
          </a:solidFill>
        </p:grpSpPr>
        <p:sp>
          <p:nvSpPr>
            <p:cNvPr id="16" name="Rectangle 15">
              <a:extLst>
                <a:ext uri="{FF2B5EF4-FFF2-40B4-BE49-F238E27FC236}">
                  <a16:creationId xmlns:a16="http://schemas.microsoft.com/office/drawing/2014/main" id="{F34B16D6-FEB5-392B-3CAA-4086C42E239D}"/>
                </a:ext>
              </a:extLst>
            </p:cNvPr>
            <p:cNvSpPr/>
            <p:nvPr/>
          </p:nvSpPr>
          <p:spPr>
            <a:xfrm>
              <a:off x="480053" y="5196840"/>
              <a:ext cx="2636162" cy="1102361"/>
            </a:xfrm>
            <a:prstGeom prst="rect">
              <a:avLst/>
            </a:prstGeom>
            <a:grpFill/>
            <a:ln w="9525">
              <a:solidFill>
                <a:schemeClr val="bg1">
                  <a:lumMod val="8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365760" tIns="73152" rIns="73152" bIns="73152" rtlCol="0" anchor="ctr"/>
            <a:lstStyle/>
            <a:p>
              <a:r>
                <a:rPr lang="en-US" sz="1500" b="1" kern="0" dirty="0">
                  <a:solidFill>
                    <a:schemeClr val="tx1"/>
                  </a:solidFill>
                </a:rPr>
                <a:t>MS&amp;T serving a critical role of enabling and</a:t>
              </a:r>
              <a:r>
                <a:rPr lang="en-US" sz="1500" b="1" i="1" kern="0" dirty="0">
                  <a:solidFill>
                    <a:schemeClr val="tx1"/>
                  </a:solidFill>
                </a:rPr>
                <a:t> </a:t>
              </a:r>
              <a:r>
                <a:rPr lang="en-US" sz="1500" b="1" kern="0" dirty="0">
                  <a:solidFill>
                    <a:schemeClr val="tx1"/>
                  </a:solidFill>
                </a:rPr>
                <a:t>informing future CONOPS</a:t>
              </a:r>
            </a:p>
          </p:txBody>
        </p:sp>
        <p:sp>
          <p:nvSpPr>
            <p:cNvPr id="18" name="Rectangle 17">
              <a:extLst>
                <a:ext uri="{FF2B5EF4-FFF2-40B4-BE49-F238E27FC236}">
                  <a16:creationId xmlns:a16="http://schemas.microsoft.com/office/drawing/2014/main" id="{4010D9D5-0ADA-D476-C641-423CD26C85D7}"/>
                </a:ext>
              </a:extLst>
            </p:cNvPr>
            <p:cNvSpPr/>
            <p:nvPr/>
          </p:nvSpPr>
          <p:spPr>
            <a:xfrm>
              <a:off x="6274488" y="5196839"/>
              <a:ext cx="2636162" cy="1102361"/>
            </a:xfrm>
            <a:prstGeom prst="rect">
              <a:avLst/>
            </a:prstGeom>
            <a:grpFill/>
            <a:ln w="9525">
              <a:solidFill>
                <a:schemeClr val="bg1">
                  <a:lumMod val="8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365760" tIns="73152" rIns="73152" bIns="73152" rtlCol="0" anchor="ctr"/>
            <a:lstStyle/>
            <a:p>
              <a:r>
                <a:rPr lang="en-US" sz="1500" b="1" kern="0" dirty="0">
                  <a:solidFill>
                    <a:schemeClr val="tx1"/>
                  </a:solidFill>
                </a:rPr>
                <a:t>MS&amp;T aligned to multiple disruptive tech vectors over next 5-10+ years</a:t>
              </a:r>
            </a:p>
          </p:txBody>
        </p:sp>
        <p:sp>
          <p:nvSpPr>
            <p:cNvPr id="20" name="Rectangle 19">
              <a:extLst>
                <a:ext uri="{FF2B5EF4-FFF2-40B4-BE49-F238E27FC236}">
                  <a16:creationId xmlns:a16="http://schemas.microsoft.com/office/drawing/2014/main" id="{CD2A8082-F6CF-F854-5264-0BE4F688F8B1}"/>
                </a:ext>
              </a:extLst>
            </p:cNvPr>
            <p:cNvSpPr/>
            <p:nvPr/>
          </p:nvSpPr>
          <p:spPr>
            <a:xfrm>
              <a:off x="3377271" y="5196840"/>
              <a:ext cx="2636162" cy="1102361"/>
            </a:xfrm>
            <a:prstGeom prst="rect">
              <a:avLst/>
            </a:prstGeom>
            <a:grpFill/>
            <a:ln w="9525">
              <a:solidFill>
                <a:schemeClr val="bg1">
                  <a:lumMod val="8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365760" tIns="73152" rIns="73152" bIns="73152" rtlCol="0" anchor="ctr"/>
            <a:lstStyle/>
            <a:p>
              <a:r>
                <a:rPr lang="en-US" sz="1500" b="1" kern="0" dirty="0">
                  <a:solidFill>
                    <a:schemeClr val="tx1"/>
                  </a:solidFill>
                </a:rPr>
                <a:t>Shifts in MS&amp;T (and broader DoD) buying behavior are accelerating </a:t>
              </a:r>
            </a:p>
          </p:txBody>
        </p:sp>
      </p:grpSp>
      <p:pic>
        <p:nvPicPr>
          <p:cNvPr id="26" name="Picture 25">
            <a:extLst>
              <a:ext uri="{FF2B5EF4-FFF2-40B4-BE49-F238E27FC236}">
                <a16:creationId xmlns:a16="http://schemas.microsoft.com/office/drawing/2014/main" id="{D457FE6C-D3DD-A4B7-2C94-4AB69DDC6237}"/>
              </a:ext>
            </a:extLst>
          </p:cNvPr>
          <p:cNvPicPr>
            <a:picLocks noChangeAspect="1"/>
          </p:cNvPicPr>
          <p:nvPr/>
        </p:nvPicPr>
        <p:blipFill>
          <a:blip r:embed="rId6">
            <a:clrChange>
              <a:clrFrom>
                <a:srgbClr val="000000">
                  <a:alpha val="0"/>
                </a:srgbClr>
              </a:clrFrom>
              <a:clrTo>
                <a:srgbClr val="000000">
                  <a:alpha val="0"/>
                </a:srgbClr>
              </a:clrTo>
            </a:clrChange>
            <a:extLst>
              <a:ext uri="{BEBA8EAE-BF5A-486C-A8C5-ECC9F3942E4B}">
                <a14:imgProps xmlns:a14="http://schemas.microsoft.com/office/drawing/2010/main">
                  <a14:imgLayer r:embed="rId7">
                    <a14:imgEffect>
                      <a14:backgroundRemoval t="3470" b="89905" l="9898" r="89848">
                        <a14:foregroundMark x1="26904" y1="47003" x2="26904" y2="47003"/>
                        <a14:foregroundMark x1="38579" y1="70032" x2="38579" y2="70032"/>
                        <a14:foregroundMark x1="42132" y1="60252" x2="42132" y2="60252"/>
                        <a14:foregroundMark x1="40355" y1="47634" x2="40355" y2="47634"/>
                        <a14:foregroundMark x1="25381" y1="58675" x2="25381" y2="58675"/>
                        <a14:foregroundMark x1="26142" y1="71609" x2="26142" y2="71609"/>
                        <a14:foregroundMark x1="62437" y1="57413" x2="62437" y2="57413"/>
                        <a14:foregroundMark x1="59137" y1="47003" x2="59137" y2="47003"/>
                        <a14:foregroundMark x1="51523" y1="3470" x2="51523" y2="3470"/>
                        <a14:foregroundMark x1="42640" y1="25237" x2="42640" y2="25237"/>
                        <a14:foregroundMark x1="38832" y1="25237" x2="38832" y2="25237"/>
                        <a14:foregroundMark x1="72335" y1="49842" x2="72335" y2="49842"/>
                        <a14:foregroundMark x1="73858" y1="59937" x2="73858" y2="59937"/>
                        <a14:foregroundMark x1="74112" y1="72555" x2="74112" y2="72555"/>
                        <a14:foregroundMark x1="57868" y1="58991" x2="57868" y2="58991"/>
                        <a14:foregroundMark x1="57614" y1="50158" x2="57614" y2="50158"/>
                        <a14:foregroundMark x1="32995" y1="89590" x2="32995" y2="89590"/>
                      </a14:backgroundRemoval>
                    </a14:imgEffect>
                    <a14:imgEffect>
                      <a14:brightnessContrast bright="100000"/>
                    </a14:imgEffect>
                  </a14:imgLayer>
                </a14:imgProps>
              </a:ext>
            </a:extLst>
          </a:blip>
          <a:stretch>
            <a:fillRect/>
          </a:stretch>
        </p:blipFill>
        <p:spPr>
          <a:xfrm>
            <a:off x="1161616" y="1742172"/>
            <a:ext cx="702945" cy="565567"/>
          </a:xfrm>
          <a:prstGeom prst="rect">
            <a:avLst/>
          </a:prstGeom>
        </p:spPr>
      </p:pic>
      <p:pic>
        <p:nvPicPr>
          <p:cNvPr id="28" name="Picture 27">
            <a:extLst>
              <a:ext uri="{FF2B5EF4-FFF2-40B4-BE49-F238E27FC236}">
                <a16:creationId xmlns:a16="http://schemas.microsoft.com/office/drawing/2014/main" id="{784C5F6D-0CF1-F7B2-E23E-66BCC0D7EF6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382" b="89802" l="9926" r="89826">
                        <a14:foregroundMark x1="19851" y1="39660" x2="19851" y2="39660"/>
                        <a14:foregroundMark x1="28536" y1="36827" x2="28536" y2="36827"/>
                        <a14:foregroundMark x1="44665" y1="34844" x2="44665" y2="34844"/>
                        <a14:foregroundMark x1="66501" y1="52408" x2="66501" y2="52408"/>
                        <a14:foregroundMark x1="72705" y1="42493" x2="72705" y2="42493"/>
                        <a14:foregroundMark x1="72705" y1="33144" x2="72705" y2="33144"/>
                        <a14:foregroundMark x1="71960" y1="23229" x2="71960" y2="23229"/>
                        <a14:foregroundMark x1="69479" y1="13314" x2="69479" y2="13314"/>
                        <a14:foregroundMark x1="69479" y1="5382" x2="69479" y2="5382"/>
                        <a14:foregroundMark x1="24814" y1="62040" x2="24814" y2="62040"/>
                        <a14:foregroundMark x1="12903" y1="57224" x2="12903" y2="57224"/>
                        <a14:foregroundMark x1="12407" y1="64873" x2="12407" y2="64873"/>
                      </a14:backgroundRemoval>
                    </a14:imgEffect>
                    <a14:imgEffect>
                      <a14:brightnessContrast bright="100000"/>
                    </a14:imgEffect>
                  </a14:imgLayer>
                </a14:imgProps>
              </a:ext>
            </a:extLst>
          </a:blip>
          <a:stretch>
            <a:fillRect/>
          </a:stretch>
        </p:blipFill>
        <p:spPr>
          <a:xfrm>
            <a:off x="10370617" y="1736000"/>
            <a:ext cx="659767" cy="577910"/>
          </a:xfrm>
          <a:prstGeom prst="rect">
            <a:avLst/>
          </a:prstGeom>
        </p:spPr>
      </p:pic>
      <p:pic>
        <p:nvPicPr>
          <p:cNvPr id="19" name="Picture 18">
            <a:extLst>
              <a:ext uri="{FF2B5EF4-FFF2-40B4-BE49-F238E27FC236}">
                <a16:creationId xmlns:a16="http://schemas.microsoft.com/office/drawing/2014/main" id="{6D33EB91-B617-7471-6EB4-5F9951AC636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64638" y1="68235" x2="64638" y2="68235"/>
                      </a14:backgroundRemoval>
                    </a14:imgEffect>
                    <a14:imgEffect>
                      <a14:brightnessContrast bright="100000" contrast="100000"/>
                    </a14:imgEffect>
                  </a14:imgLayer>
                </a14:imgProps>
              </a:ext>
            </a:extLst>
          </a:blip>
          <a:stretch>
            <a:fillRect/>
          </a:stretch>
        </p:blipFill>
        <p:spPr>
          <a:xfrm>
            <a:off x="3457258" y="1796970"/>
            <a:ext cx="616902" cy="455971"/>
          </a:xfrm>
          <a:prstGeom prst="rect">
            <a:avLst/>
          </a:prstGeom>
        </p:spPr>
      </p:pic>
      <p:pic>
        <p:nvPicPr>
          <p:cNvPr id="24" name="Picture 23">
            <a:extLst>
              <a:ext uri="{FF2B5EF4-FFF2-40B4-BE49-F238E27FC236}">
                <a16:creationId xmlns:a16="http://schemas.microsoft.com/office/drawing/2014/main" id="{6B47C6DC-5A0F-AD26-DD80-A44479270C7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8117" y1="19872" x2="28117" y2="19872"/>
                        <a14:foregroundMark x1="22281" y1="48718" x2="22281" y2="48718"/>
                        <a14:foregroundMark x1="35013" y1="47756" x2="35013" y2="47756"/>
                        <a14:foregroundMark x1="45623" y1="49359" x2="45623" y2="49359"/>
                        <a14:foregroundMark x1="61273" y1="48718" x2="61273" y2="48718"/>
                        <a14:foregroundMark x1="52255" y1="73718" x2="52255" y2="73718"/>
                        <a14:foregroundMark x1="40849" y1="78205" x2="40849" y2="78205"/>
                        <a14:foregroundMark x1="69231" y1="78846" x2="69231" y2="78846"/>
                        <a14:foregroundMark x1="44297" y1="20192" x2="44297" y2="20192"/>
                      </a14:backgroundRemoval>
                    </a14:imgEffect>
                    <a14:imgEffect>
                      <a14:brightnessContrast bright="100000"/>
                    </a14:imgEffect>
                  </a14:imgLayer>
                </a14:imgProps>
              </a:ext>
            </a:extLst>
          </a:blip>
          <a:stretch>
            <a:fillRect/>
          </a:stretch>
        </p:blipFill>
        <p:spPr>
          <a:xfrm>
            <a:off x="5839781" y="1764605"/>
            <a:ext cx="629179" cy="520700"/>
          </a:xfrm>
          <a:prstGeom prst="rect">
            <a:avLst/>
          </a:prstGeom>
        </p:spPr>
      </p:pic>
      <p:pic>
        <p:nvPicPr>
          <p:cNvPr id="27" name="Picture 26">
            <a:extLst>
              <a:ext uri="{FF2B5EF4-FFF2-40B4-BE49-F238E27FC236}">
                <a16:creationId xmlns:a16="http://schemas.microsoft.com/office/drawing/2014/main" id="{2A56C1EF-07B9-213D-736E-E2F45A547340}"/>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foregroundMark x1="28819" y1="75874" x2="28819" y2="75874"/>
                        <a14:foregroundMark x1="22569" y1="73776" x2="22569" y2="73776"/>
                        <a14:foregroundMark x1="20486" y1="53147" x2="20486" y2="53147"/>
                        <a14:foregroundMark x1="46181" y1="54545" x2="46181" y2="54545"/>
                        <a14:foregroundMark x1="47569" y1="63287" x2="47569" y2="63287"/>
                        <a14:foregroundMark x1="46528" y1="83217" x2="46528" y2="83217"/>
                      </a14:backgroundRemoval>
                    </a14:imgEffect>
                    <a14:imgEffect>
                      <a14:brightnessContrast bright="100000"/>
                    </a14:imgEffect>
                  </a14:imgLayer>
                </a14:imgProps>
              </a:ext>
            </a:extLst>
          </a:blip>
          <a:stretch>
            <a:fillRect/>
          </a:stretch>
        </p:blipFill>
        <p:spPr>
          <a:xfrm>
            <a:off x="7970520" y="1643026"/>
            <a:ext cx="769200" cy="763858"/>
          </a:xfrm>
          <a:prstGeom prst="rect">
            <a:avLst/>
          </a:prstGeom>
        </p:spPr>
      </p:pic>
      <p:sp>
        <p:nvSpPr>
          <p:cNvPr id="29" name="Rectangle 28">
            <a:extLst>
              <a:ext uri="{FF2B5EF4-FFF2-40B4-BE49-F238E27FC236}">
                <a16:creationId xmlns:a16="http://schemas.microsoft.com/office/drawing/2014/main" id="{17591F7E-27A4-385F-1B85-A4A60166993A}"/>
              </a:ext>
            </a:extLst>
          </p:cNvPr>
          <p:cNvSpPr/>
          <p:nvPr/>
        </p:nvSpPr>
        <p:spPr>
          <a:xfrm>
            <a:off x="457200" y="5002814"/>
            <a:ext cx="276861" cy="1347881"/>
          </a:xfrm>
          <a:prstGeom prst="rect">
            <a:avLst/>
          </a:prstGeom>
          <a:solidFill>
            <a:srgbClr val="D9D9D9"/>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r>
              <a:rPr lang="en-US" sz="2400" b="1" kern="0" dirty="0">
                <a:solidFill>
                  <a:schemeClr val="bg1"/>
                </a:solidFill>
              </a:rPr>
              <a:t>1</a:t>
            </a:r>
          </a:p>
        </p:txBody>
      </p:sp>
      <p:sp>
        <p:nvSpPr>
          <p:cNvPr id="32" name="Rectangle 31">
            <a:extLst>
              <a:ext uri="{FF2B5EF4-FFF2-40B4-BE49-F238E27FC236}">
                <a16:creationId xmlns:a16="http://schemas.microsoft.com/office/drawing/2014/main" id="{5DCA9D09-0370-18D4-FAED-830D7FC2D957}"/>
              </a:ext>
            </a:extLst>
          </p:cNvPr>
          <p:cNvSpPr/>
          <p:nvPr/>
        </p:nvSpPr>
        <p:spPr>
          <a:xfrm>
            <a:off x="4332804" y="5002814"/>
            <a:ext cx="276861" cy="1347881"/>
          </a:xfrm>
          <a:prstGeom prst="rect">
            <a:avLst/>
          </a:prstGeom>
          <a:solidFill>
            <a:srgbClr val="D9D9D9"/>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r>
              <a:rPr lang="en-US" sz="2400" b="1" kern="0" dirty="0">
                <a:solidFill>
                  <a:schemeClr val="bg1"/>
                </a:solidFill>
              </a:rPr>
              <a:t>2</a:t>
            </a:r>
          </a:p>
        </p:txBody>
      </p:sp>
      <p:sp>
        <p:nvSpPr>
          <p:cNvPr id="33" name="Rectangle 32">
            <a:extLst>
              <a:ext uri="{FF2B5EF4-FFF2-40B4-BE49-F238E27FC236}">
                <a16:creationId xmlns:a16="http://schemas.microsoft.com/office/drawing/2014/main" id="{F8F61C6F-7FDD-BE4E-EAC4-8C11D404E46D}"/>
              </a:ext>
            </a:extLst>
          </p:cNvPr>
          <p:cNvSpPr/>
          <p:nvPr/>
        </p:nvSpPr>
        <p:spPr>
          <a:xfrm>
            <a:off x="8200969" y="5002814"/>
            <a:ext cx="276861" cy="1347881"/>
          </a:xfrm>
          <a:prstGeom prst="rect">
            <a:avLst/>
          </a:prstGeom>
          <a:solidFill>
            <a:srgbClr val="D9D9D9"/>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r>
              <a:rPr lang="en-US" sz="2400" b="1" kern="0" dirty="0">
                <a:solidFill>
                  <a:schemeClr val="bg1"/>
                </a:solidFill>
              </a:rPr>
              <a:t>3</a:t>
            </a:r>
          </a:p>
        </p:txBody>
      </p:sp>
    </p:spTree>
    <p:extLst>
      <p:ext uri="{BB962C8B-B14F-4D97-AF65-F5344CB8AC3E}">
        <p14:creationId xmlns:p14="http://schemas.microsoft.com/office/powerpoint/2010/main" val="2674333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51C8B-38AD-3F45-9DDC-A9BACC7BC58A}"/>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6CE05C9-7CF4-A267-77C6-7E243AF84B73}"/>
              </a:ext>
            </a:extLst>
          </p:cNvPr>
          <p:cNvGraphicFramePr>
            <a:graphicFrameLocks noChangeAspect="1"/>
          </p:cNvGraphicFramePr>
          <p:nvPr>
            <p:custDataLst>
              <p:tags r:id="rId1"/>
            </p:custDataLst>
            <p:extLst>
              <p:ext uri="{D42A27DB-BD31-4B8C-83A1-F6EECF244321}">
                <p14:modId xmlns:p14="http://schemas.microsoft.com/office/powerpoint/2010/main" val="32482152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36CE05C9-7CF4-A267-77C6-7E243AF84B7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E15DBC84-F94C-E6E9-5145-8AB309789C48}"/>
              </a:ext>
            </a:extLst>
          </p:cNvPr>
          <p:cNvSpPr/>
          <p:nvPr/>
        </p:nvSpPr>
        <p:spPr>
          <a:xfrm>
            <a:off x="457200" y="359985"/>
            <a:ext cx="11277600" cy="882316"/>
          </a:xfrm>
          <a:prstGeom prst="rect">
            <a:avLst/>
          </a:prstGeom>
          <a:solidFill>
            <a:schemeClr val="bg1"/>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73152" rIns="73152" bIns="73152" rtlCol="0" anchor="t"/>
          <a:lstStyle/>
          <a:p>
            <a:pPr fontAlgn="base">
              <a:lnSpc>
                <a:spcPct val="90000"/>
              </a:lnSpc>
              <a:spcBef>
                <a:spcPct val="0"/>
              </a:spcBef>
              <a:spcAft>
                <a:spcPct val="0"/>
              </a:spcAft>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Emerging CONOPS will be Enabled and Informed by MS&amp;T</a:t>
            </a:r>
          </a:p>
        </p:txBody>
      </p:sp>
      <p:pic>
        <p:nvPicPr>
          <p:cNvPr id="15" name="Picture 14">
            <a:extLst>
              <a:ext uri="{FF2B5EF4-FFF2-40B4-BE49-F238E27FC236}">
                <a16:creationId xmlns:a16="http://schemas.microsoft.com/office/drawing/2014/main" id="{FEE645E1-F48B-130E-B541-3DF07DF7D73B}"/>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66354" y="2076796"/>
            <a:ext cx="2125155" cy="1217925"/>
          </a:xfrm>
          <a:prstGeom prst="rect">
            <a:avLst/>
          </a:prstGeom>
        </p:spPr>
      </p:pic>
      <p:sp>
        <p:nvSpPr>
          <p:cNvPr id="16" name="Rectangle 15">
            <a:extLst>
              <a:ext uri="{FF2B5EF4-FFF2-40B4-BE49-F238E27FC236}">
                <a16:creationId xmlns:a16="http://schemas.microsoft.com/office/drawing/2014/main" id="{F0E242FC-39DC-D45D-6738-4B6538AAFDFE}"/>
              </a:ext>
            </a:extLst>
          </p:cNvPr>
          <p:cNvSpPr>
            <a:spLocks/>
          </p:cNvSpPr>
          <p:nvPr/>
        </p:nvSpPr>
        <p:spPr>
          <a:xfrm>
            <a:off x="568500" y="2076797"/>
            <a:ext cx="546934" cy="1217923"/>
          </a:xfrm>
          <a:prstGeom prst="rect">
            <a:avLst/>
          </a:prstGeom>
          <a:solidFill>
            <a:schemeClr val="accent1">
              <a:lumMod val="75000"/>
            </a:schemeClr>
          </a:solidFill>
          <a:ln w="381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3200" b="1" kern="0" dirty="0">
              <a:solidFill>
                <a:schemeClr val="bg2"/>
              </a:solidFill>
              <a:latin typeface="+mj-lt"/>
            </a:endParaRPr>
          </a:p>
        </p:txBody>
      </p:sp>
      <p:sp>
        <p:nvSpPr>
          <p:cNvPr id="17" name="Arrow: Pentagon 16">
            <a:extLst>
              <a:ext uri="{FF2B5EF4-FFF2-40B4-BE49-F238E27FC236}">
                <a16:creationId xmlns:a16="http://schemas.microsoft.com/office/drawing/2014/main" id="{8666570B-B76F-69C2-FE8C-A839AF29F23A}"/>
              </a:ext>
            </a:extLst>
          </p:cNvPr>
          <p:cNvSpPr>
            <a:spLocks/>
          </p:cNvSpPr>
          <p:nvPr/>
        </p:nvSpPr>
        <p:spPr>
          <a:xfrm>
            <a:off x="2691509" y="2106421"/>
            <a:ext cx="8741074" cy="1158674"/>
          </a:xfrm>
          <a:prstGeom prst="homePlate">
            <a:avLst>
              <a:gd name="adj" fmla="val 0"/>
            </a:avLst>
          </a:prstGeom>
          <a:solidFill>
            <a:schemeClr val="bg1"/>
          </a:solidFill>
          <a:ln w="12700">
            <a:solidFill>
              <a:schemeClr val="bg1"/>
            </a:solidFill>
            <a:miter lim="800000"/>
          </a:ln>
          <a:effectLst>
            <a:outerShdw blurRad="76200" dist="25400" dir="4200009" sx="101000" sy="101000"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144000" tIns="91440" rIns="720000" bIns="91440" rtlCol="0" anchor="ctr"/>
          <a:lstStyle/>
          <a:p>
            <a:pPr marL="117475" lvl="1">
              <a:spcBef>
                <a:spcPts val="600"/>
              </a:spcBef>
              <a:buSzPct val="100000"/>
            </a:pPr>
            <a:r>
              <a:rPr lang="en-US" sz="1600" b="1" kern="0" dirty="0">
                <a:solidFill>
                  <a:schemeClr val="tx1"/>
                </a:solidFill>
              </a:rPr>
              <a:t>Interoperable, multi-level, and secure Live-virtual-constructive (LVC) environments </a:t>
            </a:r>
            <a:r>
              <a:rPr lang="en-US" sz="1600" kern="0" dirty="0">
                <a:solidFill>
                  <a:schemeClr val="tx1"/>
                </a:solidFill>
              </a:rPr>
              <a:t>underpin DoD efforts to advance fully integrated all-domain operations across joint and coalition partners</a:t>
            </a:r>
          </a:p>
        </p:txBody>
      </p:sp>
      <p:sp>
        <p:nvSpPr>
          <p:cNvPr id="19" name="Arrow: Pentagon 18">
            <a:extLst>
              <a:ext uri="{FF2B5EF4-FFF2-40B4-BE49-F238E27FC236}">
                <a16:creationId xmlns:a16="http://schemas.microsoft.com/office/drawing/2014/main" id="{18670BAD-833E-C216-4319-DE60F364E2C9}"/>
              </a:ext>
            </a:extLst>
          </p:cNvPr>
          <p:cNvSpPr>
            <a:spLocks/>
          </p:cNvSpPr>
          <p:nvPr/>
        </p:nvSpPr>
        <p:spPr>
          <a:xfrm>
            <a:off x="2691509" y="3581873"/>
            <a:ext cx="8741074" cy="1158674"/>
          </a:xfrm>
          <a:prstGeom prst="homePlate">
            <a:avLst>
              <a:gd name="adj" fmla="val 0"/>
            </a:avLst>
          </a:prstGeom>
          <a:solidFill>
            <a:schemeClr val="bg1"/>
          </a:solidFill>
          <a:ln w="12700">
            <a:solidFill>
              <a:schemeClr val="bg1"/>
            </a:solidFill>
            <a:miter lim="800000"/>
          </a:ln>
          <a:effectLst>
            <a:outerShdw blurRad="76200" dist="25400" dir="4200009" sx="101000" sy="101000"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144000" tIns="91440" rIns="720000" bIns="91440" rtlCol="0" anchor="ctr"/>
          <a:lstStyle/>
          <a:p>
            <a:pPr marL="114300" lvl="1">
              <a:spcBef>
                <a:spcPts val="600"/>
              </a:spcBef>
              <a:buSzPct val="100000"/>
            </a:pPr>
            <a:r>
              <a:rPr lang="en-GB" sz="1600" b="1" kern="0" dirty="0">
                <a:solidFill>
                  <a:schemeClr val="tx1"/>
                </a:solidFill>
              </a:rPr>
              <a:t>DoD is investing heavily in AI to accelerate kill chain operations, </a:t>
            </a:r>
            <a:r>
              <a:rPr lang="en-US" sz="1600" kern="0" dirty="0">
                <a:solidFill>
                  <a:schemeClr val="tx1"/>
                </a:solidFill>
              </a:rPr>
              <a:t>unlocking advanced simulation capabilities such as rapid analysis of vast sensor data, course of action (COA) generation, and interactive wargaming</a:t>
            </a:r>
            <a:endParaRPr lang="en-GB" sz="1600" kern="0" dirty="0">
              <a:solidFill>
                <a:schemeClr val="tx1"/>
              </a:solidFill>
            </a:endParaRPr>
          </a:p>
        </p:txBody>
      </p:sp>
      <p:sp>
        <p:nvSpPr>
          <p:cNvPr id="21" name="Rectangle 20">
            <a:extLst>
              <a:ext uri="{FF2B5EF4-FFF2-40B4-BE49-F238E27FC236}">
                <a16:creationId xmlns:a16="http://schemas.microsoft.com/office/drawing/2014/main" id="{453F1015-EAF4-B920-133E-590F499C8AD4}"/>
              </a:ext>
            </a:extLst>
          </p:cNvPr>
          <p:cNvSpPr>
            <a:spLocks/>
          </p:cNvSpPr>
          <p:nvPr/>
        </p:nvSpPr>
        <p:spPr>
          <a:xfrm>
            <a:off x="568500" y="3543660"/>
            <a:ext cx="546934" cy="1217923"/>
          </a:xfrm>
          <a:prstGeom prst="rect">
            <a:avLst/>
          </a:prstGeom>
          <a:solidFill>
            <a:schemeClr val="accent1">
              <a:lumMod val="75000"/>
            </a:schemeClr>
          </a:solidFill>
          <a:ln w="381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3200" b="1" kern="0" dirty="0">
              <a:solidFill>
                <a:schemeClr val="bg2"/>
              </a:solidFill>
              <a:latin typeface="+mj-lt"/>
            </a:endParaRPr>
          </a:p>
        </p:txBody>
      </p:sp>
      <p:sp>
        <p:nvSpPr>
          <p:cNvPr id="24" name="Rectangle 23">
            <a:extLst>
              <a:ext uri="{FF2B5EF4-FFF2-40B4-BE49-F238E27FC236}">
                <a16:creationId xmlns:a16="http://schemas.microsoft.com/office/drawing/2014/main" id="{8D8E549C-DBEA-45EB-71E9-346810A1F2F8}"/>
              </a:ext>
            </a:extLst>
          </p:cNvPr>
          <p:cNvSpPr>
            <a:spLocks/>
          </p:cNvSpPr>
          <p:nvPr/>
        </p:nvSpPr>
        <p:spPr>
          <a:xfrm>
            <a:off x="568500" y="5005851"/>
            <a:ext cx="546934" cy="1217923"/>
          </a:xfrm>
          <a:prstGeom prst="rect">
            <a:avLst/>
          </a:prstGeom>
          <a:solidFill>
            <a:schemeClr val="accent1">
              <a:lumMod val="75000"/>
            </a:schemeClr>
          </a:solidFill>
          <a:ln w="381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3200" b="1" kern="0" dirty="0">
              <a:solidFill>
                <a:schemeClr val="bg2"/>
              </a:solidFill>
              <a:latin typeface="+mj-lt"/>
            </a:endParaRPr>
          </a:p>
        </p:txBody>
      </p:sp>
      <p:sp>
        <p:nvSpPr>
          <p:cNvPr id="25" name="Arrow: Pentagon 24">
            <a:extLst>
              <a:ext uri="{FF2B5EF4-FFF2-40B4-BE49-F238E27FC236}">
                <a16:creationId xmlns:a16="http://schemas.microsoft.com/office/drawing/2014/main" id="{90D7DE32-7C50-8298-695A-A9A3C037BC65}"/>
              </a:ext>
            </a:extLst>
          </p:cNvPr>
          <p:cNvSpPr>
            <a:spLocks/>
          </p:cNvSpPr>
          <p:nvPr/>
        </p:nvSpPr>
        <p:spPr>
          <a:xfrm>
            <a:off x="2691509" y="5035475"/>
            <a:ext cx="8741074" cy="1158674"/>
          </a:xfrm>
          <a:prstGeom prst="homePlate">
            <a:avLst>
              <a:gd name="adj" fmla="val 0"/>
            </a:avLst>
          </a:prstGeom>
          <a:solidFill>
            <a:schemeClr val="bg1"/>
          </a:solidFill>
          <a:ln w="12700">
            <a:solidFill>
              <a:schemeClr val="bg1"/>
            </a:solidFill>
            <a:miter lim="800000"/>
          </a:ln>
          <a:effectLst>
            <a:outerShdw blurRad="76200" dist="25400" dir="4200009" sx="101000" sy="101000"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144000" tIns="91440" rIns="720000" bIns="91440" rtlCol="0" anchor="ctr"/>
          <a:lstStyle/>
          <a:p>
            <a:pPr marL="115888" lvl="1">
              <a:spcBef>
                <a:spcPts val="600"/>
              </a:spcBef>
              <a:buSzPct val="100000"/>
            </a:pPr>
            <a:r>
              <a:rPr lang="en-GB" sz="1600" b="1" kern="0" dirty="0">
                <a:solidFill>
                  <a:schemeClr val="tx1"/>
                </a:solidFill>
              </a:rPr>
              <a:t>Mission engineering and simulation are playing an integral role </a:t>
            </a:r>
            <a:r>
              <a:rPr lang="en-GB" sz="1600" kern="0" dirty="0">
                <a:solidFill>
                  <a:schemeClr val="tx1"/>
                </a:solidFill>
              </a:rPr>
              <a:t>in maturing capabilities across growing DoD priorities in non-kinetic effects, autonomy and collaborative combat, space warfighting, contested logistics, and more</a:t>
            </a:r>
          </a:p>
        </p:txBody>
      </p:sp>
      <p:sp>
        <p:nvSpPr>
          <p:cNvPr id="27" name="Rectangle 26">
            <a:extLst>
              <a:ext uri="{FF2B5EF4-FFF2-40B4-BE49-F238E27FC236}">
                <a16:creationId xmlns:a16="http://schemas.microsoft.com/office/drawing/2014/main" id="{DA1A64D8-5AC8-F09A-903B-DD317C9551AC}"/>
              </a:ext>
            </a:extLst>
          </p:cNvPr>
          <p:cNvSpPr/>
          <p:nvPr/>
        </p:nvSpPr>
        <p:spPr>
          <a:xfrm>
            <a:off x="566354" y="1410792"/>
            <a:ext cx="7270728" cy="337550"/>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r>
              <a:rPr lang="en-GB" sz="1600" b="1" kern="0" dirty="0">
                <a:solidFill>
                  <a:schemeClr val="accent1"/>
                </a:solidFill>
                <a:latin typeface="+mj-lt"/>
              </a:rPr>
              <a:t>Training and Simulation enabling FY2026+ Priorities </a:t>
            </a:r>
          </a:p>
        </p:txBody>
      </p:sp>
      <p:pic>
        <p:nvPicPr>
          <p:cNvPr id="1027" name="Picture 3" descr="Thunderforge Project: Integrating Commercial AI-Powered Decision-Making">
            <a:extLst>
              <a:ext uri="{FF2B5EF4-FFF2-40B4-BE49-F238E27FC236}">
                <a16:creationId xmlns:a16="http://schemas.microsoft.com/office/drawing/2014/main" id="{F753C0CE-7B2E-05F4-BF9B-9B3F4BDED8B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016" r="13837"/>
          <a:stretch/>
        </p:blipFill>
        <p:spPr bwMode="auto">
          <a:xfrm>
            <a:off x="1126868" y="3560023"/>
            <a:ext cx="1564641" cy="120156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2004B18D-07B8-AA85-9DC7-037E95BF6DB6}"/>
              </a:ext>
            </a:extLst>
          </p:cNvPr>
          <p:cNvSpPr>
            <a:spLocks/>
          </p:cNvSpPr>
          <p:nvPr/>
        </p:nvSpPr>
        <p:spPr>
          <a:xfrm>
            <a:off x="1138900" y="3550634"/>
            <a:ext cx="1552013" cy="1217924"/>
          </a:xfrm>
          <a:prstGeom prst="rect">
            <a:avLst/>
          </a:prstGeom>
          <a:solidFill>
            <a:srgbClr val="000000">
              <a:alpha val="49020"/>
            </a:srgbClr>
          </a:solidFill>
          <a:ln w="381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r>
              <a:rPr lang="en-GB" sz="1600" b="1" kern="0" dirty="0">
                <a:solidFill>
                  <a:schemeClr val="bg1"/>
                </a:solidFill>
                <a:latin typeface="+mj-lt"/>
              </a:rPr>
              <a:t>Accelerated AI adoption</a:t>
            </a:r>
          </a:p>
        </p:txBody>
      </p:sp>
      <p:pic>
        <p:nvPicPr>
          <p:cNvPr id="1029" name="Picture 5" descr="Panel: Pentagon Needs to be Clearer On Goals for JADC2 - USNI News">
            <a:extLst>
              <a:ext uri="{FF2B5EF4-FFF2-40B4-BE49-F238E27FC236}">
                <a16:creationId xmlns:a16="http://schemas.microsoft.com/office/drawing/2014/main" id="{B9123A17-D864-C314-A3F3-BEED8C17E94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73" t="18115" r="22011"/>
          <a:stretch/>
        </p:blipFill>
        <p:spPr bwMode="auto">
          <a:xfrm>
            <a:off x="1115434" y="2080536"/>
            <a:ext cx="1552013" cy="121009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7EE8C4A5-E622-EDA8-E3FD-6CA9015CC0A1}"/>
              </a:ext>
            </a:extLst>
          </p:cNvPr>
          <p:cNvSpPr>
            <a:spLocks/>
          </p:cNvSpPr>
          <p:nvPr/>
        </p:nvSpPr>
        <p:spPr>
          <a:xfrm>
            <a:off x="1143656" y="2088443"/>
            <a:ext cx="1542501" cy="1217924"/>
          </a:xfrm>
          <a:prstGeom prst="rect">
            <a:avLst/>
          </a:prstGeom>
          <a:solidFill>
            <a:srgbClr val="000000">
              <a:alpha val="49020"/>
            </a:srgbClr>
          </a:solidFill>
          <a:ln w="381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r>
              <a:rPr lang="en-GB" sz="1600" b="1" kern="0" dirty="0">
                <a:solidFill>
                  <a:schemeClr val="bg1"/>
                </a:solidFill>
                <a:latin typeface="+mj-lt"/>
              </a:rPr>
              <a:t>Combined &amp; </a:t>
            </a:r>
            <a:r>
              <a:rPr lang="en-GB" sz="1600" b="1" kern="0">
                <a:solidFill>
                  <a:schemeClr val="bg1"/>
                </a:solidFill>
                <a:latin typeface="+mj-lt"/>
              </a:rPr>
              <a:t>Joint Operations</a:t>
            </a:r>
            <a:endParaRPr lang="en-GB" sz="1600" b="1" kern="0" dirty="0">
              <a:solidFill>
                <a:schemeClr val="bg1"/>
              </a:solidFill>
              <a:latin typeface="+mj-lt"/>
            </a:endParaRPr>
          </a:p>
        </p:txBody>
      </p:sp>
      <p:pic>
        <p:nvPicPr>
          <p:cNvPr id="1033" name="Picture 9" descr="18th SDS operators at work">
            <a:extLst>
              <a:ext uri="{FF2B5EF4-FFF2-40B4-BE49-F238E27FC236}">
                <a16:creationId xmlns:a16="http://schemas.microsoft.com/office/drawing/2014/main" id="{CAB94D4D-7A1C-B9F3-34F5-6A076603818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435" t="298" r="11261"/>
          <a:stretch/>
        </p:blipFill>
        <p:spPr bwMode="auto">
          <a:xfrm>
            <a:off x="1146916" y="5022214"/>
            <a:ext cx="1513110" cy="1158674"/>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0893DB87-0D19-0E0F-09CD-60DE143D8112}"/>
              </a:ext>
            </a:extLst>
          </p:cNvPr>
          <p:cNvSpPr>
            <a:spLocks/>
          </p:cNvSpPr>
          <p:nvPr/>
        </p:nvSpPr>
        <p:spPr>
          <a:xfrm>
            <a:off x="1126868" y="5022214"/>
            <a:ext cx="1576076" cy="1217924"/>
          </a:xfrm>
          <a:prstGeom prst="rect">
            <a:avLst/>
          </a:prstGeom>
          <a:solidFill>
            <a:srgbClr val="000000">
              <a:alpha val="49020"/>
            </a:srgbClr>
          </a:solidFill>
          <a:ln w="381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r>
              <a:rPr lang="en-GB" sz="1600" b="1" kern="0" dirty="0">
                <a:solidFill>
                  <a:schemeClr val="bg1"/>
                </a:solidFill>
                <a:latin typeface="+mj-lt"/>
              </a:rPr>
              <a:t>Emerging Mission Needs</a:t>
            </a:r>
          </a:p>
        </p:txBody>
      </p:sp>
      <p:sp>
        <p:nvSpPr>
          <p:cNvPr id="28" name="Rectangle 27">
            <a:extLst>
              <a:ext uri="{FF2B5EF4-FFF2-40B4-BE49-F238E27FC236}">
                <a16:creationId xmlns:a16="http://schemas.microsoft.com/office/drawing/2014/main" id="{0681F155-8414-9AC1-AA5E-BFC6936D59C0}"/>
              </a:ext>
            </a:extLst>
          </p:cNvPr>
          <p:cNvSpPr/>
          <p:nvPr/>
        </p:nvSpPr>
        <p:spPr>
          <a:xfrm>
            <a:off x="1312016" y="6636458"/>
            <a:ext cx="3955943" cy="114861"/>
          </a:xfrm>
          <a:prstGeom prst="rect">
            <a:avLst/>
          </a:prstGeom>
          <a:solidFill>
            <a:schemeClr val="bg1"/>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r>
              <a:rPr lang="en-US" sz="900" i="1" kern="0" dirty="0">
                <a:solidFill>
                  <a:schemeClr val="tx1"/>
                </a:solidFill>
              </a:rPr>
              <a:t>Image Source: AF.mil, DIU.mil, BreakingDefense.com</a:t>
            </a:r>
          </a:p>
        </p:txBody>
      </p:sp>
    </p:spTree>
    <p:extLst>
      <p:ext uri="{BB962C8B-B14F-4D97-AF65-F5344CB8AC3E}">
        <p14:creationId xmlns:p14="http://schemas.microsoft.com/office/powerpoint/2010/main" val="27320400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liver Wyman">
  <a:themeElements>
    <a:clrScheme name="Oliver Wyman">
      <a:dk1>
        <a:srgbClr val="000000"/>
      </a:dk1>
      <a:lt1>
        <a:srgbClr val="FFFFFF"/>
      </a:lt1>
      <a:dk2>
        <a:srgbClr val="000000"/>
      </a:dk2>
      <a:lt2>
        <a:srgbClr val="FFFFFF"/>
      </a:lt2>
      <a:accent1>
        <a:srgbClr val="002C77"/>
      </a:accent1>
      <a:accent2>
        <a:srgbClr val="009DE0"/>
      </a:accent2>
      <a:accent3>
        <a:srgbClr val="949494"/>
      </a:accent3>
      <a:accent4>
        <a:srgbClr val="DADADA"/>
      </a:accent4>
      <a:accent5>
        <a:srgbClr val="275D38"/>
      </a:accent5>
      <a:accent6>
        <a:srgbClr val="00AC41"/>
      </a:accent6>
      <a:hlink>
        <a:srgbClr val="2C6EF2"/>
      </a:hlink>
      <a:folHlink>
        <a:srgbClr val="2C6EF2"/>
      </a:folHlink>
    </a:clrScheme>
    <a:fontScheme name="Oliver Wyman">
      <a:majorFont>
        <a:latin typeface="MMC Display Condensed"/>
        <a:ea typeface=""/>
        <a:cs typeface=""/>
        <a:font script="Jpan" typeface="Meiryo"/>
        <a:font script="Hang" typeface="맑은 고딕"/>
        <a:font script="Hans" typeface="Microsoft YaHei"/>
        <a:font script="Hant" typeface="Microsoft YaHei"/>
        <a:font script="Arab" typeface="Dubai"/>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Meiryo"/>
        <a:font script="Hang" typeface="맑은 고딕"/>
        <a:font script="Hans" typeface="DengXian"/>
        <a:font script="Hant" typeface="DengXian"/>
        <a:font script="Arab" typeface="Duba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Calibri"/>
        <a:font script="Uigh" typeface="Microsoft Uighur"/>
        <a:font script="Geor" typeface="Sylfaen"/>
      </a:minorFont>
    </a:fontScheme>
    <a:fmtScheme name="Oliver Wyman">
      <a:fillStyleLst>
        <a:solidFill>
          <a:schemeClr val="phClr"/>
        </a:solidFill>
        <a:solidFill>
          <a:schemeClr val="phClr">
            <a:tint val="0"/>
          </a:schemeClr>
        </a:solidFill>
        <a:solidFill>
          <a:schemeClr val="phClr"/>
        </a:solidFill>
      </a:fillStyleLst>
      <a:lnStyleLst>
        <a:ln w="9525" cap="flat" cmpd="sng" algn="ctr">
          <a:solidFill>
            <a:schemeClr val="phClr">
              <a:satMod val="105000"/>
            </a:schemeClr>
          </a:solidFill>
          <a:prstDash val="solid"/>
        </a:ln>
        <a:ln w="9525" cap="flat" cmpd="sng" algn="ctr">
          <a:solidFill>
            <a:schemeClr val="phClr"/>
          </a:solidFill>
          <a:prstDash val="solid"/>
        </a:ln>
        <a:ln w="9525" cap="flat" cmpd="sng" algn="ctr">
          <a:solidFill>
            <a:schemeClr val="phClr"/>
          </a:solidFill>
          <a:prstDash val="solid"/>
        </a:ln>
      </a:lnStyleLst>
      <a:effectStyleLst>
        <a:effectStyle>
          <a:effectLst/>
        </a:effectStyle>
        <a:effectStyle>
          <a:effectLst/>
        </a:effectStyle>
        <a:effectStyle>
          <a:effectLst>
            <a:reflection blurRad="12700" stA="26000" endPos="28000" dist="38100" dir="5400000" sy="-100000" rotWithShape="0"/>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tx1"/>
          </a:solidFill>
          <a:miter lim="800000"/>
        </a:ln>
      </a:spPr>
      <a:bodyPr lIns="73152" tIns="73152" rIns="73152" bIns="73152" rtlCol="0" anchor="ctr"/>
      <a:lstStyle>
        <a:defPPr algn="ctr">
          <a:defRPr sz="1400" kern="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400" kern="0" dirty="0" err="1" smtClean="0"/>
        </a:defPPr>
      </a:lstStyle>
    </a:txDef>
  </a:objectDefaults>
  <a:extraClrSchemeLst/>
  <a:custClrLst>
    <a:custClr name="Dark blue">
      <a:srgbClr val="002C77"/>
    </a:custClr>
    <a:custClr name="Dark gray">
      <a:srgbClr val="565656"/>
    </a:custClr>
    <a:custClr name="Dark green">
      <a:srgbClr val="275D38"/>
    </a:custClr>
    <a:custClr name="Dark yellow">
      <a:srgbClr val="965D00"/>
    </a:custClr>
    <a:custClr name="Dark orange">
      <a:srgbClr val="A32E00"/>
    </a:custClr>
    <a:custClr name="Dark crimson">
      <a:srgbClr val="9A1C1F"/>
    </a:custClr>
    <a:custClr name="Dark pink">
      <a:srgbClr val="B2025B"/>
    </a:custClr>
    <a:custClr name="Dark purple">
      <a:srgbClr val="463282"/>
    </a:custClr>
    <a:custClr name="Dark blue gray">
      <a:srgbClr val="4E6287"/>
    </a:custClr>
    <a:custClr name="Danger red">
      <a:srgbClr val="C53532"/>
    </a:custClr>
    <a:custClr name="Blue">
      <a:srgbClr val="009DE0"/>
    </a:custClr>
    <a:custClr name="Gray">
      <a:srgbClr val="949494"/>
    </a:custClr>
    <a:custClr name="Green">
      <a:srgbClr val="00AC41"/>
    </a:custClr>
    <a:custClr name="Yellow">
      <a:srgbClr val="FFBE00"/>
    </a:custClr>
    <a:custClr name="Orange">
      <a:srgbClr val="FF8C00"/>
    </a:custClr>
    <a:custClr name="Crimson">
      <a:srgbClr val="EF4E45"/>
    </a:custClr>
    <a:custClr name="Pink">
      <a:srgbClr val="EE3D8B"/>
    </a:custClr>
    <a:custClr name="Purple">
      <a:srgbClr val="8246AF"/>
    </a:custClr>
    <a:custClr name="Blue gray">
      <a:srgbClr val="8096B2"/>
    </a:custClr>
    <a:custClr name="Warning yellow">
      <a:srgbClr val="FFBE00"/>
    </a:custClr>
    <a:custClr name="Light blue">
      <a:srgbClr val="76D3FF"/>
    </a:custClr>
    <a:custClr name="Light gray">
      <a:srgbClr val="DADADA"/>
    </a:custClr>
    <a:custClr name="Light green">
      <a:srgbClr val="ADDFB3"/>
    </a:custClr>
    <a:custClr name="Light yellow">
      <a:srgbClr val="FFE580"/>
    </a:custClr>
    <a:custClr name="Light orange">
      <a:srgbClr val="FFCA94"/>
    </a:custClr>
    <a:custClr name="Light crimson">
      <a:srgbClr val="FFAEA6"/>
    </a:custClr>
    <a:custClr name="Light pink">
      <a:srgbClr val="F8ACBE"/>
    </a:custClr>
    <a:custClr name="Light purple">
      <a:srgbClr val="CCB3E0"/>
    </a:custClr>
    <a:custClr name="Light blue gray">
      <a:srgbClr val="BED3E4"/>
    </a:custClr>
    <a:custClr name="Success green">
      <a:srgbClr val="14853D"/>
    </a:custClr>
    <a:custClr name="Table blue">
      <a:srgbClr val="C7EDFF"/>
    </a:custClr>
    <a:custClr name="Table gray">
      <a:srgbClr val="F0F0F0"/>
    </a:custClr>
  </a:custClrLst>
  <a:extLst>
    <a:ext uri="{05A4C25C-085E-4340-85A3-A5531E510DB2}">
      <thm15:themeFamily xmlns:thm15="http://schemas.microsoft.com/office/thememl/2012/main" name="Widescreen 16x9.potx" id="{2424723C-DCAF-4D64-B3DB-C56EB77CF2CE}" vid="{E8AFB1E0-F6E7-4D6B-87BC-BF239EBCB6D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titus xmlns="http://schemas.titus.com/TitusProperties/">
  <TitusGUID xmlns="">1a01e40c-d6ed-46bf-b559-2fa8f233af7a</TitusGUID>
  <TitusMetadata xmlns="">eyJucyI6Imh0dHA6XC9cL3d3dy50aXR1cy5jb21cL25zXC9EcmFwZXIgTGFib3JhdG9yeSIsInByb3BzIjpbeyJuIjoiQ2xhc3NpZmljYXRpb24iLCJ2YWxzIjpbeyJ2YWx1ZSI6Ik5vbmUifV19LHsibiI6IkNVSU1hcmtpbmdUeXBlIiwidmFscyI6W119LHsibiI6IkZpbHRlckNhdGVnb3J5IiwidmFscyI6W119LHsibiI6IkNVSUNhdGVnb3J5IiwidmFscyI6W119LHsibiI6IkRpc3NlbWluYXRpb24iLCJ2YWxzIjpbXX0seyJuIjoiRUNJSnVyaXMiLCJ2YWxzIjpbXX0seyJuIjoiUHJvcHJpZXRhcnlUeXBlIiwidmFscyI6W119LHsibiI6IlByb3BTdGF0ZW1lbnQiLCJ2YWxzIjpbXX1dfQ==</TitusMetadata>
</titus>
</file>

<file path=customXml/itemProps1.xml><?xml version="1.0" encoding="utf-8"?>
<ds:datastoreItem xmlns:ds="http://schemas.openxmlformats.org/officeDocument/2006/customXml" ds:itemID="{D282B5D8-DB9D-4885-BE9D-2BD9DAFCB51E}">
  <ds:schemaRefs>
    <ds:schemaRef ds:uri="http://schemas.titus.com/TitusProperties/"/>
    <ds:schemaRef ds:uri=""/>
  </ds:schemaRefs>
</ds:datastoreItem>
</file>

<file path=docProps/app.xml><?xml version="1.0" encoding="utf-8"?>
<Properties xmlns="http://schemas.openxmlformats.org/officeDocument/2006/extended-properties" xmlns:vt="http://schemas.openxmlformats.org/officeDocument/2006/docPropsVTypes">
  <TotalTime>1792</TotalTime>
  <Words>1414</Words>
  <Application>Microsoft Macintosh PowerPoint</Application>
  <PresentationFormat>Widescreen</PresentationFormat>
  <Paragraphs>193</Paragraphs>
  <Slides>11</Slides>
  <Notes>9</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11</vt:i4>
      </vt:variant>
    </vt:vector>
  </HeadingPairs>
  <TitlesOfParts>
    <vt:vector size="20" baseType="lpstr">
      <vt:lpstr>Aptos</vt:lpstr>
      <vt:lpstr>Arial</vt:lpstr>
      <vt:lpstr>Calibri</vt:lpstr>
      <vt:lpstr>Calibri Light</vt:lpstr>
      <vt:lpstr>MMC Display Condensed</vt:lpstr>
      <vt:lpstr>Tahoma</vt:lpstr>
      <vt:lpstr>Office Theme</vt:lpstr>
      <vt:lpstr>Oliver Wyman</vt:lpstr>
      <vt:lpstr>think-cell Slide</vt:lpstr>
      <vt:lpstr>PowerPoint Presentation</vt:lpstr>
      <vt:lpstr>PowerPoint Presentation</vt:lpstr>
      <vt:lpstr>What is the Next Big Thing?</vt:lpstr>
      <vt:lpstr>2024 Themes</vt:lpstr>
      <vt:lpstr>2025 – Anticipated Themes</vt:lpstr>
      <vt:lpstr>Formats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Fred Fleury</dc:creator>
  <cp:lastModifiedBy>Bob Kleinhample</cp:lastModifiedBy>
  <cp:revision>14</cp:revision>
  <dcterms:created xsi:type="dcterms:W3CDTF">2023-11-13T15:52:45Z</dcterms:created>
  <dcterms:modified xsi:type="dcterms:W3CDTF">2025-06-13T20:18:14Z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1a01e40c-d6ed-46bf-b559-2fa8f233af7a</vt:lpwstr>
  </property>
  <property fmtid="{D5CDD505-2E9C-101B-9397-08002B2CF9AE}" pid="3" name="TitusClassification">
    <vt:lpwstr>None</vt:lpwstr>
  </property>
  <property fmtid="{D5CDD505-2E9C-101B-9397-08002B2CF9AE}" pid="4" name="MSIP_Label_38f1469a-2c2a-4aee-b92b-090d4c5468ff_Enabled">
    <vt:lpwstr>true</vt:lpwstr>
  </property>
  <property fmtid="{D5CDD505-2E9C-101B-9397-08002B2CF9AE}" pid="5" name="MSIP_Label_38f1469a-2c2a-4aee-b92b-090d4c5468ff_SetDate">
    <vt:lpwstr>2025-06-13T05:24:04Z</vt:lpwstr>
  </property>
  <property fmtid="{D5CDD505-2E9C-101B-9397-08002B2CF9AE}" pid="6" name="MSIP_Label_38f1469a-2c2a-4aee-b92b-090d4c5468ff_Method">
    <vt:lpwstr>Standard</vt:lpwstr>
  </property>
  <property fmtid="{D5CDD505-2E9C-101B-9397-08002B2CF9AE}" pid="7" name="MSIP_Label_38f1469a-2c2a-4aee-b92b-090d4c5468ff_Name">
    <vt:lpwstr>Confidential - Unmarked</vt:lpwstr>
  </property>
  <property fmtid="{D5CDD505-2E9C-101B-9397-08002B2CF9AE}" pid="8" name="MSIP_Label_38f1469a-2c2a-4aee-b92b-090d4c5468ff_SiteId">
    <vt:lpwstr>2a6e6092-73e4-4752-b1a5-477a17f5056d</vt:lpwstr>
  </property>
  <property fmtid="{D5CDD505-2E9C-101B-9397-08002B2CF9AE}" pid="9" name="MSIP_Label_38f1469a-2c2a-4aee-b92b-090d4c5468ff_ActionId">
    <vt:lpwstr>1b038001-7024-4e09-9dbc-01b9b52c6467</vt:lpwstr>
  </property>
  <property fmtid="{D5CDD505-2E9C-101B-9397-08002B2CF9AE}" pid="10" name="MSIP_Label_38f1469a-2c2a-4aee-b92b-090d4c5468ff_ContentBits">
    <vt:lpwstr>0</vt:lpwstr>
  </property>
  <property fmtid="{D5CDD505-2E9C-101B-9397-08002B2CF9AE}" pid="11" name="MSIP_Label_38f1469a-2c2a-4aee-b92b-090d4c5468ff_Tag">
    <vt:lpwstr>10, 3, 0, 1</vt:lpwstr>
  </property>
</Properties>
</file>