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8" r:id="rId4"/>
    <p:sldMasterId id="2147483886" r:id="rId5"/>
    <p:sldMasterId id="2147483896" r:id="rId6"/>
    <p:sldMasterId id="2147483912" r:id="rId7"/>
    <p:sldMasterId id="2147483922" r:id="rId8"/>
    <p:sldMasterId id="2147483948" r:id="rId9"/>
  </p:sldMasterIdLst>
  <p:notesMasterIdLst>
    <p:notesMasterId r:id="rId49"/>
  </p:notesMasterIdLst>
  <p:sldIdLst>
    <p:sldId id="343" r:id="rId10"/>
    <p:sldId id="2147475278" r:id="rId11"/>
    <p:sldId id="2147475275" r:id="rId12"/>
    <p:sldId id="2142533295" r:id="rId13"/>
    <p:sldId id="2142533204" r:id="rId14"/>
    <p:sldId id="2147475274" r:id="rId15"/>
    <p:sldId id="2147475266" r:id="rId16"/>
    <p:sldId id="2147475267" r:id="rId17"/>
    <p:sldId id="2485" r:id="rId18"/>
    <p:sldId id="2147471160" r:id="rId19"/>
    <p:sldId id="2147471161" r:id="rId20"/>
    <p:sldId id="2147473653" r:id="rId21"/>
    <p:sldId id="2147475245" r:id="rId22"/>
    <p:sldId id="2142533302" r:id="rId23"/>
    <p:sldId id="2147473649" r:id="rId24"/>
    <p:sldId id="2489" r:id="rId25"/>
    <p:sldId id="2147473650" r:id="rId26"/>
    <p:sldId id="2142533303" r:id="rId27"/>
    <p:sldId id="2147475238" r:id="rId28"/>
    <p:sldId id="2147471152" r:id="rId29"/>
    <p:sldId id="2147475244" r:id="rId30"/>
    <p:sldId id="2147471146" r:id="rId31"/>
    <p:sldId id="2147475276" r:id="rId32"/>
    <p:sldId id="2147471135" r:id="rId33"/>
    <p:sldId id="1376" r:id="rId34"/>
    <p:sldId id="2147473648" r:id="rId35"/>
    <p:sldId id="2142533332" r:id="rId36"/>
    <p:sldId id="2147473647" r:id="rId37"/>
    <p:sldId id="2147473542" r:id="rId38"/>
    <p:sldId id="2147475277" r:id="rId39"/>
    <p:sldId id="2142533304" r:id="rId40"/>
    <p:sldId id="2142533130" r:id="rId41"/>
    <p:sldId id="2142533125" r:id="rId42"/>
    <p:sldId id="2142533127" r:id="rId43"/>
    <p:sldId id="2142533129" r:id="rId44"/>
    <p:sldId id="2142533126" r:id="rId45"/>
    <p:sldId id="4575" r:id="rId46"/>
    <p:sldId id="2147473646" r:id="rId47"/>
    <p:sldId id="2482"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2" id="{EB4AC9AA-D955-4840-B5F7-92C90E190419}">
          <p14:sldIdLst>
            <p14:sldId id="343"/>
            <p14:sldId id="2147475278"/>
            <p14:sldId id="2147475275"/>
            <p14:sldId id="2142533295"/>
            <p14:sldId id="2142533204"/>
          </p14:sldIdLst>
        </p14:section>
        <p14:section name="EDLM Overview" id="{92791E7A-1A8A-4E3A-83EB-9F6F8449A6CB}">
          <p14:sldIdLst>
            <p14:sldId id="2147475274"/>
            <p14:sldId id="2147475266"/>
            <p14:sldId id="2147475267"/>
          </p14:sldIdLst>
        </p14:section>
        <p14:section name="Why EDLM?" id="{A6537800-9DF2-47F8-87D2-F11E9DC90DD1}">
          <p14:sldIdLst>
            <p14:sldId id="2485"/>
            <p14:sldId id="2147471160"/>
            <p14:sldId id="2147471161"/>
            <p14:sldId id="2147473653"/>
            <p14:sldId id="2147475245"/>
            <p14:sldId id="2142533302"/>
            <p14:sldId id="2147473649"/>
            <p14:sldId id="2489"/>
            <p14:sldId id="2147473650"/>
            <p14:sldId id="2142533303"/>
            <p14:sldId id="2147475238"/>
            <p14:sldId id="2147471152"/>
            <p14:sldId id="2147475244"/>
            <p14:sldId id="2147471146"/>
          </p14:sldIdLst>
        </p14:section>
        <p14:section name="Adoption" id="{CDFCD3EF-2588-4FAA-A502-0332B5B87FFD}">
          <p14:sldIdLst>
            <p14:sldId id="2147475276"/>
            <p14:sldId id="2147471135"/>
            <p14:sldId id="1376"/>
            <p14:sldId id="2147473648"/>
            <p14:sldId id="2142533332"/>
            <p14:sldId id="2147473647"/>
            <p14:sldId id="2147473542"/>
            <p14:sldId id="2147475277"/>
          </p14:sldIdLst>
        </p14:section>
        <p14:section name="Backup Slides" id="{53629FCD-7F94-443B-9A80-E35F41DEA1FC}">
          <p14:sldIdLst>
            <p14:sldId id="2142533304"/>
            <p14:sldId id="2142533130"/>
            <p14:sldId id="2142533125"/>
            <p14:sldId id="2142533127"/>
            <p14:sldId id="2142533129"/>
            <p14:sldId id="2142533126"/>
            <p14:sldId id="4575"/>
            <p14:sldId id="2147473646"/>
            <p14:sldId id="2482"/>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EDC5316-B947-D37B-946A-3F52ABC3B35C}" name="Dawn Riddle" initials="DR" userId="S::dawn.riddle.ctr@adlnet.gov::d18ea2a6-47cc-44e1-a45c-2c667757a767" providerId="AD"/>
  <p188:author id="{78E2B618-378C-5478-C9AB-D7F1FE3FB348}" name="Ashley Howell" initials="AH" userId="S::Ashley.Howell.ctr@adlnet.gov::42630e12-9dc4-4a1a-9e2f-02d8b1bd407c" providerId="AD"/>
  <p188:author id="{4612ADF6-9FD4-525A-B13C-6DAF44852B30}" name="Brent Smith" initials="BS" userId="S::brent.smith.ctr@adlnet.gov::b025c59f-17a3-4c58-bad1-38376a4b698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FFCC"/>
    <a:srgbClr val="2492C9"/>
    <a:srgbClr val="1E5180"/>
    <a:srgbClr val="426978"/>
    <a:srgbClr val="9AC3D6"/>
    <a:srgbClr val="162E51"/>
    <a:srgbClr val="AADFEC"/>
    <a:srgbClr val="FDF0CB"/>
    <a:srgbClr val="B4EDFA"/>
    <a:srgbClr val="1A437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B88A27-46AB-4EA3-885C-D21C1A06E899}" v="9" dt="2025-06-17T16:26:40.46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512"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presProps" Target="presProps.xml"/><Relationship Id="rId55"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8" Type="http://schemas.openxmlformats.org/officeDocument/2006/relationships/slideMaster" Target="slideMasters/slideMaster5.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0" Type="http://schemas.openxmlformats.org/officeDocument/2006/relationships/slide" Target="slides/slide11.xml"/><Relationship Id="rId41" Type="http://schemas.openxmlformats.org/officeDocument/2006/relationships/slide" Target="slides/slide32.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E624E5-3D43-4F0A-8F18-866990538D1B}" type="datetimeFigureOut">
              <a:rPr lang="en-US" smtClean="0"/>
              <a:t>6/17/2025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0C54A6-CCB4-4817-A15B-A9560C1A932C}" type="slidenum">
              <a:rPr lang="en-US" smtClean="0"/>
              <a:t>‹#›</a:t>
            </a:fld>
            <a:endParaRPr lang="en-US"/>
          </a:p>
        </p:txBody>
      </p:sp>
    </p:spTree>
    <p:extLst>
      <p:ext uri="{BB962C8B-B14F-4D97-AF65-F5344CB8AC3E}">
        <p14:creationId xmlns:p14="http://schemas.microsoft.com/office/powerpoint/2010/main" val="3580133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B0ACAD-9C0A-CE74-9A17-E4A1EB92EF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4B67CE-FB7A-9016-3B0E-794DD0CC2A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0A3459-4159-934B-EE4C-6330F9EC0E96}"/>
              </a:ext>
            </a:extLst>
          </p:cNvPr>
          <p:cNvSpPr>
            <a:spLocks noGrp="1"/>
          </p:cNvSpPr>
          <p:nvPr>
            <p:ph type="body" idx="1"/>
          </p:nvPr>
        </p:nvSpPr>
        <p:spPr/>
        <p:txBody>
          <a:bodyPr/>
          <a:lstStyle/>
          <a:p>
            <a:pPr defTabSz="931042">
              <a:defRPr/>
            </a:pPr>
            <a:r>
              <a:rPr lang="en-US" sz="1800">
                <a:latin typeface="Calibri" panose="020F0502020204030204" pitchFamily="34" charset="0"/>
                <a:ea typeface="Times New Roman" panose="02020603050405020304" pitchFamily="18" charset="0"/>
                <a:cs typeface="Times New Roman" panose="02020603050405020304" pitchFamily="18" charset="0"/>
              </a:rPr>
              <a:t>This is where the assisted acquisition is undertaken – a DoD organization can host systems inside the DLE, the shared IT services. </a:t>
            </a:r>
          </a:p>
          <a:p>
            <a:pPr defTabSz="931042">
              <a:defRPr/>
            </a:pPr>
            <a:endParaRPr lang="en-US" sz="1800">
              <a:latin typeface="Calibri" panose="020F0502020204030204" pitchFamily="34" charset="0"/>
              <a:ea typeface="Times New Roman" panose="02020603050405020304" pitchFamily="18" charset="0"/>
              <a:cs typeface="Times New Roman" panose="02020603050405020304" pitchFamily="18" charset="0"/>
            </a:endParaRPr>
          </a:p>
          <a:p>
            <a:pPr defTabSz="931042">
              <a:defRPr/>
            </a:pPr>
            <a:r>
              <a:rPr lang="en-US" sz="1800">
                <a:latin typeface="Calibri" panose="020F0502020204030204" pitchFamily="34" charset="0"/>
                <a:ea typeface="Times New Roman" panose="02020603050405020304" pitchFamily="18" charset="0"/>
                <a:cs typeface="Times New Roman" panose="02020603050405020304" pitchFamily="18" charset="0"/>
              </a:rPr>
              <a:t>Part of the learning ecosystem is interoperable learning content. That's where we want people to connect to our systems even if they're not deploying it using our shared services  - that's that data strategy. Those are the enterprise data services to be able to collect and interpret all the data from any connected system.</a:t>
            </a:r>
          </a:p>
          <a:p>
            <a:pPr defTabSz="931042">
              <a:defRPr/>
            </a:pPr>
            <a:r>
              <a:rPr lang="en-US" sz="1800">
                <a:latin typeface="Calibri" panose="020F0502020204030204" pitchFamily="34" charset="0"/>
                <a:ea typeface="Times New Roman" panose="02020603050405020304" pitchFamily="18" charset="0"/>
                <a:cs typeface="Times New Roman" panose="02020603050405020304" pitchFamily="18" charset="0"/>
              </a:rPr>
              <a:t>.</a:t>
            </a:r>
          </a:p>
          <a:p>
            <a:pPr>
              <a:defRPr/>
            </a:pPr>
            <a:r>
              <a:rPr lang="en-US" b="1"/>
              <a:t>Enterprise Digital Learning Modernization </a:t>
            </a:r>
            <a:r>
              <a:rPr lang="en-US"/>
              <a:t>  </a:t>
            </a:r>
          </a:p>
          <a:p>
            <a:pPr marL="290951" indent="-290951">
              <a:buFont typeface="Arial"/>
              <a:buChar char="•"/>
              <a:defRPr/>
            </a:pPr>
            <a:r>
              <a:rPr lang="en-US"/>
              <a:t>DoD-wide initiative directed by the Pentagon in 2018 </a:t>
            </a:r>
            <a:endParaRPr lang="en-US">
              <a:cs typeface="Calibri"/>
            </a:endParaRPr>
          </a:p>
          <a:p>
            <a:pPr marL="290951" indent="-290951">
              <a:buFont typeface="Arial"/>
              <a:buChar char="•"/>
              <a:defRPr/>
            </a:pPr>
            <a:r>
              <a:rPr lang="en-US"/>
              <a:t>Building a </a:t>
            </a:r>
            <a:r>
              <a:rPr lang="en-US" b="1" u="sng"/>
              <a:t>data-centric</a:t>
            </a:r>
            <a:r>
              <a:rPr lang="en-US"/>
              <a:t> career-long continuum of learning (“learning ecosystem”) </a:t>
            </a:r>
            <a:endParaRPr lang="en-US">
              <a:cs typeface="Calibri"/>
            </a:endParaRPr>
          </a:p>
          <a:p>
            <a:pPr marL="290951" indent="-290951">
              <a:buFont typeface="Arial"/>
              <a:buChar char="•"/>
              <a:defRPr/>
            </a:pPr>
            <a:r>
              <a:rPr lang="en-US"/>
              <a:t>Shared Services Technology stack is named the “</a:t>
            </a:r>
            <a:r>
              <a:rPr lang="en-US" b="1" u="sng"/>
              <a:t>DoD Learning Enclave</a:t>
            </a:r>
            <a:r>
              <a:rPr lang="en-US"/>
              <a:t>” (DLE) </a:t>
            </a:r>
            <a:endParaRPr lang="en-US">
              <a:cs typeface="Calibri"/>
            </a:endParaRPr>
          </a:p>
          <a:p>
            <a:pPr marL="290951" indent="-290951">
              <a:buFont typeface="Arial"/>
              <a:buChar char="•"/>
              <a:defRPr/>
            </a:pPr>
            <a:r>
              <a:rPr lang="en-US"/>
              <a:t>DLE is </a:t>
            </a:r>
            <a:r>
              <a:rPr lang="en-US" b="1" u="sng"/>
              <a:t>launching in FY23</a:t>
            </a:r>
            <a:r>
              <a:rPr lang="en-US"/>
              <a:t> on USAF Platform One </a:t>
            </a:r>
            <a:endParaRPr lang="en-US">
              <a:cs typeface="Calibri"/>
            </a:endParaRPr>
          </a:p>
          <a:p>
            <a:pPr marL="290951" indent="-290951">
              <a:buFont typeface="Arial"/>
              <a:buChar char="•"/>
              <a:defRPr/>
            </a:pPr>
            <a:r>
              <a:rPr lang="en-US"/>
              <a:t>Overseen by Executive Steering Committee (6 Pentagon SESs) </a:t>
            </a:r>
            <a:endParaRPr lang="en-US">
              <a:cs typeface="Calibri"/>
            </a:endParaRPr>
          </a:p>
          <a:p>
            <a:pPr marL="290951" indent="-290951">
              <a:buFont typeface="Arial"/>
              <a:buChar char="•"/>
              <a:defRPr/>
            </a:pPr>
            <a:r>
              <a:rPr lang="en-US"/>
              <a:t>Close collaboration with DoD IC throughout development process </a:t>
            </a:r>
            <a:endParaRPr lang="en-US">
              <a:cs typeface="Calibri"/>
            </a:endParaRPr>
          </a:p>
          <a:p>
            <a:pPr marL="290951" indent="-290951">
              <a:buFont typeface="Arial"/>
              <a:buChar char="•"/>
              <a:defRPr/>
            </a:pPr>
            <a:r>
              <a:rPr lang="en-US"/>
              <a:t>Coordination with CDAO: “</a:t>
            </a:r>
            <a:r>
              <a:rPr lang="en-US" b="1" u="sng"/>
              <a:t>pathfinder for enterprise data services</a:t>
            </a:r>
            <a:r>
              <a:rPr lang="en-US"/>
              <a:t>” </a:t>
            </a:r>
            <a:endParaRPr lang="en-US">
              <a:cs typeface="Calibri"/>
            </a:endParaRPr>
          </a:p>
          <a:p>
            <a:pPr>
              <a:spcBef>
                <a:spcPts val="611"/>
              </a:spcBef>
              <a:spcAft>
                <a:spcPct val="0"/>
              </a:spcAft>
              <a:defRPr/>
            </a:pPr>
            <a:r>
              <a:rPr lang="en-US"/>
              <a:t> </a:t>
            </a:r>
            <a:endParaRPr lang="en-US">
              <a:cs typeface="Calibri"/>
            </a:endParaRPr>
          </a:p>
        </p:txBody>
      </p:sp>
      <p:sp>
        <p:nvSpPr>
          <p:cNvPr id="4" name="Slide Number Placeholder 3">
            <a:extLst>
              <a:ext uri="{FF2B5EF4-FFF2-40B4-BE49-F238E27FC236}">
                <a16:creationId xmlns:a16="http://schemas.microsoft.com/office/drawing/2014/main" id="{C0E58DE6-FFD6-D897-AF04-B16B73CC528B}"/>
              </a:ext>
            </a:extLst>
          </p:cNvPr>
          <p:cNvSpPr>
            <a:spLocks noGrp="1"/>
          </p:cNvSpPr>
          <p:nvPr>
            <p:ph type="sldNum" sz="quarter" idx="5"/>
          </p:nvPr>
        </p:nvSpPr>
        <p:spPr/>
        <p:txBody>
          <a:bodyPr/>
          <a:lstStyle/>
          <a:p>
            <a:pPr marL="0" marR="0" lvl="0" indent="0" algn="r" defTabSz="931042" rtl="0" eaLnBrk="1" fontAlgn="auto" latinLnBrk="0" hangingPunct="1">
              <a:lnSpc>
                <a:spcPct val="100000"/>
              </a:lnSpc>
              <a:spcBef>
                <a:spcPts val="0"/>
              </a:spcBef>
              <a:spcAft>
                <a:spcPts val="0"/>
              </a:spcAft>
              <a:buClrTx/>
              <a:buSzTx/>
              <a:buFontTx/>
              <a:buNone/>
              <a:tabLst/>
              <a:defRPr/>
            </a:pPr>
            <a:fld id="{9F75C92C-9754-F14B-848F-E18381150AB1}"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042"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85583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This disparate landscape of software applications running on different IT networks managed by different organizations results in the as-is picture on the top left. </a:t>
            </a:r>
          </a:p>
          <a:p>
            <a:pPr marL="171450" indent="-171450">
              <a:buFont typeface="Arial" panose="020B0604020202020204" pitchFamily="34" charset="0"/>
              <a:buChar char="•"/>
            </a:pPr>
            <a:r>
              <a:rPr lang="en-US"/>
              <a:t>EDLM was put in place to establish the tools, standards, and technical infrastructure to enable a DoD-wide Learning Ecosystem</a:t>
            </a:r>
          </a:p>
          <a:p>
            <a:pPr marL="171450" indent="-171450">
              <a:buFont typeface="Arial" panose="020B0604020202020204" pitchFamily="34" charset="0"/>
              <a:buChar char="•"/>
            </a:pPr>
            <a:r>
              <a:rPr lang="en-US"/>
              <a:t>EDLM Data Services enable a Federated Learner Data Catalog that connects disparate systems to create a ledger of lifelong learning.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83B3F7-6CEF-42C7-863C-66D988AE38E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781948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Data interoperability is enabled through the use of IEEE standards</a:t>
            </a:r>
          </a:p>
          <a:p>
            <a:pPr marL="628650" lvl="1" indent="-171450">
              <a:buFont typeface="Arial" panose="020B0604020202020204" pitchFamily="34" charset="0"/>
              <a:buChar char="•"/>
            </a:pPr>
            <a:r>
              <a:rPr lang="en-US"/>
              <a:t>Learning Resources are described and cataloged using P2881 Standard for Learning Metadata Terms</a:t>
            </a:r>
          </a:p>
          <a:p>
            <a:pPr marL="628650" lvl="1" indent="-171450">
              <a:buFont typeface="Arial" panose="020B0604020202020204" pitchFamily="34" charset="0"/>
              <a:buChar char="•"/>
            </a:pPr>
            <a:r>
              <a:rPr lang="en-US"/>
              <a:t>Competencies and KSATs are described using SCDs</a:t>
            </a:r>
          </a:p>
          <a:p>
            <a:pPr marL="628650" lvl="1" indent="-171450">
              <a:buFont typeface="Arial" panose="020B0604020202020204" pitchFamily="34" charset="0"/>
              <a:buChar char="•"/>
            </a:pPr>
            <a:r>
              <a:rPr lang="en-US"/>
              <a:t>Learner Performance is captured using xAPI</a:t>
            </a:r>
          </a:p>
          <a:p>
            <a:pPr marL="171450" lvl="0" indent="-171450">
              <a:buFont typeface="Arial" panose="020B0604020202020204" pitchFamily="34" charset="0"/>
              <a:buChar char="•"/>
            </a:pPr>
            <a:r>
              <a:rPr lang="en-US"/>
              <a:t>The aggregation of that data over time, supports Talent Management</a:t>
            </a:r>
          </a:p>
          <a:p>
            <a:pPr marL="628650" lvl="1" indent="-171450">
              <a:buFont typeface="Arial" panose="020B0604020202020204" pitchFamily="34" charset="0"/>
              <a:buChar char="•"/>
            </a:pPr>
            <a:r>
              <a:rPr lang="en-US"/>
              <a:t>Supports Individual, Self-Regulated Learning to keep employees engaged. </a:t>
            </a:r>
          </a:p>
          <a:p>
            <a:pPr marL="628650" lvl="1" indent="-171450">
              <a:buFont typeface="Arial" panose="020B0604020202020204" pitchFamily="34" charset="0"/>
              <a:buChar char="•"/>
            </a:pPr>
            <a:r>
              <a:rPr lang="en-US"/>
              <a:t>Promotes mobility and retention by making resources available for professional development and career progression. </a:t>
            </a:r>
          </a:p>
          <a:p>
            <a:pPr marL="628650" lvl="1" indent="-171450">
              <a:buFont typeface="Arial" panose="020B0604020202020204" pitchFamily="34" charset="0"/>
              <a:buChar char="•"/>
            </a:pPr>
            <a:r>
              <a:rPr lang="en-US"/>
              <a:t>Supports Career Field Management and Improved linkages to Individual Development Plans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83B3F7-6CEF-42C7-863C-66D988AE38E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131303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Each of the EDLM Data Services includes a range of different information that is collected from both DoD Systems and Systems that are external to DoD. </a:t>
            </a:r>
          </a:p>
          <a:p>
            <a:pPr marL="171450" indent="-171450">
              <a:buFont typeface="Arial" panose="020B0604020202020204" pitchFamily="34" charset="0"/>
              <a:buChar char="•"/>
            </a:pPr>
            <a:r>
              <a:rPr lang="en-US"/>
              <a:t>Each of these systems works as a ‘dot-connector’ for all the data being managed by that standard. </a:t>
            </a:r>
          </a:p>
          <a:p>
            <a:pPr marL="171450" indent="-171450">
              <a:buFont typeface="Arial" panose="020B0604020202020204" pitchFamily="34" charset="0"/>
              <a:buChar char="•"/>
            </a:pPr>
            <a:r>
              <a:rPr lang="en-US"/>
              <a:t>This is one of the journey maps we’ve been building out with Sandra and Gustavo to show how a learner / job seeker might be able to use the data contained within EDLM to find new, higher paying job opportunities within the DoD.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83B3F7-6CEF-42C7-863C-66D988AE38E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682040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In a perfect world, we would have adoption at the point of delivery for all training and education content being delivered, but that’s not reality. </a:t>
            </a:r>
          </a:p>
          <a:p>
            <a:pPr marL="171450" indent="-171450">
              <a:buFont typeface="Arial" panose="020B0604020202020204" pitchFamily="34" charset="0"/>
              <a:buChar char="•"/>
            </a:pPr>
            <a:r>
              <a:rPr lang="en-US"/>
              <a:t>We know that there are millions of dollars already spent on training and education software, courses, simulations, and other content. </a:t>
            </a:r>
          </a:p>
          <a:p>
            <a:pPr marL="171450" indent="-171450">
              <a:buFont typeface="Arial" panose="020B0604020202020204" pitchFamily="34" charset="0"/>
              <a:buChar char="•"/>
            </a:pPr>
            <a:r>
              <a:rPr lang="en-US"/>
              <a:t>As courses are updated, we recommend via policy that these resources get updated to align to IEEE standards. </a:t>
            </a:r>
          </a:p>
          <a:p>
            <a:pPr marL="171450" indent="-171450">
              <a:buFont typeface="Arial" panose="020B0604020202020204" pitchFamily="34" charset="0"/>
              <a:buChar char="•"/>
            </a:pPr>
            <a:r>
              <a:rPr lang="en-US"/>
              <a:t>Until then, we built the LDSS to automatically extract, transform, and load data coming in from legacy systems – or systems that reside outside the DoD</a:t>
            </a:r>
          </a:p>
          <a:p>
            <a:pPr marL="171450" indent="-171450">
              <a:buFont typeface="Arial" panose="020B0604020202020204" pitchFamily="34" charset="0"/>
              <a:buChar char="•"/>
            </a:pPr>
            <a:r>
              <a:rPr lang="en-US"/>
              <a:t>DoD CIO just funded an additional $2.7M on this capability for FY25</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C8FC3-D14D-45C4-A483-45C05B9318B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785552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B0A4DF-6A78-8230-B046-17A02BBC78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3A45BA-2A21-6679-B0AC-AA3E540BE1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80B35A-B308-E103-6E94-D02AA44A1ECF}"/>
              </a:ext>
            </a:extLst>
          </p:cNvPr>
          <p:cNvSpPr>
            <a:spLocks noGrp="1"/>
          </p:cNvSpPr>
          <p:nvPr>
            <p:ph type="body" idx="1"/>
          </p:nvPr>
        </p:nvSpPr>
        <p:spPr/>
        <p:txBody>
          <a:bodyPr/>
          <a:lstStyle/>
          <a:p>
            <a:pPr marL="171450" indent="-171450">
              <a:buFont typeface="Arial" panose="020B0604020202020204" pitchFamily="34" charset="0"/>
              <a:buChar char="•"/>
            </a:pPr>
            <a:r>
              <a:rPr lang="en-US"/>
              <a:t>The concept is that different organizations, functional communities, or institutions will have their own set of vocabularies. </a:t>
            </a:r>
          </a:p>
          <a:p>
            <a:pPr marL="171450" indent="-171450">
              <a:buFont typeface="Arial" panose="020B0604020202020204" pitchFamily="34" charset="0"/>
              <a:buChar char="•"/>
            </a:pPr>
            <a:r>
              <a:rPr lang="en-US"/>
              <a:t>The  Cyber Functional Community uses the DCWF. </a:t>
            </a:r>
          </a:p>
          <a:p>
            <a:pPr marL="628650" lvl="1" indent="-171450">
              <a:buFont typeface="Arial" panose="020B0604020202020204" pitchFamily="34" charset="0"/>
              <a:buChar char="•"/>
            </a:pPr>
            <a:r>
              <a:rPr lang="en-US"/>
              <a:t>NIST also has a cyber workforce framework</a:t>
            </a:r>
          </a:p>
          <a:p>
            <a:pPr marL="628650" lvl="1" indent="-171450">
              <a:buFont typeface="Arial" panose="020B0604020202020204" pitchFamily="34" charset="0"/>
              <a:buChar char="•"/>
            </a:pPr>
            <a:r>
              <a:rPr lang="en-US"/>
              <a:t>AirForce 17X Career Field also has a cybersecurity career field framework. </a:t>
            </a:r>
          </a:p>
          <a:p>
            <a:pPr marL="171450" lvl="0" indent="-171450">
              <a:buFont typeface="Arial" panose="020B0604020202020204" pitchFamily="34" charset="0"/>
              <a:buChar char="•"/>
            </a:pPr>
            <a:r>
              <a:rPr lang="en-US"/>
              <a:t>The LDSS allows each of these rubrics to be compared and linked at the atomic level. </a:t>
            </a:r>
          </a:p>
          <a:p>
            <a:pPr marL="628650" lvl="1" indent="-171450">
              <a:buFont typeface="Arial" panose="020B0604020202020204" pitchFamily="34" charset="0"/>
              <a:buChar char="•"/>
            </a:pPr>
            <a:r>
              <a:rPr lang="en-US"/>
              <a:t>EXAMPLE: One Service might have a job position of a COMSEC Manager while another has one called an Information Security Manager</a:t>
            </a:r>
          </a:p>
          <a:p>
            <a:pPr marL="1085850" lvl="2" indent="-171450">
              <a:buFont typeface="Arial" panose="020B0604020202020204" pitchFamily="34" charset="0"/>
              <a:buChar char="•"/>
            </a:pPr>
            <a:r>
              <a:rPr lang="en-US"/>
              <a:t>The LDSS allows us to interpret data at the atomic level and then roll that data up to each work role </a:t>
            </a:r>
            <a:r>
              <a:rPr lang="en-US">
                <a:sym typeface="Wingdings" panose="05000000000000000000" pitchFamily="2" charset="2"/>
              </a:rPr>
              <a:t> at the competency &amp; credential level</a:t>
            </a:r>
            <a:endParaRPr lang="en-US"/>
          </a:p>
        </p:txBody>
      </p:sp>
      <p:sp>
        <p:nvSpPr>
          <p:cNvPr id="4" name="Slide Number Placeholder 3">
            <a:extLst>
              <a:ext uri="{FF2B5EF4-FFF2-40B4-BE49-F238E27FC236}">
                <a16:creationId xmlns:a16="http://schemas.microsoft.com/office/drawing/2014/main" id="{A6E997BF-9DB7-CB40-93ED-4C5ECBD209B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C8FC3-D14D-45C4-A483-45C05B9318B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752323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Ashley</a:t>
            </a:r>
          </a:p>
          <a:p>
            <a:endParaRPr lang="en-US">
              <a:cs typeface="Arial"/>
            </a:endParaRPr>
          </a:p>
          <a:p>
            <a:r>
              <a:rPr lang="en-US"/>
              <a:t>Throughout all of these steps, we are generating information about </a:t>
            </a:r>
            <a:r>
              <a:rPr lang="en-US" b="1"/>
              <a:t>Competencies (ECCR)</a:t>
            </a:r>
            <a:r>
              <a:rPr lang="en-US"/>
              <a:t>,</a:t>
            </a:r>
            <a:r>
              <a:rPr lang="en-US" b="1"/>
              <a:t> learning opportunities</a:t>
            </a:r>
            <a:r>
              <a:rPr lang="en-US"/>
              <a:t>  </a:t>
            </a:r>
            <a:r>
              <a:rPr lang="en-US" b="1"/>
              <a:t>and resources (ECC)</a:t>
            </a:r>
            <a:r>
              <a:rPr lang="en-US"/>
              <a:t> that teach and assess these competencies, and</a:t>
            </a:r>
            <a:r>
              <a:rPr lang="en-US" b="1"/>
              <a:t> granular information about how a learner is performing (ELRR)</a:t>
            </a:r>
            <a:r>
              <a:rPr lang="en-US"/>
              <a:t> within and across these learning opportunities both in informal, and formal environments such as in a course, or on the job.</a:t>
            </a:r>
          </a:p>
          <a:p>
            <a:r>
              <a:rPr lang="en-US"/>
              <a:t> </a:t>
            </a:r>
          </a:p>
          <a:p>
            <a:r>
              <a:rPr lang="en-US"/>
              <a:t>Through the IEEE standards, and supporting DLE capabilities (the ECCR, ECC, ELRR) we are able to gather, and synchronize these data together and deliver them to the various roles involved in the talent management pipeline in order to proactively solve for these questions and needs.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4A2C8-6C88-4E71-83EE-698B9D4FE22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726303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Once you’re able to interpret the DoD-wide data, you can start to make decisions to support individual and organizational outcomes. </a:t>
            </a:r>
          </a:p>
          <a:p>
            <a:pPr marL="171450" indent="-171450">
              <a:buFont typeface="Arial" panose="020B0604020202020204" pitchFamily="34" charset="0"/>
              <a:buChar char="•"/>
            </a:pPr>
            <a:r>
              <a:rPr lang="en-US"/>
              <a:t>Learning optimization can decrease the time it takes for an employee to go from novice to expert in an area</a:t>
            </a:r>
          </a:p>
          <a:p>
            <a:pPr marL="171450" indent="-171450">
              <a:buFont typeface="Arial" panose="020B0604020202020204" pitchFamily="34" charset="0"/>
              <a:buChar char="•"/>
            </a:pPr>
            <a:r>
              <a:rPr lang="en-US"/>
              <a:t>Career optimization can also look at how individuals can progress through their career more efficiently. </a:t>
            </a:r>
          </a:p>
          <a:p>
            <a:pPr marL="171450" indent="-171450">
              <a:buFont typeface="Arial" panose="020B0604020202020204" pitchFamily="34" charset="0"/>
              <a:buChar char="•"/>
            </a:pPr>
            <a:r>
              <a:rPr lang="en-US"/>
              <a:t>Organizationally, we can start to look at different jobs or careers to identify opportunities to upskill or cross train our workforce to meet evolving technological innovations. </a:t>
            </a:r>
          </a:p>
          <a:p>
            <a:pPr marL="171450" indent="-171450">
              <a:buFont typeface="Arial" panose="020B0604020202020204" pitchFamily="34" charset="0"/>
              <a:buChar char="•"/>
            </a:pPr>
            <a:r>
              <a:rPr lang="en-US"/>
              <a:t>Real time insights because of the nature of this streaming architecture.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83B3F7-6CEF-42C7-863C-66D988AE38E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008069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A14B1D-F876-4B59-9A44-9E603A755E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31098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Slide Focus: While Most folks are looking at rationalization through the lens of reducing  costs for platforms and systems, ADL has found that the real opportunity is in rationalizing content &amp; curriculum. </a:t>
            </a:r>
          </a:p>
          <a:p>
            <a:pPr marL="172530" indent="-172530">
              <a:buFont typeface="Arial" panose="020B0604020202020204" pitchFamily="34" charset="0"/>
              <a:buChar char="•"/>
            </a:pPr>
            <a:r>
              <a:rPr lang="en-US"/>
              <a:t>The EDLM Data Services allow us to start reusing content across organizations. </a:t>
            </a:r>
          </a:p>
          <a:p>
            <a:pPr marL="632610" lvl="1" indent="-172530">
              <a:buFont typeface="Arial" panose="020B0604020202020204" pitchFamily="34" charset="0"/>
              <a:buChar char="•"/>
            </a:pPr>
            <a:r>
              <a:rPr lang="en-US"/>
              <a:t>AETC estimates there could be as much as 70% reuse of some competency definitions across careers within a single career field in the Air Force. </a:t>
            </a:r>
          </a:p>
          <a:p>
            <a:pPr marL="632610" lvl="1" indent="-172530">
              <a:buFont typeface="Arial" panose="020B0604020202020204" pitchFamily="34" charset="0"/>
              <a:buChar char="•"/>
            </a:pPr>
            <a:r>
              <a:rPr lang="en-US"/>
              <a:t>Services are already finding cost savings by leveraging commercial LXPs and using existing curriculum instead of building their own. </a:t>
            </a:r>
          </a:p>
          <a:p>
            <a:pPr marL="632610" lvl="1" indent="-172530">
              <a:buFont typeface="Arial" panose="020B0604020202020204" pitchFamily="34" charset="0"/>
              <a:buChar char="•"/>
            </a:pPr>
            <a:r>
              <a:rPr lang="en-US"/>
              <a:t>Query Libraries allow for templates to be built to support common analytics across the Services.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C8FC3-D14D-45C4-A483-45C05B9318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233063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As of June 2020, there are 80 LMS adopters of xAPI including Moodle, Talent LMS, Survey Gizmo, </a:t>
            </a:r>
            <a:r>
              <a:rPr lang="en-US" err="1"/>
              <a:t>Docebo</a:t>
            </a:r>
            <a:r>
              <a:rPr lang="en-US"/>
              <a:t>, </a:t>
            </a:r>
            <a:r>
              <a:rPr lang="en-US" err="1"/>
              <a:t>eFront</a:t>
            </a:r>
            <a:r>
              <a:rPr lang="en-US"/>
              <a:t>, </a:t>
            </a:r>
            <a:r>
              <a:rPr lang="en-US" err="1"/>
              <a:t>iSprint</a:t>
            </a:r>
            <a:r>
              <a:rPr lang="en-US"/>
              <a:t>, Learn Upon, Corner Stone on Demand and Others.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DoD specific implementations are continually evolving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83B3F7-6CEF-42C7-863C-66D988AE38E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737495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83B3F7-6CEF-42C7-863C-66D988AE38E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984496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DAF Learning Services slide presented at the last DADLAC meeting</a:t>
            </a:r>
          </a:p>
          <a:p>
            <a:pPr marL="171450" indent="-171450">
              <a:buFont typeface="Arial" panose="020B0604020202020204" pitchFamily="34" charset="0"/>
              <a:buChar char="•"/>
            </a:pPr>
            <a:r>
              <a:rPr lang="en-US"/>
              <a:t>DAF is following ADL standards and is implementing the data services infrastructure to connect to EDLM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5596F2-60FC-4888-A76D-E361E3D4CCD0}" type="slidenum">
              <a:rPr kumimoji="0" lang="en-US" sz="10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0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10661251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AETC is already building out xAPI profiles</a:t>
            </a:r>
          </a:p>
          <a:p>
            <a:pPr marL="171450" indent="-171450">
              <a:buFont typeface="Arial" panose="020B0604020202020204" pitchFamily="34" charset="0"/>
              <a:buChar char="•"/>
            </a:pPr>
            <a:r>
              <a:rPr lang="en-US"/>
              <a:t>The AETC Chief Learning Officer just established a Learning Engineering Community of Practice to start building out a more robust DAF-wide data strategy.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83B3F7-6CEF-42C7-863C-66D988AE38E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310637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The Navy is a leader in xAPI adoption</a:t>
            </a: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83B3F7-6CEF-42C7-863C-66D988AE38E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427451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Even some of the organizations in this room are adopting ADL standards and specifications. </a:t>
            </a:r>
          </a:p>
          <a:p>
            <a:pPr marL="171450" indent="-171450">
              <a:buFont typeface="Arial" panose="020B0604020202020204" pitchFamily="34" charset="0"/>
              <a:buChar char="•"/>
            </a:pPr>
            <a:r>
              <a:rPr lang="en-US"/>
              <a:t>This is </a:t>
            </a:r>
            <a:r>
              <a:rPr lang="en-US" err="1"/>
              <a:t>coursera’s</a:t>
            </a:r>
            <a:r>
              <a:rPr lang="en-US"/>
              <a:t> implementation of xAPI – They also have a more robust business API that we want to connect with.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83B3F7-6CEF-42C7-863C-66D988AE38E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489362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ADL has already signed an NDA with Coursera and has started integrating their course catalog into the ECC</a:t>
            </a:r>
          </a:p>
          <a:p>
            <a:pPr marL="171450" indent="-171450">
              <a:buFont typeface="Arial" panose="020B0604020202020204" pitchFamily="34" charset="0"/>
              <a:buChar char="•"/>
            </a:pPr>
            <a:r>
              <a:rPr lang="en-US"/>
              <a:t>We expect to connect to the API and start increasing this integration in the near future.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83B3F7-6CEF-42C7-863C-66D988AE38E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451856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To make sure we’re aligned with DoD needs, we established a Talent Management Working Group under the Defense ADL Advisory Committee</a:t>
            </a:r>
          </a:p>
          <a:p>
            <a:pPr marL="171450" indent="-171450">
              <a:buFont typeface="Arial" panose="020B0604020202020204" pitchFamily="34" charset="0"/>
              <a:buChar char="•"/>
            </a:pPr>
            <a:r>
              <a:rPr lang="en-US"/>
              <a:t>Working through this group, we’ve built out user stories, personas, and a data process map for each user story. </a:t>
            </a:r>
          </a:p>
          <a:p>
            <a:pPr marL="171450" indent="-171450">
              <a:buFont typeface="Arial" panose="020B0604020202020204" pitchFamily="34" charset="0"/>
              <a:buChar char="•"/>
            </a:pPr>
            <a:r>
              <a:rPr lang="en-US"/>
              <a:t>Answering the question – What types of learner data are required to improve decision making and/or create efficiencies throughout the Talent Management Lifecycle.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83B3F7-6CEF-42C7-863C-66D988AE38E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89610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a:solidFill>
                  <a:srgbClr val="44546A"/>
                </a:solidFill>
                <a:effectLst/>
                <a:latin typeface="Calibri" panose="020F0502020204030204" pitchFamily="34" charset="0"/>
                <a:ea typeface="Calibri" panose="020F0502020204030204" pitchFamily="34" charset="0"/>
                <a:cs typeface="Arial" panose="020B0604020202020204" pitchFamily="34" charset="0"/>
              </a:rPr>
              <a:t>Informed by ‘How the Workforce Learns in 2019’ publication by degreed and Harvard Business Publishing.</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9B890-3B6E-417C-BD92-47816D5AB6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1254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Tx/>
              <a:buChar char="-"/>
            </a:pPr>
            <a:r>
              <a:rPr lang="en-US" sz="1800">
                <a:effectLst/>
                <a:latin typeface="Segoe UI" panose="020B0502040204020203" pitchFamily="34" charset="0"/>
              </a:rPr>
              <a:t>LMSs are a commodity software product</a:t>
            </a:r>
          </a:p>
          <a:p>
            <a:pPr marL="285750" indent="-285750">
              <a:buFontTx/>
              <a:buChar char="-"/>
            </a:pPr>
            <a:r>
              <a:rPr lang="en-US" sz="1800">
                <a:effectLst/>
                <a:latin typeface="Segoe UI" panose="020B0502040204020203" pitchFamily="34" charset="0"/>
              </a:rPr>
              <a:t>Moodle is open-source so DoD customizations can be made easily</a:t>
            </a:r>
          </a:p>
          <a:p>
            <a:pPr marL="285750" indent="-285750">
              <a:buFontTx/>
              <a:buChar char="-"/>
            </a:pPr>
            <a:r>
              <a:rPr lang="en-US" sz="1800">
                <a:effectLst/>
                <a:latin typeface="Segoe UI" panose="020B0502040204020203" pitchFamily="34" charset="0"/>
              </a:rPr>
              <a:t>Allows DoD to benefit from other investments into the LMS</a:t>
            </a:r>
          </a:p>
          <a:p>
            <a:pPr marL="285750" indent="-285750">
              <a:buFontTx/>
              <a:buChar char="-"/>
            </a:pPr>
            <a:endParaRPr lang="en-US" sz="1800">
              <a:effectLst/>
              <a:latin typeface="Segoe UI" panose="020B0502040204020203" pitchFamily="34" charset="0"/>
            </a:endParaRPr>
          </a:p>
          <a:p>
            <a:pPr marL="285750" indent="-285750">
              <a:buFontTx/>
              <a:buChar char="-"/>
            </a:pPr>
            <a:endParaRPr lang="en-US" sz="1800">
              <a:effectLst/>
              <a:latin typeface="Segoe UI" panose="020B0502040204020203" pitchFamily="34" charset="0"/>
            </a:endParaRPr>
          </a:p>
          <a:p>
            <a:pPr marL="0" indent="0">
              <a:buFont typeface="Arial" panose="020B0604020202020204" pitchFamily="34" charset="0"/>
              <a:buNone/>
            </a:pPr>
            <a:r>
              <a:rPr lang="en-US"/>
              <a:t>Some of the things that make this LMS better than its competitors are </a:t>
            </a:r>
          </a:p>
          <a:p>
            <a:pPr marL="0" indent="0">
              <a:buFont typeface="Arial" panose="020B0604020202020204" pitchFamily="34" charset="0"/>
              <a:buNone/>
            </a:pPr>
            <a:r>
              <a:rPr lang="en-US"/>
              <a:t>Depth of data captured: Other systems only capture whether a student has finished a course. But the details about where learners struggle, which parts of the course are too easy or too hard, which parts are revisited, and which parts of the assignments a learner is better at matter immensely. </a:t>
            </a:r>
          </a:p>
          <a:p>
            <a:pPr marL="0" indent="0">
              <a:buFont typeface="Arial" panose="020B0604020202020204" pitchFamily="34" charset="0"/>
              <a:buNone/>
            </a:pPr>
            <a:r>
              <a:rPr lang="en-US"/>
              <a:t>The ADL Moodle instance is supported with xAPI and profiles, which means our system captures all these details for use in building future training and managing your workforce. </a:t>
            </a:r>
          </a:p>
          <a:p>
            <a:endParaRPr lang="en-US"/>
          </a:p>
          <a:p>
            <a:r>
              <a:rPr lang="en-US"/>
              <a:t>Modality: Other LMSs can’t support anything but slides and videos displayed in a browser. ADL Moodle is designed to support virtual classrooms (BBB, active in 4 </a:t>
            </a:r>
            <a:r>
              <a:rPr lang="en-US" err="1"/>
              <a:t>mo</a:t>
            </a:r>
            <a:r>
              <a:rPr lang="en-US"/>
              <a:t>), complex environments including XR training, simulator connections, and live environments. </a:t>
            </a:r>
          </a:p>
          <a:p>
            <a:r>
              <a:rPr lang="en-US"/>
              <a:t>ADL’s Moodle does this b/c it’s equipped with cmi5 instead of SCORM.</a:t>
            </a:r>
          </a:p>
          <a:p>
            <a:endParaRPr lang="en-US"/>
          </a:p>
          <a:p>
            <a:r>
              <a:rPr lang="en-US"/>
              <a:t>Security: ADL’s Moodle is in compliance with Defense Business System requirements, and has a continuous ATO tied to Platform 1. Not all systems have this.</a:t>
            </a:r>
          </a:p>
          <a:p>
            <a:r>
              <a:rPr lang="en-US"/>
              <a:t>This means our system meets security requirements needed to support operation at scale.</a:t>
            </a:r>
          </a:p>
          <a:p>
            <a:endParaRPr lang="en-US"/>
          </a:p>
          <a:p>
            <a:r>
              <a:rPr lang="en-US"/>
              <a:t>Customizability: the ADL Moodle instance supports the kinds of customizability that are going to be needed by an enterprise-level user population.</a:t>
            </a:r>
          </a:p>
          <a:p>
            <a:endParaRPr lang="en-US"/>
          </a:p>
          <a:p>
            <a:r>
              <a:rPr lang="en-US"/>
              <a:t>Our instance of Moodle is exclusively open source, and matches the most widely distributed design in the world (80M users with 48.5M courses in 240 countries). Except we improved on it.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839A0B-476B-44A3-A80D-16A398A5B04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715461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Not all systems listed are Learning Management Systems. Many of these applications are designed for other purposes but include training and education components that can be offset by using DLE systems at a lower price than what they are currently paying. </a:t>
            </a:r>
          </a:p>
          <a:p>
            <a:endParaRPr lang="en-US"/>
          </a:p>
          <a:p>
            <a:r>
              <a:rPr lang="en-US"/>
              <a:t>Assumption: If we average out at $500K savings per system / capability, we can save $64M in IT/Cyber/Software Maintenance costs DoD-wide – This is a conservative estimate.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C8FC3-D14D-45C4-A483-45C05B9318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201474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a:p>
        </p:txBody>
      </p:sp>
    </p:spTree>
    <p:extLst>
      <p:ext uri="{BB962C8B-B14F-4D97-AF65-F5344CB8AC3E}">
        <p14:creationId xmlns:p14="http://schemas.microsoft.com/office/powerpoint/2010/main" val="22314743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a:defRPr/>
            </a:pPr>
            <a:r>
              <a:rPr lang="en-US" sz="1800">
                <a:latin typeface="Calibri" panose="020F0502020204030204" pitchFamily="34" charset="0"/>
                <a:ea typeface="Times New Roman" panose="02020603050405020304" pitchFamily="18" charset="0"/>
                <a:cs typeface="Times New Roman" panose="02020603050405020304" pitchFamily="18" charset="0"/>
              </a:rPr>
              <a:t>This is where the assisted acquisition is undertaken – a DoD organization can host systems inside the DLE, the shared IT services. </a:t>
            </a:r>
          </a:p>
          <a:p>
            <a:pPr defTabSz="931042">
              <a:defRPr/>
            </a:pPr>
            <a:endParaRPr lang="en-US" sz="1800">
              <a:latin typeface="Calibri" panose="020F0502020204030204" pitchFamily="34" charset="0"/>
              <a:ea typeface="Times New Roman" panose="02020603050405020304" pitchFamily="18" charset="0"/>
              <a:cs typeface="Times New Roman" panose="02020603050405020304" pitchFamily="18" charset="0"/>
            </a:endParaRPr>
          </a:p>
          <a:p>
            <a:pPr defTabSz="931042">
              <a:defRPr/>
            </a:pPr>
            <a:r>
              <a:rPr lang="en-US" sz="1800">
                <a:latin typeface="Calibri" panose="020F0502020204030204" pitchFamily="34" charset="0"/>
                <a:ea typeface="Times New Roman" panose="02020603050405020304" pitchFamily="18" charset="0"/>
                <a:cs typeface="Times New Roman" panose="02020603050405020304" pitchFamily="18" charset="0"/>
              </a:rPr>
              <a:t>Part of the learning ecosystem is interoperable learning content. That's where we want people to connect to our systems even if they're not deploying it using our shared services  - that's that data strategy. Those are the enterprise data services to be able to collect and interpret all the data from any connected system.</a:t>
            </a:r>
          </a:p>
          <a:p>
            <a:pPr defTabSz="931042">
              <a:defRPr/>
            </a:pPr>
            <a:r>
              <a:rPr lang="en-US" sz="1800">
                <a:latin typeface="Calibri" panose="020F0502020204030204" pitchFamily="34" charset="0"/>
                <a:ea typeface="Times New Roman" panose="02020603050405020304" pitchFamily="18" charset="0"/>
                <a:cs typeface="Times New Roman" panose="02020603050405020304" pitchFamily="18" charset="0"/>
              </a:rPr>
              <a:t>.</a:t>
            </a:r>
          </a:p>
          <a:p>
            <a:pPr>
              <a:defRPr/>
            </a:pPr>
            <a:r>
              <a:rPr lang="en-US" b="1"/>
              <a:t>Enterprise Digital Learning Modernization </a:t>
            </a:r>
            <a:r>
              <a:rPr lang="en-US"/>
              <a:t>  </a:t>
            </a:r>
          </a:p>
          <a:p>
            <a:pPr marL="290951" indent="-290951">
              <a:buFont typeface="Arial"/>
              <a:buChar char="•"/>
              <a:defRPr/>
            </a:pPr>
            <a:r>
              <a:rPr lang="en-US"/>
              <a:t>DoD-wide initiative directed by the Pentagon in 2018 </a:t>
            </a:r>
            <a:endParaRPr lang="en-US">
              <a:cs typeface="Calibri"/>
            </a:endParaRPr>
          </a:p>
          <a:p>
            <a:pPr marL="290951" indent="-290951">
              <a:buFont typeface="Arial"/>
              <a:buChar char="•"/>
              <a:defRPr/>
            </a:pPr>
            <a:r>
              <a:rPr lang="en-US"/>
              <a:t>Building a </a:t>
            </a:r>
            <a:r>
              <a:rPr lang="en-US" b="1" u="sng"/>
              <a:t>data-centric</a:t>
            </a:r>
            <a:r>
              <a:rPr lang="en-US"/>
              <a:t> career-long continuum of learning (“learning ecosystem”) </a:t>
            </a:r>
            <a:endParaRPr lang="en-US">
              <a:cs typeface="Calibri"/>
            </a:endParaRPr>
          </a:p>
          <a:p>
            <a:pPr marL="290951" indent="-290951">
              <a:buFont typeface="Arial"/>
              <a:buChar char="•"/>
              <a:defRPr/>
            </a:pPr>
            <a:r>
              <a:rPr lang="en-US"/>
              <a:t>Shared Services Technology stack is named the “</a:t>
            </a:r>
            <a:r>
              <a:rPr lang="en-US" b="1" u="sng"/>
              <a:t>DoD Learning Enclave</a:t>
            </a:r>
            <a:r>
              <a:rPr lang="en-US"/>
              <a:t>” (DLE) </a:t>
            </a:r>
            <a:endParaRPr lang="en-US">
              <a:cs typeface="Calibri"/>
            </a:endParaRPr>
          </a:p>
          <a:p>
            <a:pPr marL="290951" indent="-290951">
              <a:buFont typeface="Arial"/>
              <a:buChar char="•"/>
              <a:defRPr/>
            </a:pPr>
            <a:r>
              <a:rPr lang="en-US"/>
              <a:t>DLE is </a:t>
            </a:r>
            <a:r>
              <a:rPr lang="en-US" b="1" u="sng"/>
              <a:t>launching in FY23</a:t>
            </a:r>
            <a:r>
              <a:rPr lang="en-US"/>
              <a:t> on USAF Platform One </a:t>
            </a:r>
            <a:endParaRPr lang="en-US">
              <a:cs typeface="Calibri"/>
            </a:endParaRPr>
          </a:p>
          <a:p>
            <a:pPr marL="290951" indent="-290951">
              <a:buFont typeface="Arial"/>
              <a:buChar char="•"/>
              <a:defRPr/>
            </a:pPr>
            <a:r>
              <a:rPr lang="en-US"/>
              <a:t>Overseen by Executive Steering Committee (6 Pentagon SESs) </a:t>
            </a:r>
            <a:endParaRPr lang="en-US">
              <a:cs typeface="Calibri"/>
            </a:endParaRPr>
          </a:p>
          <a:p>
            <a:pPr marL="290951" indent="-290951">
              <a:buFont typeface="Arial"/>
              <a:buChar char="•"/>
              <a:defRPr/>
            </a:pPr>
            <a:r>
              <a:rPr lang="en-US"/>
              <a:t>Close collaboration with DoD IC throughout development process </a:t>
            </a:r>
            <a:endParaRPr lang="en-US">
              <a:cs typeface="Calibri"/>
            </a:endParaRPr>
          </a:p>
          <a:p>
            <a:pPr marL="290951" indent="-290951">
              <a:buFont typeface="Arial"/>
              <a:buChar char="•"/>
              <a:defRPr/>
            </a:pPr>
            <a:r>
              <a:rPr lang="en-US"/>
              <a:t>Coordination with CDAO: “</a:t>
            </a:r>
            <a:r>
              <a:rPr lang="en-US" b="1" u="sng"/>
              <a:t>pathfinder for enterprise data services</a:t>
            </a:r>
            <a:r>
              <a:rPr lang="en-US"/>
              <a:t>” </a:t>
            </a:r>
            <a:endParaRPr lang="en-US">
              <a:cs typeface="Calibri"/>
            </a:endParaRPr>
          </a:p>
          <a:p>
            <a:pPr>
              <a:spcBef>
                <a:spcPts val="611"/>
              </a:spcBef>
              <a:spcAft>
                <a:spcPct val="0"/>
              </a:spcAft>
              <a:defRPr/>
            </a:pPr>
            <a:r>
              <a:rPr lang="en-US"/>
              <a:t> </a:t>
            </a: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31042" rtl="0" eaLnBrk="1" fontAlgn="auto" latinLnBrk="0" hangingPunct="1">
              <a:lnSpc>
                <a:spcPct val="100000"/>
              </a:lnSpc>
              <a:spcBef>
                <a:spcPts val="0"/>
              </a:spcBef>
              <a:spcAft>
                <a:spcPts val="0"/>
              </a:spcAft>
              <a:buClrTx/>
              <a:buSzTx/>
              <a:buFontTx/>
              <a:buNone/>
              <a:tabLst/>
              <a:defRPr/>
            </a:pPr>
            <a:fld id="{9F75C92C-9754-F14B-848F-E18381150AB1}"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042"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23705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a:t>1 – EDLM Portal – Provides a tailorable &amp; customizable front-end for each Service or DoD Component</a:t>
            </a:r>
          </a:p>
          <a:p>
            <a:pPr marL="0" indent="0">
              <a:buFont typeface="Arial" panose="020B0604020202020204" pitchFamily="34" charset="0"/>
              <a:buNone/>
            </a:pPr>
            <a:r>
              <a:rPr lang="en-US" b="1"/>
              <a:t>2 – Moodle Learning Management System – Manage the delivery of training and education content</a:t>
            </a:r>
          </a:p>
          <a:p>
            <a:pPr marL="0" indent="0">
              <a:buFont typeface="Arial" panose="020B0604020202020204" pitchFamily="34" charset="0"/>
              <a:buNone/>
            </a:pPr>
            <a:r>
              <a:rPr lang="en-US" b="1"/>
              <a:t>3 – Enterprise Course Catalog – Pulls from existing DoD-wide catalogs AND catalogs that reside outside the DoD (e.g., Coursera, EdX)</a:t>
            </a:r>
          </a:p>
          <a:p>
            <a:pPr marL="0" indent="0">
              <a:buFont typeface="Arial" panose="020B0604020202020204" pitchFamily="34" charset="0"/>
              <a:buNone/>
            </a:pPr>
            <a:r>
              <a:rPr lang="en-US" b="1"/>
              <a:t>4 – Enterprise Competency &amp; Credential Registry – Stores workforce frameworks (e.g., PDs, work roles, KSATs, Master competencies)</a:t>
            </a:r>
          </a:p>
          <a:p>
            <a:pPr marL="0" indent="0">
              <a:buFont typeface="Arial" panose="020B0604020202020204" pitchFamily="34" charset="0"/>
              <a:buNone/>
            </a:pPr>
            <a:r>
              <a:rPr lang="en-US" b="1"/>
              <a:t>5 – Enterprise Learner Record Repository – Stores career-long learner records for DoD activity-duty, civilian personnel, and DoD Subcontractors</a:t>
            </a:r>
          </a:p>
          <a:p>
            <a:pPr marL="0" indent="0">
              <a:buFont typeface="Arial" panose="020B0604020202020204" pitchFamily="34" charset="0"/>
              <a:buNone/>
            </a:pPr>
            <a:endParaRPr lang="en-US"/>
          </a:p>
          <a:p>
            <a:pPr marL="0" indent="0">
              <a:buFont typeface="Arial" panose="020B0604020202020204" pitchFamily="34" charset="0"/>
              <a:buNone/>
            </a:pPr>
            <a:r>
              <a:rPr lang="en-US"/>
              <a:t> Enterprise LMS Capability goes beyond the basic functions of the LMS</a:t>
            </a:r>
          </a:p>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C8FC3-D14D-45C4-A483-45C05B9318B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650346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679CBB-E53C-76D8-9275-F133F3BB06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E0290A-64D6-ECB5-B70D-262E1B9B2A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0A4E26-CD7D-CAAD-89B3-EB3841F6E27A}"/>
              </a:ext>
            </a:extLst>
          </p:cNvPr>
          <p:cNvSpPr>
            <a:spLocks noGrp="1"/>
          </p:cNvSpPr>
          <p:nvPr>
            <p:ph type="body" idx="1"/>
          </p:nvPr>
        </p:nvSpPr>
        <p:spPr/>
        <p:txBody>
          <a:bodyPr/>
          <a:lstStyle/>
          <a:p>
            <a:pPr marL="0" indent="0">
              <a:buFont typeface="Arial" panose="020B0604020202020204" pitchFamily="34" charset="0"/>
              <a:buNone/>
            </a:pPr>
            <a:r>
              <a:rPr lang="en-US" b="1"/>
              <a:t>1 – EDLM Portal – Provides a tailorable &amp; customizable front-end for each Service or DoD Component</a:t>
            </a:r>
          </a:p>
          <a:p>
            <a:pPr marL="0" indent="0">
              <a:buFont typeface="Arial" panose="020B0604020202020204" pitchFamily="34" charset="0"/>
              <a:buNone/>
            </a:pPr>
            <a:r>
              <a:rPr lang="en-US" b="1"/>
              <a:t>2 – Moodle Learning Management System – Manage the delivery of training and education content</a:t>
            </a:r>
          </a:p>
          <a:p>
            <a:pPr marL="0" indent="0">
              <a:buFont typeface="Arial" panose="020B0604020202020204" pitchFamily="34" charset="0"/>
              <a:buNone/>
            </a:pPr>
            <a:r>
              <a:rPr lang="en-US" b="1"/>
              <a:t>3 – Enterprise Course Catalog – Pulls from existing DoD-wide catalogs AND catalogs that reside outside the DoD (e.g., Coursera, EdX)</a:t>
            </a:r>
          </a:p>
          <a:p>
            <a:pPr marL="0" indent="0">
              <a:buFont typeface="Arial" panose="020B0604020202020204" pitchFamily="34" charset="0"/>
              <a:buNone/>
            </a:pPr>
            <a:r>
              <a:rPr lang="en-US" b="1"/>
              <a:t>4 – Enterprise Competency &amp; Credential Registry – Stores workforce frameworks (e.g., PDs, work roles, KSATs, Master competencies)</a:t>
            </a:r>
          </a:p>
          <a:p>
            <a:pPr marL="0" indent="0">
              <a:buFont typeface="Arial" panose="020B0604020202020204" pitchFamily="34" charset="0"/>
              <a:buNone/>
            </a:pPr>
            <a:r>
              <a:rPr lang="en-US" b="1"/>
              <a:t>5 – Enterprise Learner Record Repository – Stores career-long learner records for DoD activity-duty, civilian personnel, and DoD Subcontractors</a:t>
            </a:r>
          </a:p>
          <a:p>
            <a:pPr marL="0" indent="0">
              <a:buFont typeface="Arial" panose="020B0604020202020204" pitchFamily="34" charset="0"/>
              <a:buNone/>
            </a:pPr>
            <a:endParaRPr lang="en-US"/>
          </a:p>
          <a:p>
            <a:pPr marL="0" indent="0">
              <a:buFont typeface="Arial" panose="020B0604020202020204" pitchFamily="34" charset="0"/>
              <a:buNone/>
            </a:pPr>
            <a:r>
              <a:rPr lang="en-US"/>
              <a:t>Backend services include the ECC, ECCR, and ELRR – to collect and manage training that takes place outside the LMS (e.g., modeling &amp; simulation systems, academic institutions, commercial certifications). </a:t>
            </a:r>
          </a:p>
        </p:txBody>
      </p:sp>
      <p:sp>
        <p:nvSpPr>
          <p:cNvPr id="4" name="Slide Number Placeholder 3">
            <a:extLst>
              <a:ext uri="{FF2B5EF4-FFF2-40B4-BE49-F238E27FC236}">
                <a16:creationId xmlns:a16="http://schemas.microsoft.com/office/drawing/2014/main" id="{EE9C3B34-5EFE-27FF-B9B5-C818890047B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C8FC3-D14D-45C4-A483-45C05B9318B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415878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C8FC3-D14D-45C4-A483-45C05B9318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591625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Learning by Nature is Distributed.</a:t>
            </a:r>
          </a:p>
          <a:p>
            <a:pPr marL="171450" indent="-171450">
              <a:buFont typeface="Arial" panose="020B0604020202020204" pitchFamily="34" charset="0"/>
              <a:buChar char="•"/>
            </a:pPr>
            <a:r>
              <a:rPr lang="en-US"/>
              <a:t>This slide is a small snapshot of the many hundreds of different system used to delivery training and education content to employees (e.g., learners). </a:t>
            </a:r>
          </a:p>
          <a:p>
            <a:pPr marL="171450" indent="-171450">
              <a:buFont typeface="Arial" panose="020B0604020202020204" pitchFamily="34" charset="0"/>
              <a:buChar char="•"/>
            </a:pPr>
            <a:r>
              <a:rPr lang="en-US"/>
              <a:t>ADL standards was originally established to facilitate interoperability between these systems</a:t>
            </a:r>
          </a:p>
          <a:p>
            <a:pPr marL="171450" indent="-171450">
              <a:buFont typeface="Arial" panose="020B0604020202020204" pitchFamily="34" charset="0"/>
              <a:buChar char="•"/>
            </a:pPr>
            <a:r>
              <a:rPr lang="en-US">
                <a:highlight>
                  <a:srgbClr val="FFFF00"/>
                </a:highlight>
              </a:rPr>
              <a:t>Up until 2017 / 2018, ADL was very focused on Talent Development.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83B3F7-6CEF-42C7-863C-66D988AE38E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381359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The Talent Management marketplace expands the interoperability challenges between systems and data.</a:t>
            </a:r>
          </a:p>
          <a:p>
            <a:pPr marL="171450" indent="-171450">
              <a:buFont typeface="Arial" panose="020B0604020202020204" pitchFamily="34" charset="0"/>
              <a:buChar char="•"/>
            </a:pPr>
            <a:r>
              <a:rPr lang="en-US"/>
              <a:t>Compliance to standards is the only way to ensure these systems remain interoperable.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83B3F7-6CEF-42C7-863C-66D988AE38E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047730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emf"/><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5.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jpeg"/><Relationship Id="rId1" Type="http://schemas.openxmlformats.org/officeDocument/2006/relationships/slideMaster" Target="../slideMasters/slideMaster5.xml"/><Relationship Id="rId4" Type="http://schemas.openxmlformats.org/officeDocument/2006/relationships/image" Target="../media/image12.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emf"/><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BDC6D-90A4-40B9-896D-BCC4AF6ADA2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92E382-1A0C-413F-8265-9683660993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8886693-1FF5-4389-A3E2-9536EAE3407C}"/>
              </a:ext>
            </a:extLst>
          </p:cNvPr>
          <p:cNvSpPr>
            <a:spLocks noGrp="1"/>
          </p:cNvSpPr>
          <p:nvPr>
            <p:ph type="dt" sz="half" idx="10"/>
          </p:nvPr>
        </p:nvSpPr>
        <p:spPr/>
        <p:txBody>
          <a:bodyPr/>
          <a:lstStyle/>
          <a:p>
            <a:fld id="{E5EE0D79-0BEF-45EC-915E-016D1AACFFC8}" type="datetimeFigureOut">
              <a:rPr lang="en-US" smtClean="0"/>
              <a:t>6/17/2025</a:t>
            </a:fld>
            <a:endParaRPr lang="en-US"/>
          </a:p>
        </p:txBody>
      </p:sp>
      <p:sp>
        <p:nvSpPr>
          <p:cNvPr id="5" name="Footer Placeholder 4">
            <a:extLst>
              <a:ext uri="{FF2B5EF4-FFF2-40B4-BE49-F238E27FC236}">
                <a16:creationId xmlns:a16="http://schemas.microsoft.com/office/drawing/2014/main" id="{0C7790E9-E384-4778-8531-2867B5C8FF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E32718-3201-43A4-BD11-BFE9875A2EBE}"/>
              </a:ext>
            </a:extLst>
          </p:cNvPr>
          <p:cNvSpPr>
            <a:spLocks noGrp="1"/>
          </p:cNvSpPr>
          <p:nvPr>
            <p:ph type="sldNum" sz="quarter" idx="12"/>
          </p:nvPr>
        </p:nvSpPr>
        <p:spPr>
          <a:xfrm>
            <a:off x="8610600" y="6492875"/>
            <a:ext cx="2743200" cy="365125"/>
          </a:xfrm>
        </p:spPr>
        <p:txBody>
          <a:bodyPr/>
          <a:lstStyle/>
          <a:p>
            <a:fld id="{1D190F36-E96B-47DE-975A-CAB740E763A2}" type="slidenum">
              <a:rPr lang="en-US" smtClean="0"/>
              <a:t>‹#›</a:t>
            </a:fld>
            <a:endParaRPr lang="en-US"/>
          </a:p>
        </p:txBody>
      </p:sp>
    </p:spTree>
    <p:extLst>
      <p:ext uri="{BB962C8B-B14F-4D97-AF65-F5344CB8AC3E}">
        <p14:creationId xmlns:p14="http://schemas.microsoft.com/office/powerpoint/2010/main" val="10277888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Title </a:t>
            </a:r>
            <a:endParaRPr lang="en-GB"/>
          </a:p>
        </p:txBody>
      </p:sp>
      <p:grpSp>
        <p:nvGrpSpPr>
          <p:cNvPr id="13" name="Group 12"/>
          <p:cNvGrpSpPr/>
          <p:nvPr userDrawn="1"/>
        </p:nvGrpSpPr>
        <p:grpSpPr>
          <a:xfrm>
            <a:off x="0" y="6443585"/>
            <a:ext cx="12192000" cy="276999"/>
            <a:chOff x="0" y="6443585"/>
            <a:chExt cx="12192000" cy="276999"/>
          </a:xfrm>
        </p:grpSpPr>
        <p:sp>
          <p:nvSpPr>
            <p:cNvPr id="14" name="Rectangle 13">
              <a:extLst>
                <a:ext uri="{FF2B5EF4-FFF2-40B4-BE49-F238E27FC236}">
                  <a16:creationId xmlns:a16="http://schemas.microsoft.com/office/drawing/2014/main" id="{68288A65-3FD3-7D42-9F65-33BDD93CC4E9}"/>
                </a:ext>
              </a:extLst>
            </p:cNvPr>
            <p:cNvSpPr/>
            <p:nvPr userDrawn="1"/>
          </p:nvSpPr>
          <p:spPr>
            <a:xfrm>
              <a:off x="0" y="6456285"/>
              <a:ext cx="12192000" cy="251730"/>
            </a:xfrm>
            <a:prstGeom prst="rect">
              <a:avLst/>
            </a:prstGeom>
            <a:solidFill>
              <a:srgbClr val="AEC6DA">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4000"/>
            </a:p>
          </p:txBody>
        </p:sp>
        <p:sp>
          <p:nvSpPr>
            <p:cNvPr id="15" name="TextBox 14">
              <a:extLst>
                <a:ext uri="{FF2B5EF4-FFF2-40B4-BE49-F238E27FC236}">
                  <a16:creationId xmlns:a16="http://schemas.microsoft.com/office/drawing/2014/main" id="{02478EAF-B3F1-5541-A5F4-4697B4003A3C}"/>
                </a:ext>
              </a:extLst>
            </p:cNvPr>
            <p:cNvSpPr txBox="1"/>
            <p:nvPr userDrawn="1"/>
          </p:nvSpPr>
          <p:spPr>
            <a:xfrm>
              <a:off x="365759" y="6443585"/>
              <a:ext cx="346968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a:solidFill>
                    <a:srgbClr val="17345C"/>
                  </a:solidFill>
                  <a:latin typeface="Arial" panose="020B0604020202020204" pitchFamily="34" charset="0"/>
                  <a:cs typeface="Arial" panose="020B0604020202020204" pitchFamily="34" charset="0"/>
                </a:rPr>
                <a:t>Defense Support Services Center</a:t>
              </a:r>
            </a:p>
          </p:txBody>
        </p:sp>
      </p:grpSp>
      <p:sp>
        <p:nvSpPr>
          <p:cNvPr id="12" name="Slide Number Placeholder 2"/>
          <p:cNvSpPr>
            <a:spLocks noGrp="1"/>
          </p:cNvSpPr>
          <p:nvPr>
            <p:ph type="sldNum" sz="quarter" idx="14"/>
          </p:nvPr>
        </p:nvSpPr>
        <p:spPr>
          <a:xfrm>
            <a:off x="11379449" y="6456285"/>
            <a:ext cx="353838" cy="251730"/>
          </a:xfrm>
        </p:spPr>
        <p:txBody>
          <a:bodyPr/>
          <a:lstStyle/>
          <a:p>
            <a:fld id="{4C6B7127-9F77-471E-BA61-1540CB2C57B2}" type="slidenum">
              <a:rPr lang="en-US" smtClean="0"/>
              <a:pPr/>
              <a:t>‹#›</a:t>
            </a:fld>
            <a:endParaRPr lang="en-US"/>
          </a:p>
        </p:txBody>
      </p:sp>
    </p:spTree>
    <p:extLst>
      <p:ext uri="{BB962C8B-B14F-4D97-AF65-F5344CB8AC3E}">
        <p14:creationId xmlns:p14="http://schemas.microsoft.com/office/powerpoint/2010/main" val="36739766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15" name="Group 14"/>
          <p:cNvGrpSpPr/>
          <p:nvPr userDrawn="1"/>
        </p:nvGrpSpPr>
        <p:grpSpPr>
          <a:xfrm>
            <a:off x="0" y="6443585"/>
            <a:ext cx="12192000" cy="276999"/>
            <a:chOff x="0" y="6443585"/>
            <a:chExt cx="12192000" cy="276999"/>
          </a:xfrm>
        </p:grpSpPr>
        <p:sp>
          <p:nvSpPr>
            <p:cNvPr id="16" name="Rectangle 15">
              <a:extLst>
                <a:ext uri="{FF2B5EF4-FFF2-40B4-BE49-F238E27FC236}">
                  <a16:creationId xmlns:a16="http://schemas.microsoft.com/office/drawing/2014/main" id="{68288A65-3FD3-7D42-9F65-33BDD93CC4E9}"/>
                </a:ext>
              </a:extLst>
            </p:cNvPr>
            <p:cNvSpPr/>
            <p:nvPr userDrawn="1"/>
          </p:nvSpPr>
          <p:spPr>
            <a:xfrm>
              <a:off x="0" y="6456285"/>
              <a:ext cx="12192000" cy="251730"/>
            </a:xfrm>
            <a:prstGeom prst="rect">
              <a:avLst/>
            </a:prstGeom>
            <a:solidFill>
              <a:srgbClr val="AEC6DA">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4000"/>
            </a:p>
          </p:txBody>
        </p:sp>
        <p:sp>
          <p:nvSpPr>
            <p:cNvPr id="17" name="TextBox 16">
              <a:extLst>
                <a:ext uri="{FF2B5EF4-FFF2-40B4-BE49-F238E27FC236}">
                  <a16:creationId xmlns:a16="http://schemas.microsoft.com/office/drawing/2014/main" id="{02478EAF-B3F1-5541-A5F4-4697B4003A3C}"/>
                </a:ext>
              </a:extLst>
            </p:cNvPr>
            <p:cNvSpPr txBox="1"/>
            <p:nvPr userDrawn="1"/>
          </p:nvSpPr>
          <p:spPr>
            <a:xfrm>
              <a:off x="365759" y="6443585"/>
              <a:ext cx="346968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a:solidFill>
                    <a:srgbClr val="17345C"/>
                  </a:solidFill>
                  <a:latin typeface="Arial" panose="020B0604020202020204" pitchFamily="34" charset="0"/>
                  <a:cs typeface="Arial" panose="020B0604020202020204" pitchFamily="34" charset="0"/>
                </a:rPr>
                <a:t>Defense Support Services Center</a:t>
              </a:r>
            </a:p>
          </p:txBody>
        </p:sp>
      </p:grpSp>
      <p:sp>
        <p:nvSpPr>
          <p:cNvPr id="11" name="Slide Number Placeholder 2"/>
          <p:cNvSpPr>
            <a:spLocks noGrp="1"/>
          </p:cNvSpPr>
          <p:nvPr>
            <p:ph type="sldNum" sz="quarter" idx="14"/>
          </p:nvPr>
        </p:nvSpPr>
        <p:spPr>
          <a:xfrm>
            <a:off x="11379449" y="6456285"/>
            <a:ext cx="353838" cy="251730"/>
          </a:xfrm>
        </p:spPr>
        <p:txBody>
          <a:bodyPr/>
          <a:lstStyle/>
          <a:p>
            <a:fld id="{4C6B7127-9F77-471E-BA61-1540CB2C57B2}" type="slidenum">
              <a:rPr lang="en-US" smtClean="0"/>
              <a:pPr/>
              <a:t>‹#›</a:t>
            </a:fld>
            <a:endParaRPr lang="en-US"/>
          </a:p>
        </p:txBody>
      </p:sp>
    </p:spTree>
    <p:extLst>
      <p:ext uri="{BB962C8B-B14F-4D97-AF65-F5344CB8AC3E}">
        <p14:creationId xmlns:p14="http://schemas.microsoft.com/office/powerpoint/2010/main" val="35921822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2/3 Content Box">
    <p:spTree>
      <p:nvGrpSpPr>
        <p:cNvPr id="1" name=""/>
        <p:cNvGrpSpPr/>
        <p:nvPr/>
      </p:nvGrpSpPr>
      <p:grpSpPr>
        <a:xfrm>
          <a:off x="0" y="0"/>
          <a:ext cx="0" cy="0"/>
          <a:chOff x="0" y="0"/>
          <a:chExt cx="0" cy="0"/>
        </a:xfrm>
      </p:grpSpPr>
      <p:sp>
        <p:nvSpPr>
          <p:cNvPr id="7" name="Content Placeholder 6"/>
          <p:cNvSpPr>
            <a:spLocks noGrp="1"/>
          </p:cNvSpPr>
          <p:nvPr>
            <p:ph sz="quarter" idx="13"/>
          </p:nvPr>
        </p:nvSpPr>
        <p:spPr>
          <a:xfrm>
            <a:off x="500000" y="1212784"/>
            <a:ext cx="7006859" cy="5111015"/>
          </a:xfrm>
        </p:spPr>
        <p:txBody>
          <a:bodyPr/>
          <a:lstStyle>
            <a:lvl1pPr algn="l" defTabSz="685801" rtl="0" eaLnBrk="1" latinLnBrk="0" hangingPunct="1">
              <a:lnSpc>
                <a:spcPct val="90000"/>
              </a:lnSpc>
              <a:spcBef>
                <a:spcPts val="750"/>
              </a:spcBef>
              <a:buClr>
                <a:schemeClr val="accent4"/>
              </a:buClr>
              <a:defRPr lang="en-US" sz="2400" kern="1200" dirty="0">
                <a:solidFill>
                  <a:schemeClr val="tx1"/>
                </a:solidFill>
                <a:latin typeface="+mn-lt"/>
                <a:ea typeface="+mn-ea"/>
                <a:cs typeface="+mn-cs"/>
              </a:defRPr>
            </a:lvl1pPr>
            <a:lvl2pPr algn="l" defTabSz="685801" rtl="0" eaLnBrk="1" latinLnBrk="0" hangingPunct="1">
              <a:lnSpc>
                <a:spcPct val="90000"/>
              </a:lnSpc>
              <a:spcBef>
                <a:spcPts val="750"/>
              </a:spcBef>
              <a:defRPr lang="en-US" sz="2200" kern="1200" dirty="0">
                <a:solidFill>
                  <a:schemeClr val="tx1"/>
                </a:solidFill>
                <a:latin typeface="+mn-lt"/>
                <a:ea typeface="+mn-ea"/>
                <a:cs typeface="+mn-cs"/>
              </a:defRPr>
            </a:lvl2pPr>
            <a:lvl3pPr algn="l" defTabSz="685801" rtl="0" eaLnBrk="1" latinLnBrk="0" hangingPunct="1">
              <a:lnSpc>
                <a:spcPct val="90000"/>
              </a:lnSpc>
              <a:spcBef>
                <a:spcPts val="750"/>
              </a:spcBef>
              <a:defRPr lang="en-US" sz="2200" kern="1200" dirty="0">
                <a:solidFill>
                  <a:schemeClr val="tx1"/>
                </a:solidFill>
                <a:latin typeface="+mn-lt"/>
                <a:ea typeface="+mn-ea"/>
                <a:cs typeface="+mn-cs"/>
              </a:defRPr>
            </a:lvl3pPr>
            <a:lvl4pPr algn="l" defTabSz="685801" rtl="0" eaLnBrk="1" latinLnBrk="0" hangingPunct="1">
              <a:lnSpc>
                <a:spcPct val="90000"/>
              </a:lnSpc>
              <a:spcBef>
                <a:spcPts val="750"/>
              </a:spcBef>
              <a:defRPr lang="en-US" sz="2200" kern="1200" dirty="0">
                <a:solidFill>
                  <a:schemeClr val="tx1"/>
                </a:solidFill>
                <a:latin typeface="+mn-lt"/>
                <a:ea typeface="+mn-ea"/>
                <a:cs typeface="+mn-cs"/>
              </a:defRPr>
            </a:lvl4pPr>
            <a:lvl5pPr>
              <a:defRPr sz="825"/>
            </a:lvl5pPr>
          </a:lstStyle>
          <a:p>
            <a:pPr lvl="0"/>
            <a:r>
              <a:rPr lang="en-US"/>
              <a:t>Edit Master text styles</a:t>
            </a:r>
          </a:p>
          <a:p>
            <a:pPr lvl="1"/>
            <a:r>
              <a:rPr lang="en-US"/>
              <a:t>Second level</a:t>
            </a:r>
          </a:p>
          <a:p>
            <a:pPr lvl="2"/>
            <a:r>
              <a:rPr lang="en-US"/>
              <a:t>Third level</a:t>
            </a:r>
          </a:p>
          <a:p>
            <a:pPr lvl="3"/>
            <a:r>
              <a:rPr lang="en-US"/>
              <a:t>Fourth level</a:t>
            </a:r>
          </a:p>
        </p:txBody>
      </p:sp>
      <p:sp>
        <p:nvSpPr>
          <p:cNvPr id="11" name="Title Placeholder 1"/>
          <p:cNvSpPr>
            <a:spLocks noGrp="1"/>
          </p:cNvSpPr>
          <p:nvPr>
            <p:ph type="title" hasCustomPrompt="1"/>
          </p:nvPr>
        </p:nvSpPr>
        <p:spPr>
          <a:xfrm>
            <a:off x="499999" y="365761"/>
            <a:ext cx="11241431" cy="539015"/>
          </a:xfrm>
          <a:prstGeom prst="rect">
            <a:avLst/>
          </a:prstGeom>
        </p:spPr>
        <p:txBody>
          <a:bodyPr vert="horz" lIns="0" tIns="0" rIns="0" bIns="0" rtlCol="0" anchor="ctr" anchorCtr="0">
            <a:noAutofit/>
          </a:bodyPr>
          <a:lstStyle>
            <a:lvl1pPr>
              <a:defRPr/>
            </a:lvl1pPr>
          </a:lstStyle>
          <a:p>
            <a:r>
              <a:rPr lang="en-US" noProof="0"/>
              <a:t>Title</a:t>
            </a:r>
          </a:p>
        </p:txBody>
      </p:sp>
      <p:grpSp>
        <p:nvGrpSpPr>
          <p:cNvPr id="16" name="Group 15"/>
          <p:cNvGrpSpPr/>
          <p:nvPr userDrawn="1"/>
        </p:nvGrpSpPr>
        <p:grpSpPr>
          <a:xfrm>
            <a:off x="0" y="6443585"/>
            <a:ext cx="12192000" cy="276999"/>
            <a:chOff x="0" y="6443585"/>
            <a:chExt cx="12192000" cy="276999"/>
          </a:xfrm>
        </p:grpSpPr>
        <p:sp>
          <p:nvSpPr>
            <p:cNvPr id="17" name="Rectangle 16">
              <a:extLst>
                <a:ext uri="{FF2B5EF4-FFF2-40B4-BE49-F238E27FC236}">
                  <a16:creationId xmlns:a16="http://schemas.microsoft.com/office/drawing/2014/main" id="{68288A65-3FD3-7D42-9F65-33BDD93CC4E9}"/>
                </a:ext>
              </a:extLst>
            </p:cNvPr>
            <p:cNvSpPr/>
            <p:nvPr userDrawn="1"/>
          </p:nvSpPr>
          <p:spPr>
            <a:xfrm>
              <a:off x="0" y="6456285"/>
              <a:ext cx="12192000" cy="251730"/>
            </a:xfrm>
            <a:prstGeom prst="rect">
              <a:avLst/>
            </a:prstGeom>
            <a:solidFill>
              <a:srgbClr val="AEC6DA">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4000"/>
            </a:p>
          </p:txBody>
        </p:sp>
        <p:sp>
          <p:nvSpPr>
            <p:cNvPr id="18" name="TextBox 17">
              <a:extLst>
                <a:ext uri="{FF2B5EF4-FFF2-40B4-BE49-F238E27FC236}">
                  <a16:creationId xmlns:a16="http://schemas.microsoft.com/office/drawing/2014/main" id="{02478EAF-B3F1-5541-A5F4-4697B4003A3C}"/>
                </a:ext>
              </a:extLst>
            </p:cNvPr>
            <p:cNvSpPr txBox="1"/>
            <p:nvPr userDrawn="1"/>
          </p:nvSpPr>
          <p:spPr>
            <a:xfrm>
              <a:off x="365759" y="6443585"/>
              <a:ext cx="346968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a:solidFill>
                    <a:srgbClr val="17345C"/>
                  </a:solidFill>
                  <a:latin typeface="Arial" panose="020B0604020202020204" pitchFamily="34" charset="0"/>
                  <a:cs typeface="Arial" panose="020B0604020202020204" pitchFamily="34" charset="0"/>
                </a:rPr>
                <a:t>Defense Support Services Center</a:t>
              </a:r>
            </a:p>
          </p:txBody>
        </p:sp>
      </p:grpSp>
      <p:sp>
        <p:nvSpPr>
          <p:cNvPr id="15" name="Slide Number Placeholder 2"/>
          <p:cNvSpPr>
            <a:spLocks noGrp="1"/>
          </p:cNvSpPr>
          <p:nvPr>
            <p:ph type="sldNum" sz="quarter" idx="14"/>
          </p:nvPr>
        </p:nvSpPr>
        <p:spPr>
          <a:xfrm>
            <a:off x="11379449" y="6456285"/>
            <a:ext cx="353838" cy="251730"/>
          </a:xfrm>
        </p:spPr>
        <p:txBody>
          <a:bodyPr/>
          <a:lstStyle/>
          <a:p>
            <a:fld id="{4C6B7127-9F77-471E-BA61-1540CB2C57B2}" type="slidenum">
              <a:rPr lang="en-US" smtClean="0"/>
              <a:pPr/>
              <a:t>‹#›</a:t>
            </a:fld>
            <a:endParaRPr lang="en-US"/>
          </a:p>
        </p:txBody>
      </p:sp>
    </p:spTree>
    <p:extLst>
      <p:ext uri="{BB962C8B-B14F-4D97-AF65-F5344CB8AC3E}">
        <p14:creationId xmlns:p14="http://schemas.microsoft.com/office/powerpoint/2010/main" val="13367198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01" y="649357"/>
            <a:ext cx="3674441" cy="5367130"/>
          </a:xfrm>
        </p:spPr>
        <p:txBody>
          <a:bodyPr anchor="ctr" anchorCtr="0"/>
          <a:lstStyle>
            <a:lvl1pPr>
              <a:lnSpc>
                <a:spcPct val="85000"/>
              </a:lnSpc>
              <a:defRPr sz="3000">
                <a:solidFill>
                  <a:schemeClr val="accent4"/>
                </a:solidFill>
              </a:defRPr>
            </a:lvl1pPr>
          </a:lstStyle>
          <a:p>
            <a:r>
              <a:rPr lang="en-US"/>
              <a:t>Agenda</a:t>
            </a:r>
            <a:endParaRPr lang="en-GB"/>
          </a:p>
        </p:txBody>
      </p:sp>
      <p:sp>
        <p:nvSpPr>
          <p:cNvPr id="41" name="Text Placeholder 7"/>
          <p:cNvSpPr>
            <a:spLocks noGrp="1"/>
          </p:cNvSpPr>
          <p:nvPr>
            <p:ph type="body" sz="quarter" idx="17" hasCustomPrompt="1"/>
          </p:nvPr>
        </p:nvSpPr>
        <p:spPr>
          <a:xfrm>
            <a:off x="4640530" y="649358"/>
            <a:ext cx="7047639" cy="5365916"/>
          </a:xfrm>
          <a:prstGeom prst="rect">
            <a:avLst/>
          </a:prstGeom>
        </p:spPr>
        <p:txBody>
          <a:bodyPr anchor="ctr" anchorCtr="0"/>
          <a:lstStyle>
            <a:lvl1pPr marL="0" indent="0" algn="l">
              <a:lnSpc>
                <a:spcPct val="85000"/>
              </a:lnSpc>
              <a:spcBef>
                <a:spcPts val="0"/>
              </a:spcBef>
              <a:spcAft>
                <a:spcPts val="1800"/>
              </a:spcAft>
              <a:buNone/>
              <a:defRPr sz="2100" b="1">
                <a:solidFill>
                  <a:schemeClr val="tx1"/>
                </a:solidFill>
              </a:defRPr>
            </a:lvl1pPr>
          </a:lstStyle>
          <a:p>
            <a:pPr lvl="0"/>
            <a:r>
              <a:rPr lang="en-US" noProof="0"/>
              <a:t>Add topics here</a:t>
            </a:r>
          </a:p>
        </p:txBody>
      </p:sp>
      <p:grpSp>
        <p:nvGrpSpPr>
          <p:cNvPr id="14" name="Group 13"/>
          <p:cNvGrpSpPr/>
          <p:nvPr userDrawn="1"/>
        </p:nvGrpSpPr>
        <p:grpSpPr>
          <a:xfrm>
            <a:off x="0" y="6443585"/>
            <a:ext cx="12192000" cy="276999"/>
            <a:chOff x="0" y="6443585"/>
            <a:chExt cx="12192000" cy="276999"/>
          </a:xfrm>
        </p:grpSpPr>
        <p:sp>
          <p:nvSpPr>
            <p:cNvPr id="15" name="Rectangle 14">
              <a:extLst>
                <a:ext uri="{FF2B5EF4-FFF2-40B4-BE49-F238E27FC236}">
                  <a16:creationId xmlns:a16="http://schemas.microsoft.com/office/drawing/2014/main" id="{68288A65-3FD3-7D42-9F65-33BDD93CC4E9}"/>
                </a:ext>
              </a:extLst>
            </p:cNvPr>
            <p:cNvSpPr/>
            <p:nvPr userDrawn="1"/>
          </p:nvSpPr>
          <p:spPr>
            <a:xfrm>
              <a:off x="0" y="6456285"/>
              <a:ext cx="12192000" cy="251730"/>
            </a:xfrm>
            <a:prstGeom prst="rect">
              <a:avLst/>
            </a:prstGeom>
            <a:solidFill>
              <a:srgbClr val="AEC6DA">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4000"/>
            </a:p>
          </p:txBody>
        </p:sp>
        <p:sp>
          <p:nvSpPr>
            <p:cNvPr id="16" name="TextBox 15">
              <a:extLst>
                <a:ext uri="{FF2B5EF4-FFF2-40B4-BE49-F238E27FC236}">
                  <a16:creationId xmlns:a16="http://schemas.microsoft.com/office/drawing/2014/main" id="{02478EAF-B3F1-5541-A5F4-4697B4003A3C}"/>
                </a:ext>
              </a:extLst>
            </p:cNvPr>
            <p:cNvSpPr txBox="1"/>
            <p:nvPr userDrawn="1"/>
          </p:nvSpPr>
          <p:spPr>
            <a:xfrm>
              <a:off x="365759" y="6443585"/>
              <a:ext cx="346968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a:solidFill>
                    <a:srgbClr val="17345C"/>
                  </a:solidFill>
                  <a:latin typeface="Arial" panose="020B0604020202020204" pitchFamily="34" charset="0"/>
                  <a:cs typeface="Arial" panose="020B0604020202020204" pitchFamily="34" charset="0"/>
                </a:rPr>
                <a:t>Defense Support Services Center</a:t>
              </a:r>
            </a:p>
          </p:txBody>
        </p:sp>
      </p:grpSp>
      <p:sp>
        <p:nvSpPr>
          <p:cNvPr id="13" name="Slide Number Placeholder 2"/>
          <p:cNvSpPr>
            <a:spLocks noGrp="1"/>
          </p:cNvSpPr>
          <p:nvPr>
            <p:ph type="sldNum" sz="quarter" idx="14"/>
          </p:nvPr>
        </p:nvSpPr>
        <p:spPr>
          <a:xfrm>
            <a:off x="11379449" y="6456285"/>
            <a:ext cx="353838" cy="251730"/>
          </a:xfrm>
        </p:spPr>
        <p:txBody>
          <a:bodyPr/>
          <a:lstStyle/>
          <a:p>
            <a:fld id="{4C6B7127-9F77-471E-BA61-1540CB2C57B2}" type="slidenum">
              <a:rPr lang="en-US" smtClean="0"/>
              <a:pPr/>
              <a:t>‹#›</a:t>
            </a:fld>
            <a:endParaRPr lang="en-US"/>
          </a:p>
        </p:txBody>
      </p:sp>
    </p:spTree>
    <p:extLst>
      <p:ext uri="{BB962C8B-B14F-4D97-AF65-F5344CB8AC3E}">
        <p14:creationId xmlns:p14="http://schemas.microsoft.com/office/powerpoint/2010/main" val="12024769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7A26F-07C8-F44C-ACE0-A12D0B3424EA}"/>
              </a:ext>
            </a:extLst>
          </p:cNvPr>
          <p:cNvSpPr>
            <a:spLocks noGrp="1"/>
          </p:cNvSpPr>
          <p:nvPr>
            <p:ph type="title" hasCustomPrompt="1"/>
          </p:nvPr>
        </p:nvSpPr>
        <p:spPr>
          <a:xfrm>
            <a:off x="458714" y="3068054"/>
            <a:ext cx="11274573" cy="721895"/>
          </a:xfrm>
        </p:spPr>
        <p:txBody>
          <a:bodyPr anchor="ctr"/>
          <a:lstStyle>
            <a:lvl1pPr algn="ctr">
              <a:defRPr>
                <a:solidFill>
                  <a:schemeClr val="accent4"/>
                </a:solidFill>
              </a:defRPr>
            </a:lvl1pPr>
          </a:lstStyle>
          <a:p>
            <a:r>
              <a:rPr lang="en-US"/>
              <a:t>Section heading</a:t>
            </a:r>
          </a:p>
        </p:txBody>
      </p:sp>
      <p:grpSp>
        <p:nvGrpSpPr>
          <p:cNvPr id="12" name="Group 11"/>
          <p:cNvGrpSpPr/>
          <p:nvPr userDrawn="1"/>
        </p:nvGrpSpPr>
        <p:grpSpPr>
          <a:xfrm>
            <a:off x="0" y="6443585"/>
            <a:ext cx="12192000" cy="276999"/>
            <a:chOff x="0" y="6443585"/>
            <a:chExt cx="12192000" cy="276999"/>
          </a:xfrm>
        </p:grpSpPr>
        <p:sp>
          <p:nvSpPr>
            <p:cNvPr id="13" name="Rectangle 12">
              <a:extLst>
                <a:ext uri="{FF2B5EF4-FFF2-40B4-BE49-F238E27FC236}">
                  <a16:creationId xmlns:a16="http://schemas.microsoft.com/office/drawing/2014/main" id="{68288A65-3FD3-7D42-9F65-33BDD93CC4E9}"/>
                </a:ext>
              </a:extLst>
            </p:cNvPr>
            <p:cNvSpPr/>
            <p:nvPr userDrawn="1"/>
          </p:nvSpPr>
          <p:spPr>
            <a:xfrm>
              <a:off x="0" y="6456285"/>
              <a:ext cx="12192000" cy="251730"/>
            </a:xfrm>
            <a:prstGeom prst="rect">
              <a:avLst/>
            </a:prstGeom>
            <a:solidFill>
              <a:srgbClr val="AEC6DA">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4000"/>
            </a:p>
          </p:txBody>
        </p:sp>
        <p:sp>
          <p:nvSpPr>
            <p:cNvPr id="14" name="TextBox 13">
              <a:extLst>
                <a:ext uri="{FF2B5EF4-FFF2-40B4-BE49-F238E27FC236}">
                  <a16:creationId xmlns:a16="http://schemas.microsoft.com/office/drawing/2014/main" id="{02478EAF-B3F1-5541-A5F4-4697B4003A3C}"/>
                </a:ext>
              </a:extLst>
            </p:cNvPr>
            <p:cNvSpPr txBox="1"/>
            <p:nvPr userDrawn="1"/>
          </p:nvSpPr>
          <p:spPr>
            <a:xfrm>
              <a:off x="365759" y="6443585"/>
              <a:ext cx="346968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a:solidFill>
                    <a:srgbClr val="17345C"/>
                  </a:solidFill>
                  <a:latin typeface="Arial" panose="020B0604020202020204" pitchFamily="34" charset="0"/>
                  <a:cs typeface="Arial" panose="020B0604020202020204" pitchFamily="34" charset="0"/>
                </a:rPr>
                <a:t>Defense Support Services Center</a:t>
              </a:r>
            </a:p>
          </p:txBody>
        </p:sp>
      </p:grpSp>
      <p:sp>
        <p:nvSpPr>
          <p:cNvPr id="8" name="Slide Number Placeholder 2"/>
          <p:cNvSpPr>
            <a:spLocks noGrp="1"/>
          </p:cNvSpPr>
          <p:nvPr>
            <p:ph type="sldNum" sz="quarter" idx="14"/>
          </p:nvPr>
        </p:nvSpPr>
        <p:spPr>
          <a:xfrm>
            <a:off x="11379449" y="6456285"/>
            <a:ext cx="353838" cy="251730"/>
          </a:xfrm>
        </p:spPr>
        <p:txBody>
          <a:bodyPr/>
          <a:lstStyle/>
          <a:p>
            <a:fld id="{4C6B7127-9F77-471E-BA61-1540CB2C57B2}" type="slidenum">
              <a:rPr lang="en-US" smtClean="0"/>
              <a:pPr/>
              <a:t>‹#›</a:t>
            </a:fld>
            <a:endParaRPr lang="en-US"/>
          </a:p>
        </p:txBody>
      </p:sp>
    </p:spTree>
    <p:extLst>
      <p:ext uri="{BB962C8B-B14F-4D97-AF65-F5344CB8AC3E}">
        <p14:creationId xmlns:p14="http://schemas.microsoft.com/office/powerpoint/2010/main" val="22986128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P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FC9DB79-65D0-A54F-88CD-7C23C8DE0F5A}"/>
              </a:ext>
            </a:extLst>
          </p:cNvPr>
          <p:cNvSpPr/>
          <p:nvPr/>
        </p:nvSpPr>
        <p:spPr>
          <a:xfrm>
            <a:off x="1" y="4428162"/>
            <a:ext cx="12192000" cy="1894316"/>
          </a:xfrm>
          <a:prstGeom prst="rect">
            <a:avLst/>
          </a:prstGeom>
          <a:solidFill>
            <a:srgbClr val="AEC6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4000"/>
          </a:p>
        </p:txBody>
      </p:sp>
      <p:sp>
        <p:nvSpPr>
          <p:cNvPr id="15" name="Text Placeholder 14"/>
          <p:cNvSpPr>
            <a:spLocks noGrp="1"/>
          </p:cNvSpPr>
          <p:nvPr userDrawn="1">
            <p:ph type="body" sz="quarter" idx="10" hasCustomPrompt="1"/>
          </p:nvPr>
        </p:nvSpPr>
        <p:spPr>
          <a:xfrm>
            <a:off x="486162" y="964379"/>
            <a:ext cx="11577501" cy="1241269"/>
          </a:xfrm>
        </p:spPr>
        <p:txBody>
          <a:bodyPr anchor="ctr"/>
          <a:lstStyle>
            <a:lvl1pPr marL="0" indent="0" algn="l" defTabSz="457200" rtl="0" eaLnBrk="1" latinLnBrk="0" hangingPunct="1">
              <a:buNone/>
              <a:defRPr lang="en-US" sz="3200" kern="1200" dirty="0">
                <a:solidFill>
                  <a:schemeClr val="accent4"/>
                </a:solidFill>
                <a:latin typeface="Arial" panose="020B0604020202020204" pitchFamily="34" charset="0"/>
                <a:ea typeface="+mn-ea"/>
                <a:cs typeface="Arial" panose="020B0604020202020204" pitchFamily="34" charset="0"/>
              </a:defRPr>
            </a:lvl1pPr>
          </a:lstStyle>
          <a:p>
            <a:pPr lvl="0"/>
            <a:r>
              <a:rPr lang="en-US"/>
              <a:t>Presentation Title</a:t>
            </a:r>
          </a:p>
        </p:txBody>
      </p:sp>
      <p:sp>
        <p:nvSpPr>
          <p:cNvPr id="19" name="Text Placeholder 18"/>
          <p:cNvSpPr>
            <a:spLocks noGrp="1"/>
          </p:cNvSpPr>
          <p:nvPr userDrawn="1">
            <p:ph type="body" sz="quarter" idx="11" hasCustomPrompt="1"/>
          </p:nvPr>
        </p:nvSpPr>
        <p:spPr>
          <a:xfrm>
            <a:off x="476125" y="2282648"/>
            <a:ext cx="9213849" cy="635000"/>
          </a:xfrm>
        </p:spPr>
        <p:txBody>
          <a:bodyPr anchor="ctr"/>
          <a:lstStyle>
            <a:lvl1pPr marL="0" indent="0">
              <a:buNone/>
              <a:defRPr lang="en-US" sz="2400" kern="1200" dirty="0" smtClean="0">
                <a:solidFill>
                  <a:schemeClr val="accent4"/>
                </a:solidFill>
                <a:latin typeface="Arial" panose="020B0604020202020204" pitchFamily="34" charset="0"/>
                <a:ea typeface="+mn-ea"/>
                <a:cs typeface="Arial" panose="020B0604020202020204" pitchFamily="34" charset="0"/>
              </a:defRPr>
            </a:lvl1pPr>
            <a:lvl2pPr>
              <a:defRPr lang="en-US" sz="2400" kern="1200" dirty="0" smtClean="0">
                <a:solidFill>
                  <a:srgbClr val="15345D"/>
                </a:solidFill>
                <a:latin typeface="Arial" panose="020B0604020202020204" pitchFamily="34" charset="0"/>
                <a:ea typeface="+mn-ea"/>
                <a:cs typeface="Arial" panose="020B0604020202020204" pitchFamily="34" charset="0"/>
              </a:defRPr>
            </a:lvl2pPr>
            <a:lvl3pPr>
              <a:defRPr lang="en-US" sz="2400" kern="1200" dirty="0" smtClean="0">
                <a:solidFill>
                  <a:srgbClr val="15345D"/>
                </a:solidFill>
                <a:latin typeface="Arial" panose="020B0604020202020204" pitchFamily="34" charset="0"/>
                <a:ea typeface="+mn-ea"/>
                <a:cs typeface="Arial" panose="020B0604020202020204" pitchFamily="34" charset="0"/>
              </a:defRPr>
            </a:lvl3pPr>
            <a:lvl4pPr>
              <a:defRPr lang="en-US" sz="2400" kern="1200" dirty="0" smtClean="0">
                <a:solidFill>
                  <a:srgbClr val="15345D"/>
                </a:solidFill>
                <a:latin typeface="Arial" panose="020B0604020202020204" pitchFamily="34" charset="0"/>
                <a:ea typeface="+mn-ea"/>
                <a:cs typeface="Arial" panose="020B0604020202020204" pitchFamily="34" charset="0"/>
              </a:defRPr>
            </a:lvl4pPr>
            <a:lvl5pPr>
              <a:defRPr lang="en-US" sz="2400" kern="1200" dirty="0">
                <a:solidFill>
                  <a:srgbClr val="15345D"/>
                </a:solidFill>
                <a:latin typeface="Arial" panose="020B0604020202020204" pitchFamily="34" charset="0"/>
                <a:ea typeface="+mn-ea"/>
                <a:cs typeface="Arial" panose="020B0604020202020204" pitchFamily="34" charset="0"/>
              </a:defRPr>
            </a:lvl5pPr>
          </a:lstStyle>
          <a:p>
            <a:pPr lvl="0"/>
            <a:r>
              <a:rPr lang="en-US"/>
              <a:t>Presenter, Title </a:t>
            </a:r>
          </a:p>
        </p:txBody>
      </p:sp>
      <p:sp>
        <p:nvSpPr>
          <p:cNvPr id="21" name="Text Placeholder 20"/>
          <p:cNvSpPr>
            <a:spLocks noGrp="1"/>
          </p:cNvSpPr>
          <p:nvPr userDrawn="1">
            <p:ph type="body" sz="quarter" idx="12" hasCustomPrompt="1"/>
          </p:nvPr>
        </p:nvSpPr>
        <p:spPr>
          <a:xfrm>
            <a:off x="486834" y="2993038"/>
            <a:ext cx="4711700" cy="501650"/>
          </a:xfrm>
        </p:spPr>
        <p:txBody>
          <a:bodyPr anchor="ctr"/>
          <a:lstStyle>
            <a:lvl1pPr marL="0" indent="0">
              <a:buNone/>
              <a:defRPr lang="en-US" sz="1800" kern="1200" dirty="0" smtClean="0">
                <a:solidFill>
                  <a:schemeClr val="accent4"/>
                </a:solidFill>
                <a:latin typeface="Arial" panose="020B0604020202020204" pitchFamily="34" charset="0"/>
                <a:ea typeface="+mn-ea"/>
                <a:cs typeface="Arial" panose="020B0604020202020204" pitchFamily="34" charset="0"/>
              </a:defRPr>
            </a:lvl1pPr>
          </a:lstStyle>
          <a:p>
            <a:pPr lvl="0"/>
            <a:r>
              <a:rPr lang="en-US"/>
              <a:t>Date</a:t>
            </a:r>
          </a:p>
        </p:txBody>
      </p:sp>
      <p:sp>
        <p:nvSpPr>
          <p:cNvPr id="10" name="TextBox 9">
            <a:extLst>
              <a:ext uri="{FF2B5EF4-FFF2-40B4-BE49-F238E27FC236}">
                <a16:creationId xmlns:a16="http://schemas.microsoft.com/office/drawing/2014/main" id="{479652BA-AF14-A64F-BC65-F2E9D0515E0A}"/>
              </a:ext>
            </a:extLst>
          </p:cNvPr>
          <p:cNvSpPr txBox="1"/>
          <p:nvPr userDrawn="1"/>
        </p:nvSpPr>
        <p:spPr>
          <a:xfrm>
            <a:off x="518644" y="5990825"/>
            <a:ext cx="7365720" cy="307777"/>
          </a:xfrm>
          <a:prstGeom prst="rect">
            <a:avLst/>
          </a:prstGeom>
          <a:noFill/>
        </p:spPr>
        <p:txBody>
          <a:bodyPr wrap="square" rtlCol="0">
            <a:spAutoFit/>
          </a:bodyPr>
          <a:lstStyle/>
          <a:p>
            <a:r>
              <a:rPr lang="en-US" sz="1400" b="1">
                <a:solidFill>
                  <a:srgbClr val="17345C"/>
                </a:solidFill>
                <a:latin typeface="Arial" panose="020B0604020202020204" pitchFamily="34" charset="0"/>
                <a:cs typeface="Arial" panose="020B0604020202020204" pitchFamily="34" charset="0"/>
              </a:rPr>
              <a:t> </a:t>
            </a:r>
            <a:r>
              <a:rPr lang="en-US" sz="1400" b="1">
                <a:solidFill>
                  <a:schemeClr val="bg1"/>
                </a:solidFill>
                <a:latin typeface="Arial" panose="020B0604020202020204" pitchFamily="34" charset="0"/>
                <a:cs typeface="Arial" panose="020B0604020202020204" pitchFamily="34" charset="0"/>
              </a:rPr>
              <a:t>Department of Defense  |  Defense Human Resources Activity </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08371" y="4555407"/>
            <a:ext cx="4163840" cy="1390995"/>
          </a:xfrm>
          <a:prstGeom prst="rect">
            <a:avLst/>
          </a:prstGeom>
        </p:spPr>
      </p:pic>
    </p:spTree>
    <p:extLst>
      <p:ext uri="{BB962C8B-B14F-4D97-AF65-F5344CB8AC3E}">
        <p14:creationId xmlns:p14="http://schemas.microsoft.com/office/powerpoint/2010/main" val="34064088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09600" y="1219201"/>
            <a:ext cx="10972800" cy="4906963"/>
          </a:xfrm>
        </p:spPr>
        <p:txBody>
          <a:bodyPr>
            <a:normAutofit/>
          </a:bodyPr>
          <a:lstStyle>
            <a:lvl1pPr>
              <a:defRPr sz="2800" baseline="0">
                <a:latin typeface="+mn-lt"/>
              </a:defRPr>
            </a:lvl1pPr>
            <a:lvl2pPr>
              <a:defRPr sz="2400">
                <a:latin typeface="+mn-lt"/>
              </a:defRPr>
            </a:lvl2pPr>
            <a:lvl3pPr>
              <a:defRPr sz="2000">
                <a:latin typeface="+mn-lt"/>
              </a:defRPr>
            </a:lvl3pPr>
            <a:lvl4pPr>
              <a:defRPr sz="1800">
                <a:latin typeface="+mn-lt"/>
              </a:defRPr>
            </a:lvl4pPr>
            <a:lvl5pPr>
              <a:defRPr sz="1600">
                <a:latin typeface="+mn-lt"/>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1" name="Rectangle 2"/>
          <p:cNvSpPr>
            <a:spLocks noGrp="1" noChangeArrowheads="1"/>
          </p:cNvSpPr>
          <p:nvPr>
            <p:ph type="title" hasCustomPrompt="1"/>
          </p:nvPr>
        </p:nvSpPr>
        <p:spPr>
          <a:xfrm>
            <a:off x="1788160" y="38100"/>
            <a:ext cx="10302240" cy="762000"/>
          </a:xfrm>
        </p:spPr>
        <p:txBody>
          <a:bodyPr>
            <a:noAutofit/>
          </a:bodyPr>
          <a:lstStyle>
            <a:lvl1pPr algn="r">
              <a:lnSpc>
                <a:spcPts val="2800"/>
              </a:lnSpc>
              <a:defRPr lang="en-US" sz="2800" b="0" kern="1200" baseline="0" dirty="0" smtClean="0">
                <a:solidFill>
                  <a:srgbClr val="002147"/>
                </a:solidFill>
                <a:latin typeface="+mj-lt"/>
                <a:ea typeface="+mn-ea"/>
                <a:cs typeface="Arial" charset="0"/>
              </a:defRPr>
            </a:lvl1pPr>
          </a:lstStyle>
          <a:p>
            <a:r>
              <a:rPr lang="en-US"/>
              <a:t>Click to add title</a:t>
            </a:r>
            <a:br>
              <a:rPr lang="en-US"/>
            </a:br>
            <a:r>
              <a:rPr lang="en-US"/>
              <a:t>Use only two lines</a:t>
            </a:r>
          </a:p>
        </p:txBody>
      </p:sp>
      <p:sp>
        <p:nvSpPr>
          <p:cNvPr id="8" name="Slide Number Placeholder 5"/>
          <p:cNvSpPr txBox="1">
            <a:spLocks/>
          </p:cNvSpPr>
          <p:nvPr userDrawn="1"/>
        </p:nvSpPr>
        <p:spPr>
          <a:xfrm>
            <a:off x="11684000" y="6553201"/>
            <a:ext cx="508000" cy="365125"/>
          </a:xfrm>
          <a:prstGeom prst="rect">
            <a:avLst/>
          </a:prstGeom>
        </p:spPr>
        <p:txBody>
          <a:bodyPr vert="horz" lIns="91440" tIns="45720" rIns="91440" bIns="45720" rtlCol="0" anchor="ctr"/>
          <a:lstStyle>
            <a:lvl1pPr algn="r">
              <a:defRPr sz="1200">
                <a:solidFill>
                  <a:srgbClr val="84888B"/>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3ED77E8-1697-42D6-AC8B-649E93CD7F30}" type="slidenum">
              <a:rPr kumimoji="0" lang="en-US" sz="1200" b="0" i="0" u="none" strike="noStrike" kern="1200" cap="none" spc="0" normalizeH="0" baseline="0" noProof="0" smtClean="0">
                <a:ln>
                  <a:noFill/>
                </a:ln>
                <a:solidFill>
                  <a:srgbClr val="84888B"/>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84888B"/>
              </a:solidFill>
              <a:effectLst/>
              <a:uLnTx/>
              <a:uFillTx/>
              <a:latin typeface="+mn-lt"/>
              <a:ea typeface="+mn-ea"/>
              <a:cs typeface="+mn-cs"/>
            </a:endParaRPr>
          </a:p>
        </p:txBody>
      </p:sp>
      <p:sp>
        <p:nvSpPr>
          <p:cNvPr id="12" name="Footer Placeholder 7"/>
          <p:cNvSpPr>
            <a:spLocks noGrp="1"/>
          </p:cNvSpPr>
          <p:nvPr>
            <p:ph type="ftr" sz="quarter" idx="3"/>
          </p:nvPr>
        </p:nvSpPr>
        <p:spPr>
          <a:xfrm>
            <a:off x="4165600" y="655320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For Official Use Only</a:t>
            </a:r>
          </a:p>
        </p:txBody>
      </p:sp>
    </p:spTree>
    <p:extLst>
      <p:ext uri="{BB962C8B-B14F-4D97-AF65-F5344CB8AC3E}">
        <p14:creationId xmlns:p14="http://schemas.microsoft.com/office/powerpoint/2010/main" val="31408757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45741" y="0"/>
            <a:ext cx="7416800" cy="841248"/>
          </a:xfrm>
        </p:spPr>
        <p:txBody>
          <a:bodyPr/>
          <a:lstStyle>
            <a:lvl1pPr>
              <a:defRPr sz="2400">
                <a:solidFill>
                  <a:schemeClr val="bg1"/>
                </a:solidFill>
              </a:defRPr>
            </a:lvl1pPr>
          </a:lstStyle>
          <a:p>
            <a:r>
              <a:rPr lang="en-US"/>
              <a:t>Click to edit Master title style</a:t>
            </a:r>
          </a:p>
        </p:txBody>
      </p:sp>
      <p:sp>
        <p:nvSpPr>
          <p:cNvPr id="3" name="Content Placeholder 2"/>
          <p:cNvSpPr>
            <a:spLocks noGrp="1"/>
          </p:cNvSpPr>
          <p:nvPr>
            <p:ph idx="1"/>
          </p:nvPr>
        </p:nvSpPr>
        <p:spPr>
          <a:xfrm>
            <a:off x="593061" y="1053389"/>
            <a:ext cx="10928351" cy="4890211"/>
          </a:xfrm>
        </p:spPr>
        <p:txBody>
          <a:bodyPr/>
          <a:lstStyle>
            <a:lvl1pPr>
              <a:buClr>
                <a:schemeClr val="tx1"/>
              </a:buClr>
              <a:defRPr sz="2800">
                <a:solidFill>
                  <a:schemeClr val="tx1"/>
                </a:solidFill>
                <a:latin typeface="Arial Narrow" pitchFamily="34" charset="0"/>
              </a:defRPr>
            </a:lvl1pPr>
            <a:lvl2pPr>
              <a:buClr>
                <a:schemeClr val="tx1"/>
              </a:buClr>
              <a:defRPr sz="2400">
                <a:solidFill>
                  <a:schemeClr val="tx1"/>
                </a:solidFill>
                <a:latin typeface="Arial Narrow" pitchFamily="34" charset="0"/>
              </a:defRPr>
            </a:lvl2pPr>
            <a:lvl3pPr>
              <a:buClr>
                <a:schemeClr val="tx1"/>
              </a:buClr>
              <a:defRPr sz="2000">
                <a:solidFill>
                  <a:schemeClr val="tx1"/>
                </a:solidFill>
                <a:latin typeface="Arial Narrow" pitchFamily="34" charset="0"/>
              </a:defRPr>
            </a:lvl3pPr>
            <a:lvl4pPr>
              <a:buClr>
                <a:schemeClr val="tx1"/>
              </a:buClr>
              <a:defRPr sz="1800">
                <a:solidFill>
                  <a:schemeClr val="tx1"/>
                </a:solidFill>
                <a:latin typeface="Arial Narrow" pitchFamily="34" charset="0"/>
              </a:defRPr>
            </a:lvl4pPr>
            <a:lvl5pPr>
              <a:buClr>
                <a:schemeClr val="tx1"/>
              </a:buClr>
              <a:defRPr sz="1800">
                <a:solidFill>
                  <a:schemeClr val="tx1"/>
                </a:solidFill>
                <a:latin typeface="Arial Narrow" pitchFamily="34" charset="0"/>
              </a:defRPr>
            </a:lvl5pPr>
          </a:lstStyle>
          <a:p>
            <a:pPr lvl="0"/>
            <a:r>
              <a:rPr lang="en-US"/>
              <a:t>Click to edit Master text styles</a:t>
            </a:r>
          </a:p>
          <a:p>
            <a:pPr lvl="1"/>
            <a:r>
              <a:rPr lang="en-US"/>
              <a:t>Second level</a:t>
            </a:r>
          </a:p>
          <a:p>
            <a:pPr lvl="2"/>
            <a:r>
              <a:rPr lang="en-US"/>
              <a:t>Third level</a:t>
            </a:r>
          </a:p>
        </p:txBody>
      </p:sp>
      <p:sp>
        <p:nvSpPr>
          <p:cNvPr id="5" name="Rectangle 3">
            <a:extLst>
              <a:ext uri="{FF2B5EF4-FFF2-40B4-BE49-F238E27FC236}">
                <a16:creationId xmlns:a16="http://schemas.microsoft.com/office/drawing/2014/main" id="{8AAF4E44-D342-8F43-8501-E1FB4DA18400}"/>
              </a:ext>
            </a:extLst>
          </p:cNvPr>
          <p:cNvSpPr>
            <a:spLocks noGrp="1" noChangeArrowheads="1"/>
          </p:cNvSpPr>
          <p:nvPr>
            <p:ph type="sldNum" sz="quarter" idx="4"/>
          </p:nvPr>
        </p:nvSpPr>
        <p:spPr>
          <a:xfrm>
            <a:off x="10893288" y="6390502"/>
            <a:ext cx="821634" cy="340935"/>
          </a:xfrm>
          <a:prstGeom prst="rect">
            <a:avLst/>
          </a:prstGeom>
        </p:spPr>
        <p:txBody>
          <a:bodyPr/>
          <a:lstStyle>
            <a:lvl1pPr algn="r">
              <a:defRPr sz="18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68E8870-17DE-45C4-A8DD-7644B2422933}" type="slidenum">
              <a:rPr kumimoji="0" lang="en-US" sz="1800" b="1" i="0" u="none" strike="noStrike" kern="1200" cap="none" spc="0" normalizeH="0" baseline="0" noProof="0" smtClean="0">
                <a:ln>
                  <a:noFill/>
                </a:ln>
                <a:solidFill>
                  <a:srgbClr val="333F48"/>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800" b="1" i="0" u="none" strike="noStrike" kern="1200" cap="none" spc="0" normalizeH="0" baseline="0" noProof="0">
              <a:ln>
                <a:noFill/>
              </a:ln>
              <a:solidFill>
                <a:srgbClr val="333F48"/>
              </a:solidFill>
              <a:effectLst/>
              <a:uLnTx/>
              <a:uFillTx/>
              <a:latin typeface="Arial" panose="020B0604020202020204"/>
              <a:ea typeface="+mn-ea"/>
              <a:cs typeface="+mn-cs"/>
            </a:endParaRPr>
          </a:p>
        </p:txBody>
      </p:sp>
    </p:spTree>
    <p:extLst>
      <p:ext uri="{BB962C8B-B14F-4D97-AF65-F5344CB8AC3E}">
        <p14:creationId xmlns:p14="http://schemas.microsoft.com/office/powerpoint/2010/main" val="12725023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E140B77-0A52-944F-BE02-A012DE855CC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374524" y="0"/>
            <a:ext cx="5817476" cy="6858000"/>
          </a:xfrm>
          <a:prstGeom prst="rect">
            <a:avLst/>
          </a:prstGeom>
        </p:spPr>
      </p:pic>
      <p:sp>
        <p:nvSpPr>
          <p:cNvPr id="6" name="Footer Placeholder 5"/>
          <p:cNvSpPr>
            <a:spLocks noGrp="1"/>
          </p:cNvSpPr>
          <p:nvPr>
            <p:ph type="ftr" sz="quarter" idx="10"/>
          </p:nvPr>
        </p:nvSpPr>
        <p:spPr>
          <a:xfrm>
            <a:off x="130048" y="6492876"/>
            <a:ext cx="3968496" cy="365125"/>
          </a:xfrm>
          <a:prstGeom prst="rect">
            <a:avLst/>
          </a:prstGeom>
        </p:spPr>
        <p:txBody>
          <a:bodyPr/>
          <a:lstStyle>
            <a:lvl1pPr algn="l">
              <a:defRPr/>
            </a:lvl1pPr>
          </a:lstStyle>
          <a:p>
            <a:endParaRPr lang="en-US"/>
          </a:p>
        </p:txBody>
      </p:sp>
      <p:sp>
        <p:nvSpPr>
          <p:cNvPr id="4" name="Slide Number Placeholder 5">
            <a:extLst>
              <a:ext uri="{FF2B5EF4-FFF2-40B4-BE49-F238E27FC236}">
                <a16:creationId xmlns:a16="http://schemas.microsoft.com/office/drawing/2014/main" id="{0630AA10-C207-6B4F-B9BE-9D0121B56562}"/>
              </a:ext>
            </a:extLst>
          </p:cNvPr>
          <p:cNvSpPr>
            <a:spLocks noGrp="1"/>
          </p:cNvSpPr>
          <p:nvPr>
            <p:ph type="sldNum" sz="quarter" idx="4"/>
          </p:nvPr>
        </p:nvSpPr>
        <p:spPr>
          <a:xfrm>
            <a:off x="9443224" y="640579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7983BD-A4FB-9C4A-97EF-CF98798D6C46}" type="slidenum">
              <a:rPr lang="en-US" smtClean="0"/>
              <a:t>‹#›</a:t>
            </a:fld>
            <a:endParaRPr lang="en-US"/>
          </a:p>
        </p:txBody>
      </p:sp>
      <p:sp>
        <p:nvSpPr>
          <p:cNvPr id="9" name="TextBox 8">
            <a:extLst>
              <a:ext uri="{FF2B5EF4-FFF2-40B4-BE49-F238E27FC236}">
                <a16:creationId xmlns:a16="http://schemas.microsoft.com/office/drawing/2014/main" id="{672D6BCF-41CF-C848-AD0E-6A00FE4D83F6}"/>
              </a:ext>
            </a:extLst>
          </p:cNvPr>
          <p:cNvSpPr txBox="1"/>
          <p:nvPr userDrawn="1"/>
        </p:nvSpPr>
        <p:spPr>
          <a:xfrm>
            <a:off x="456955" y="433086"/>
            <a:ext cx="5486645" cy="101566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rPr>
              <a:t>R&amp;D Meeting</a:t>
            </a:r>
            <a:endParaRPr kumimoji="0" lang="en-US" sz="2000" b="0" i="0" u="none" strike="noStrike" kern="1200" cap="none" spc="0" normalizeH="0" baseline="0" noProof="0">
              <a:ln>
                <a:noFill/>
              </a:ln>
              <a:solidFill>
                <a:srgbClr val="1C3664">
                  <a:lumMod val="20000"/>
                  <a:lumOff val="80000"/>
                </a:srgbClr>
              </a:solidFill>
              <a:effectLst/>
              <a:uLnTx/>
              <a:uFillTx/>
              <a:latin typeface="Arial" panose="020B0604020202020204" pitchFamily="34" charset="0"/>
              <a:ea typeface="+mn-ea"/>
              <a:cs typeface="Arial" panose="020B0604020202020204" pitchFamily="34"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C3664">
                    <a:lumMod val="20000"/>
                    <a:lumOff val="80000"/>
                  </a:srgbClr>
                </a:solidFill>
                <a:effectLst/>
                <a:uLnTx/>
                <a:uFillTx/>
                <a:latin typeface="Arial" panose="020B0604020202020204" pitchFamily="34" charset="0"/>
                <a:ea typeface="+mn-ea"/>
                <a:cs typeface="Arial" panose="020B0604020202020204" pitchFamily="34" charset="0"/>
                <a:sym typeface="Arial"/>
              </a:rPr>
              <a:t>Advanced Distributed Learning (ADL) Initiative</a:t>
            </a:r>
            <a:br>
              <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rPr>
            </a:br>
            <a:r>
              <a:rPr lang="en-US" sz="2000">
                <a:solidFill>
                  <a:srgbClr val="1C3664">
                    <a:lumMod val="20000"/>
                    <a:lumOff val="80000"/>
                  </a:srgbClr>
                </a:solidFill>
                <a:latin typeface="Arial" panose="020B0604020202020204" pitchFamily="34" charset="0"/>
                <a:cs typeface="Arial" panose="020B0604020202020204" pitchFamily="34" charset="0"/>
                <a:sym typeface="Arial"/>
              </a:rPr>
              <a:t>5 </a:t>
            </a:r>
            <a:r>
              <a:rPr kumimoji="0" lang="en-US" sz="2000" b="0" i="0" u="none" strike="noStrike" kern="1200" cap="none" spc="0" normalizeH="0" baseline="0" noProof="0">
                <a:ln>
                  <a:noFill/>
                </a:ln>
                <a:solidFill>
                  <a:srgbClr val="1C3664">
                    <a:lumMod val="20000"/>
                    <a:lumOff val="80000"/>
                  </a:srgbClr>
                </a:solidFill>
                <a:effectLst/>
                <a:uLnTx/>
                <a:uFillTx/>
                <a:latin typeface="Arial" panose="020B0604020202020204" pitchFamily="34" charset="0"/>
                <a:ea typeface="+mn-ea"/>
                <a:cs typeface="Arial" panose="020B0604020202020204" pitchFamily="34" charset="0"/>
                <a:sym typeface="Arial"/>
              </a:rPr>
              <a:t>May 2022</a:t>
            </a:r>
          </a:p>
        </p:txBody>
      </p:sp>
      <p:sp>
        <p:nvSpPr>
          <p:cNvPr id="11" name="Text Placeholder 10">
            <a:extLst>
              <a:ext uri="{FF2B5EF4-FFF2-40B4-BE49-F238E27FC236}">
                <a16:creationId xmlns:a16="http://schemas.microsoft.com/office/drawing/2014/main" id="{9DE51224-AFB4-0E49-8E92-D8EE5A8EC969}"/>
              </a:ext>
            </a:extLst>
          </p:cNvPr>
          <p:cNvSpPr>
            <a:spLocks noGrp="1"/>
          </p:cNvSpPr>
          <p:nvPr>
            <p:ph type="body" sz="quarter" idx="11" hasCustomPrompt="1"/>
          </p:nvPr>
        </p:nvSpPr>
        <p:spPr>
          <a:xfrm>
            <a:off x="440022" y="3755483"/>
            <a:ext cx="4645025" cy="646331"/>
          </a:xfrm>
        </p:spPr>
        <p:txBody>
          <a:bodyPr anchor="b" anchorCtr="0">
            <a:spAutoFit/>
          </a:bodyPr>
          <a:lstStyle>
            <a:lvl1pPr>
              <a:defRPr sz="4000"/>
            </a:lvl1pPr>
          </a:lstStyle>
          <a:p>
            <a:pPr lvl="0"/>
            <a:r>
              <a:rPr lang="en-US"/>
              <a:t>Project Title</a:t>
            </a:r>
          </a:p>
        </p:txBody>
      </p:sp>
      <p:sp>
        <p:nvSpPr>
          <p:cNvPr id="13" name="Text Placeholder 12">
            <a:extLst>
              <a:ext uri="{FF2B5EF4-FFF2-40B4-BE49-F238E27FC236}">
                <a16:creationId xmlns:a16="http://schemas.microsoft.com/office/drawing/2014/main" id="{42F74446-642B-5B45-837B-84959D6E2D7F}"/>
              </a:ext>
            </a:extLst>
          </p:cNvPr>
          <p:cNvSpPr>
            <a:spLocks noGrp="1"/>
          </p:cNvSpPr>
          <p:nvPr>
            <p:ph type="body" sz="quarter" idx="12" hasCustomPrompt="1"/>
          </p:nvPr>
        </p:nvSpPr>
        <p:spPr>
          <a:xfrm>
            <a:off x="458433" y="4597491"/>
            <a:ext cx="4645025" cy="984250"/>
          </a:xfrm>
        </p:spPr>
        <p:txBody>
          <a:bodyPr>
            <a:normAutofit/>
          </a:bodyPr>
          <a:lstStyle>
            <a:lvl1pPr>
              <a:lnSpc>
                <a:spcPct val="100000"/>
              </a:lnSpc>
              <a:spcBef>
                <a:spcPts val="0"/>
              </a:spcBef>
              <a:defRPr sz="2000">
                <a:solidFill>
                  <a:srgbClr val="C2D3EE"/>
                </a:solidFill>
              </a:defRPr>
            </a:lvl1pPr>
          </a:lstStyle>
          <a:p>
            <a:pPr lvl="0"/>
            <a:r>
              <a:rPr lang="en-US"/>
              <a:t>Presenter Name</a:t>
            </a:r>
            <a:br>
              <a:rPr lang="en-US"/>
            </a:br>
            <a:r>
              <a:rPr lang="en-US"/>
              <a:t>Title</a:t>
            </a:r>
            <a:br>
              <a:rPr lang="en-US"/>
            </a:br>
            <a:r>
              <a:rPr lang="en-US"/>
              <a:t>Organization</a:t>
            </a:r>
          </a:p>
        </p:txBody>
      </p:sp>
      <p:pic>
        <p:nvPicPr>
          <p:cNvPr id="14" name="Picture 13" descr="Logo, company name&#10;&#10;Description automatically generated">
            <a:extLst>
              <a:ext uri="{FF2B5EF4-FFF2-40B4-BE49-F238E27FC236}">
                <a16:creationId xmlns:a16="http://schemas.microsoft.com/office/drawing/2014/main" id="{BA0562A8-58B2-6548-B919-1C094726DAB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39215" y="5420815"/>
            <a:ext cx="1410608" cy="897896"/>
          </a:xfrm>
          <a:prstGeom prst="rect">
            <a:avLst/>
          </a:prstGeom>
        </p:spPr>
      </p:pic>
    </p:spTree>
    <p:extLst>
      <p:ext uri="{BB962C8B-B14F-4D97-AF65-F5344CB8AC3E}">
        <p14:creationId xmlns:p14="http://schemas.microsoft.com/office/powerpoint/2010/main" val="1047108012"/>
      </p:ext>
    </p:extLst>
  </p:cSld>
  <p:clrMapOvr>
    <a:masterClrMapping/>
  </p:clrMapOvr>
  <p:transition spd="slow"/>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E140B77-0A52-944F-BE02-A012DE855CC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2355273"/>
            <a:ext cx="12192000" cy="4502727"/>
          </a:xfrm>
          <a:prstGeom prst="rect">
            <a:avLst/>
          </a:prstGeom>
        </p:spPr>
      </p:pic>
      <p:sp>
        <p:nvSpPr>
          <p:cNvPr id="6" name="Footer Placeholder 5"/>
          <p:cNvSpPr>
            <a:spLocks noGrp="1"/>
          </p:cNvSpPr>
          <p:nvPr>
            <p:ph type="ftr" sz="quarter" idx="10"/>
          </p:nvPr>
        </p:nvSpPr>
        <p:spPr>
          <a:xfrm>
            <a:off x="130048" y="6492876"/>
            <a:ext cx="3968496" cy="365125"/>
          </a:xfrm>
          <a:prstGeom prst="rect">
            <a:avLst/>
          </a:prstGeom>
        </p:spPr>
        <p:txBody>
          <a:bodyPr/>
          <a:lstStyle>
            <a:lvl1pPr algn="l">
              <a:defRPr/>
            </a:lvl1pPr>
          </a:lstStyle>
          <a:p>
            <a:endParaRPr lang="en-US"/>
          </a:p>
        </p:txBody>
      </p:sp>
      <p:sp>
        <p:nvSpPr>
          <p:cNvPr id="2" name="Rectangle 1">
            <a:extLst>
              <a:ext uri="{FF2B5EF4-FFF2-40B4-BE49-F238E27FC236}">
                <a16:creationId xmlns:a16="http://schemas.microsoft.com/office/drawing/2014/main" id="{7018336E-C7D4-9F48-A709-FB1414B5C9C4}"/>
              </a:ext>
            </a:extLst>
          </p:cNvPr>
          <p:cNvSpPr/>
          <p:nvPr userDrawn="1"/>
        </p:nvSpPr>
        <p:spPr>
          <a:xfrm>
            <a:off x="0" y="0"/>
            <a:ext cx="12192000" cy="2636873"/>
          </a:xfrm>
          <a:prstGeom prst="rect">
            <a:avLst/>
          </a:prstGeom>
          <a:solidFill>
            <a:srgbClr val="000B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5">
            <a:extLst>
              <a:ext uri="{FF2B5EF4-FFF2-40B4-BE49-F238E27FC236}">
                <a16:creationId xmlns:a16="http://schemas.microsoft.com/office/drawing/2014/main" id="{3653E764-1F6D-DC4F-89A9-4A115F2588EB}"/>
              </a:ext>
            </a:extLst>
          </p:cNvPr>
          <p:cNvSpPr>
            <a:spLocks noGrp="1"/>
          </p:cNvSpPr>
          <p:nvPr>
            <p:ph type="sldNum" sz="quarter" idx="4"/>
          </p:nvPr>
        </p:nvSpPr>
        <p:spPr>
          <a:xfrm>
            <a:off x="9443224" y="640579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7983BD-A4FB-9C4A-97EF-CF98798D6C46}" type="slidenum">
              <a:rPr lang="en-US" smtClean="0"/>
              <a:t>‹#›</a:t>
            </a:fld>
            <a:endParaRPr lang="en-US"/>
          </a:p>
        </p:txBody>
      </p:sp>
    </p:spTree>
    <p:extLst>
      <p:ext uri="{BB962C8B-B14F-4D97-AF65-F5344CB8AC3E}">
        <p14:creationId xmlns:p14="http://schemas.microsoft.com/office/powerpoint/2010/main" val="22139885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cxnSp>
        <p:nvCxnSpPr>
          <p:cNvPr id="8" name="Straight Connector 7"/>
          <p:cNvCxnSpPr/>
          <p:nvPr userDrawn="1"/>
        </p:nvCxnSpPr>
        <p:spPr>
          <a:xfrm>
            <a:off x="1290417" y="1025497"/>
            <a:ext cx="9896028" cy="0"/>
          </a:xfrm>
          <a:prstGeom prst="line">
            <a:avLst/>
          </a:prstGeom>
          <a:ln w="38100"/>
        </p:spPr>
        <p:style>
          <a:lnRef idx="1">
            <a:schemeClr val="dk1"/>
          </a:lnRef>
          <a:fillRef idx="0">
            <a:schemeClr val="dk1"/>
          </a:fillRef>
          <a:effectRef idx="0">
            <a:schemeClr val="dk1"/>
          </a:effectRef>
          <a:fontRef idx="minor">
            <a:schemeClr val="tx1"/>
          </a:fontRef>
        </p:style>
      </p:cxnSp>
      <p:sp>
        <p:nvSpPr>
          <p:cNvPr id="14" name="Slide Number Placeholder 5">
            <a:extLst>
              <a:ext uri="{FF2B5EF4-FFF2-40B4-BE49-F238E27FC236}">
                <a16:creationId xmlns:a16="http://schemas.microsoft.com/office/drawing/2014/main" id="{81E7C280-A7B2-4766-BBC5-A356F05540AC}"/>
              </a:ext>
            </a:extLst>
          </p:cNvPr>
          <p:cNvSpPr>
            <a:spLocks noGrp="1"/>
          </p:cNvSpPr>
          <p:nvPr>
            <p:ph type="sldNum" sz="quarter" idx="12"/>
          </p:nvPr>
        </p:nvSpPr>
        <p:spPr>
          <a:xfrm>
            <a:off x="8479973" y="6490821"/>
            <a:ext cx="2743200" cy="365125"/>
          </a:xfrm>
        </p:spPr>
        <p:txBody>
          <a:bodyPr/>
          <a:lstStyle/>
          <a:p>
            <a:fld id="{1D190F36-E96B-47DE-975A-CAB740E763A2}" type="slidenum">
              <a:rPr lang="en-US" smtClean="0"/>
              <a:t>‹#›</a:t>
            </a:fld>
            <a:endParaRPr lang="en-US"/>
          </a:p>
        </p:txBody>
      </p:sp>
    </p:spTree>
    <p:extLst>
      <p:ext uri="{BB962C8B-B14F-4D97-AF65-F5344CB8AC3E}">
        <p14:creationId xmlns:p14="http://schemas.microsoft.com/office/powerpoint/2010/main" val="22599864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Title and Content_White">
    <p:bg>
      <p:bgRef idx="1001">
        <a:schemeClr val="bg1"/>
      </p:bgRef>
    </p:bg>
    <p:spTree>
      <p:nvGrpSpPr>
        <p:cNvPr id="1" name=""/>
        <p:cNvGrpSpPr/>
        <p:nvPr/>
      </p:nvGrpSpPr>
      <p:grpSpPr>
        <a:xfrm>
          <a:off x="0" y="0"/>
          <a:ext cx="0" cy="0"/>
          <a:chOff x="0" y="0"/>
          <a:chExt cx="0" cy="0"/>
        </a:xfrm>
      </p:grpSpPr>
      <p:sp>
        <p:nvSpPr>
          <p:cNvPr id="9" name="Rectangle 7"/>
          <p:cNvSpPr/>
          <p:nvPr userDrawn="1"/>
        </p:nvSpPr>
        <p:spPr>
          <a:xfrm>
            <a:off x="-502" y="6664859"/>
            <a:ext cx="12199004" cy="202194"/>
          </a:xfrm>
          <a:custGeom>
            <a:avLst/>
            <a:gdLst>
              <a:gd name="connsiteX0" fmla="*/ 0 w 9139818"/>
              <a:gd name="connsiteY0" fmla="*/ 0 h 145657"/>
              <a:gd name="connsiteX1" fmla="*/ 9139818 w 9139818"/>
              <a:gd name="connsiteY1" fmla="*/ 0 h 145657"/>
              <a:gd name="connsiteX2" fmla="*/ 9139818 w 9139818"/>
              <a:gd name="connsiteY2" fmla="*/ 145657 h 145657"/>
              <a:gd name="connsiteX3" fmla="*/ 0 w 9139818"/>
              <a:gd name="connsiteY3" fmla="*/ 145657 h 145657"/>
              <a:gd name="connsiteX4" fmla="*/ 0 w 9139818"/>
              <a:gd name="connsiteY4" fmla="*/ 0 h 145657"/>
              <a:gd name="connsiteX0" fmla="*/ 0 w 9147910"/>
              <a:gd name="connsiteY0" fmla="*/ 267037 h 412694"/>
              <a:gd name="connsiteX1" fmla="*/ 9147910 w 9147910"/>
              <a:gd name="connsiteY1" fmla="*/ 0 h 412694"/>
              <a:gd name="connsiteX2" fmla="*/ 9139818 w 9147910"/>
              <a:gd name="connsiteY2" fmla="*/ 412694 h 412694"/>
              <a:gd name="connsiteX3" fmla="*/ 0 w 9147910"/>
              <a:gd name="connsiteY3" fmla="*/ 412694 h 412694"/>
              <a:gd name="connsiteX4" fmla="*/ 0 w 9147910"/>
              <a:gd name="connsiteY4" fmla="*/ 267037 h 412694"/>
              <a:gd name="connsiteX0" fmla="*/ 0 w 9147910"/>
              <a:gd name="connsiteY0" fmla="*/ 267037 h 412694"/>
              <a:gd name="connsiteX1" fmla="*/ 9147910 w 9147910"/>
              <a:gd name="connsiteY1" fmla="*/ 0 h 412694"/>
              <a:gd name="connsiteX2" fmla="*/ 9139818 w 9147910"/>
              <a:gd name="connsiteY2" fmla="*/ 412694 h 412694"/>
              <a:gd name="connsiteX3" fmla="*/ 0 w 9147910"/>
              <a:gd name="connsiteY3" fmla="*/ 412694 h 412694"/>
              <a:gd name="connsiteX4" fmla="*/ 0 w 9147910"/>
              <a:gd name="connsiteY4" fmla="*/ 267037 h 412694"/>
              <a:gd name="connsiteX0" fmla="*/ 0 w 9147910"/>
              <a:gd name="connsiteY0" fmla="*/ 267037 h 412694"/>
              <a:gd name="connsiteX1" fmla="*/ 9147910 w 9147910"/>
              <a:gd name="connsiteY1" fmla="*/ 0 h 412694"/>
              <a:gd name="connsiteX2" fmla="*/ 9139818 w 9147910"/>
              <a:gd name="connsiteY2" fmla="*/ 412694 h 412694"/>
              <a:gd name="connsiteX3" fmla="*/ 0 w 9147910"/>
              <a:gd name="connsiteY3" fmla="*/ 412694 h 412694"/>
              <a:gd name="connsiteX4" fmla="*/ 0 w 9147910"/>
              <a:gd name="connsiteY4" fmla="*/ 267037 h 412694"/>
              <a:gd name="connsiteX0" fmla="*/ 0 w 9147910"/>
              <a:gd name="connsiteY0" fmla="*/ 267037 h 412694"/>
              <a:gd name="connsiteX1" fmla="*/ 9147910 w 9147910"/>
              <a:gd name="connsiteY1" fmla="*/ 0 h 412694"/>
              <a:gd name="connsiteX2" fmla="*/ 9139818 w 9147910"/>
              <a:gd name="connsiteY2" fmla="*/ 412694 h 412694"/>
              <a:gd name="connsiteX3" fmla="*/ 0 w 9147910"/>
              <a:gd name="connsiteY3" fmla="*/ 412694 h 412694"/>
              <a:gd name="connsiteX4" fmla="*/ 0 w 9147910"/>
              <a:gd name="connsiteY4" fmla="*/ 267037 h 412694"/>
              <a:gd name="connsiteX0" fmla="*/ 0 w 9147910"/>
              <a:gd name="connsiteY0" fmla="*/ 267037 h 412694"/>
              <a:gd name="connsiteX1" fmla="*/ 9147910 w 9147910"/>
              <a:gd name="connsiteY1" fmla="*/ 0 h 412694"/>
              <a:gd name="connsiteX2" fmla="*/ 9139818 w 9147910"/>
              <a:gd name="connsiteY2" fmla="*/ 412694 h 412694"/>
              <a:gd name="connsiteX3" fmla="*/ 0 w 9147910"/>
              <a:gd name="connsiteY3" fmla="*/ 412694 h 412694"/>
              <a:gd name="connsiteX4" fmla="*/ 0 w 9147910"/>
              <a:gd name="connsiteY4" fmla="*/ 267037 h 412694"/>
              <a:gd name="connsiteX0" fmla="*/ 0 w 9155767"/>
              <a:gd name="connsiteY0" fmla="*/ 267037 h 412694"/>
              <a:gd name="connsiteX1" fmla="*/ 9147910 w 9155767"/>
              <a:gd name="connsiteY1" fmla="*/ 0 h 412694"/>
              <a:gd name="connsiteX2" fmla="*/ 9155767 w 9155767"/>
              <a:gd name="connsiteY2" fmla="*/ 412694 h 412694"/>
              <a:gd name="connsiteX3" fmla="*/ 0 w 9155767"/>
              <a:gd name="connsiteY3" fmla="*/ 412694 h 412694"/>
              <a:gd name="connsiteX4" fmla="*/ 0 w 9155767"/>
              <a:gd name="connsiteY4" fmla="*/ 267037 h 412694"/>
              <a:gd name="connsiteX0" fmla="*/ 0 w 9155767"/>
              <a:gd name="connsiteY0" fmla="*/ 247671 h 393328"/>
              <a:gd name="connsiteX1" fmla="*/ 9131961 w 9155767"/>
              <a:gd name="connsiteY1" fmla="*/ 0 h 393328"/>
              <a:gd name="connsiteX2" fmla="*/ 9155767 w 9155767"/>
              <a:gd name="connsiteY2" fmla="*/ 393328 h 393328"/>
              <a:gd name="connsiteX3" fmla="*/ 0 w 9155767"/>
              <a:gd name="connsiteY3" fmla="*/ 393328 h 393328"/>
              <a:gd name="connsiteX4" fmla="*/ 0 w 9155767"/>
              <a:gd name="connsiteY4" fmla="*/ 247671 h 393328"/>
              <a:gd name="connsiteX0" fmla="*/ 0 w 9139818"/>
              <a:gd name="connsiteY0" fmla="*/ 247671 h 393328"/>
              <a:gd name="connsiteX1" fmla="*/ 9131961 w 9139818"/>
              <a:gd name="connsiteY1" fmla="*/ 0 h 393328"/>
              <a:gd name="connsiteX2" fmla="*/ 9139818 w 9139818"/>
              <a:gd name="connsiteY2" fmla="*/ 393328 h 393328"/>
              <a:gd name="connsiteX3" fmla="*/ 0 w 9139818"/>
              <a:gd name="connsiteY3" fmla="*/ 393328 h 393328"/>
              <a:gd name="connsiteX4" fmla="*/ 0 w 9139818"/>
              <a:gd name="connsiteY4" fmla="*/ 247671 h 393328"/>
              <a:gd name="connsiteX0" fmla="*/ 0 w 9145071"/>
              <a:gd name="connsiteY0" fmla="*/ 259609 h 405266"/>
              <a:gd name="connsiteX1" fmla="*/ 9145071 w 9145071"/>
              <a:gd name="connsiteY1" fmla="*/ 0 h 405266"/>
              <a:gd name="connsiteX2" fmla="*/ 9139818 w 9145071"/>
              <a:gd name="connsiteY2" fmla="*/ 405266 h 405266"/>
              <a:gd name="connsiteX3" fmla="*/ 0 w 9145071"/>
              <a:gd name="connsiteY3" fmla="*/ 405266 h 405266"/>
              <a:gd name="connsiteX4" fmla="*/ 0 w 9145071"/>
              <a:gd name="connsiteY4" fmla="*/ 259609 h 405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5071" h="405266">
                <a:moveTo>
                  <a:pt x="0" y="259609"/>
                </a:moveTo>
                <a:cubicBezTo>
                  <a:pt x="2992659" y="275794"/>
                  <a:pt x="6111952" y="315588"/>
                  <a:pt x="9145071" y="0"/>
                </a:cubicBezTo>
                <a:lnTo>
                  <a:pt x="9139818" y="405266"/>
                </a:lnTo>
                <a:lnTo>
                  <a:pt x="0" y="405266"/>
                </a:lnTo>
                <a:lnTo>
                  <a:pt x="0" y="259609"/>
                </a:lnTo>
                <a:close/>
              </a:path>
            </a:pathLst>
          </a:custGeom>
          <a:solidFill>
            <a:srgbClr val="16649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7983BD-A4FB-9C4A-97EF-CF98798D6C46}" type="slidenum">
              <a:rPr lang="en-US" smtClean="0"/>
              <a:t>‹#›</a:t>
            </a:fld>
            <a:endParaRPr lang="en-US"/>
          </a:p>
        </p:txBody>
      </p:sp>
      <p:sp>
        <p:nvSpPr>
          <p:cNvPr id="6" name="Title 1"/>
          <p:cNvSpPr>
            <a:spLocks noGrp="1"/>
          </p:cNvSpPr>
          <p:nvPr>
            <p:ph type="title"/>
          </p:nvPr>
        </p:nvSpPr>
        <p:spPr>
          <a:xfrm>
            <a:off x="838200" y="556131"/>
            <a:ext cx="10515600" cy="738845"/>
          </a:xfrm>
        </p:spPr>
        <p:txBody>
          <a:bodyPr>
            <a:normAutofit/>
          </a:bodyPr>
          <a:lstStyle>
            <a:lvl1pPr marL="0" algn="l" defTabSz="914400" rtl="0" eaLnBrk="1" latinLnBrk="0" hangingPunct="1">
              <a:lnSpc>
                <a:spcPct val="90000"/>
              </a:lnSpc>
              <a:spcBef>
                <a:spcPct val="0"/>
              </a:spcBef>
              <a:buNone/>
              <a:defRPr lang="en-US" sz="3200" kern="1200" dirty="0">
                <a:solidFill>
                  <a:schemeClr val="accent3"/>
                </a:solidFill>
                <a:latin typeface="+mj-lt"/>
                <a:ea typeface="+mj-ea"/>
                <a:cs typeface="+mj-cs"/>
              </a:defRPr>
            </a:lvl1pPr>
          </a:lstStyle>
          <a:p>
            <a:r>
              <a:rPr lang="en-US"/>
              <a:t>Click to edit Master title style</a:t>
            </a:r>
          </a:p>
        </p:txBody>
      </p:sp>
      <p:sp>
        <p:nvSpPr>
          <p:cNvPr id="8" name="Rectangle 7"/>
          <p:cNvSpPr/>
          <p:nvPr userDrawn="1"/>
        </p:nvSpPr>
        <p:spPr>
          <a:xfrm>
            <a:off x="2" y="6746754"/>
            <a:ext cx="12199004" cy="111249"/>
          </a:xfrm>
          <a:custGeom>
            <a:avLst/>
            <a:gdLst>
              <a:gd name="connsiteX0" fmla="*/ 0 w 9139818"/>
              <a:gd name="connsiteY0" fmla="*/ 0 h 145657"/>
              <a:gd name="connsiteX1" fmla="*/ 9139818 w 9139818"/>
              <a:gd name="connsiteY1" fmla="*/ 0 h 145657"/>
              <a:gd name="connsiteX2" fmla="*/ 9139818 w 9139818"/>
              <a:gd name="connsiteY2" fmla="*/ 145657 h 145657"/>
              <a:gd name="connsiteX3" fmla="*/ 0 w 9139818"/>
              <a:gd name="connsiteY3" fmla="*/ 145657 h 145657"/>
              <a:gd name="connsiteX4" fmla="*/ 0 w 9139818"/>
              <a:gd name="connsiteY4" fmla="*/ 0 h 145657"/>
              <a:gd name="connsiteX0" fmla="*/ 0 w 9147910"/>
              <a:gd name="connsiteY0" fmla="*/ 267037 h 412694"/>
              <a:gd name="connsiteX1" fmla="*/ 9147910 w 9147910"/>
              <a:gd name="connsiteY1" fmla="*/ 0 h 412694"/>
              <a:gd name="connsiteX2" fmla="*/ 9139818 w 9147910"/>
              <a:gd name="connsiteY2" fmla="*/ 412694 h 412694"/>
              <a:gd name="connsiteX3" fmla="*/ 0 w 9147910"/>
              <a:gd name="connsiteY3" fmla="*/ 412694 h 412694"/>
              <a:gd name="connsiteX4" fmla="*/ 0 w 9147910"/>
              <a:gd name="connsiteY4" fmla="*/ 267037 h 412694"/>
              <a:gd name="connsiteX0" fmla="*/ 0 w 9147910"/>
              <a:gd name="connsiteY0" fmla="*/ 267037 h 412694"/>
              <a:gd name="connsiteX1" fmla="*/ 9147910 w 9147910"/>
              <a:gd name="connsiteY1" fmla="*/ 0 h 412694"/>
              <a:gd name="connsiteX2" fmla="*/ 9139818 w 9147910"/>
              <a:gd name="connsiteY2" fmla="*/ 412694 h 412694"/>
              <a:gd name="connsiteX3" fmla="*/ 0 w 9147910"/>
              <a:gd name="connsiteY3" fmla="*/ 412694 h 412694"/>
              <a:gd name="connsiteX4" fmla="*/ 0 w 9147910"/>
              <a:gd name="connsiteY4" fmla="*/ 267037 h 412694"/>
              <a:gd name="connsiteX0" fmla="*/ 0 w 9147910"/>
              <a:gd name="connsiteY0" fmla="*/ 267037 h 412694"/>
              <a:gd name="connsiteX1" fmla="*/ 9147910 w 9147910"/>
              <a:gd name="connsiteY1" fmla="*/ 0 h 412694"/>
              <a:gd name="connsiteX2" fmla="*/ 9139818 w 9147910"/>
              <a:gd name="connsiteY2" fmla="*/ 412694 h 412694"/>
              <a:gd name="connsiteX3" fmla="*/ 0 w 9147910"/>
              <a:gd name="connsiteY3" fmla="*/ 412694 h 412694"/>
              <a:gd name="connsiteX4" fmla="*/ 0 w 9147910"/>
              <a:gd name="connsiteY4" fmla="*/ 267037 h 412694"/>
              <a:gd name="connsiteX0" fmla="*/ 0 w 9147910"/>
              <a:gd name="connsiteY0" fmla="*/ 267037 h 412694"/>
              <a:gd name="connsiteX1" fmla="*/ 9147910 w 9147910"/>
              <a:gd name="connsiteY1" fmla="*/ 0 h 412694"/>
              <a:gd name="connsiteX2" fmla="*/ 9139818 w 9147910"/>
              <a:gd name="connsiteY2" fmla="*/ 412694 h 412694"/>
              <a:gd name="connsiteX3" fmla="*/ 0 w 9147910"/>
              <a:gd name="connsiteY3" fmla="*/ 412694 h 412694"/>
              <a:gd name="connsiteX4" fmla="*/ 0 w 9147910"/>
              <a:gd name="connsiteY4" fmla="*/ 267037 h 412694"/>
              <a:gd name="connsiteX0" fmla="*/ 0 w 9147910"/>
              <a:gd name="connsiteY0" fmla="*/ 267037 h 412694"/>
              <a:gd name="connsiteX1" fmla="*/ 9147910 w 9147910"/>
              <a:gd name="connsiteY1" fmla="*/ 0 h 412694"/>
              <a:gd name="connsiteX2" fmla="*/ 9139818 w 9147910"/>
              <a:gd name="connsiteY2" fmla="*/ 412694 h 412694"/>
              <a:gd name="connsiteX3" fmla="*/ 0 w 9147910"/>
              <a:gd name="connsiteY3" fmla="*/ 412694 h 412694"/>
              <a:gd name="connsiteX4" fmla="*/ 0 w 9147910"/>
              <a:gd name="connsiteY4" fmla="*/ 267037 h 412694"/>
              <a:gd name="connsiteX0" fmla="*/ 0 w 9155767"/>
              <a:gd name="connsiteY0" fmla="*/ 267037 h 412694"/>
              <a:gd name="connsiteX1" fmla="*/ 9147910 w 9155767"/>
              <a:gd name="connsiteY1" fmla="*/ 0 h 412694"/>
              <a:gd name="connsiteX2" fmla="*/ 9155767 w 9155767"/>
              <a:gd name="connsiteY2" fmla="*/ 412694 h 412694"/>
              <a:gd name="connsiteX3" fmla="*/ 0 w 9155767"/>
              <a:gd name="connsiteY3" fmla="*/ 412694 h 412694"/>
              <a:gd name="connsiteX4" fmla="*/ 0 w 9155767"/>
              <a:gd name="connsiteY4" fmla="*/ 267037 h 412694"/>
              <a:gd name="connsiteX0" fmla="*/ 0 w 9155767"/>
              <a:gd name="connsiteY0" fmla="*/ 247671 h 393328"/>
              <a:gd name="connsiteX1" fmla="*/ 9131961 w 9155767"/>
              <a:gd name="connsiteY1" fmla="*/ 0 h 393328"/>
              <a:gd name="connsiteX2" fmla="*/ 9155767 w 9155767"/>
              <a:gd name="connsiteY2" fmla="*/ 393328 h 393328"/>
              <a:gd name="connsiteX3" fmla="*/ 0 w 9155767"/>
              <a:gd name="connsiteY3" fmla="*/ 393328 h 393328"/>
              <a:gd name="connsiteX4" fmla="*/ 0 w 9155767"/>
              <a:gd name="connsiteY4" fmla="*/ 247671 h 393328"/>
              <a:gd name="connsiteX0" fmla="*/ 0 w 9139818"/>
              <a:gd name="connsiteY0" fmla="*/ 247671 h 393328"/>
              <a:gd name="connsiteX1" fmla="*/ 9131961 w 9139818"/>
              <a:gd name="connsiteY1" fmla="*/ 0 h 393328"/>
              <a:gd name="connsiteX2" fmla="*/ 9139818 w 9139818"/>
              <a:gd name="connsiteY2" fmla="*/ 393328 h 393328"/>
              <a:gd name="connsiteX3" fmla="*/ 0 w 9139818"/>
              <a:gd name="connsiteY3" fmla="*/ 393328 h 393328"/>
              <a:gd name="connsiteX4" fmla="*/ 0 w 9139818"/>
              <a:gd name="connsiteY4" fmla="*/ 247671 h 393328"/>
              <a:gd name="connsiteX0" fmla="*/ 0 w 9145071"/>
              <a:gd name="connsiteY0" fmla="*/ 259609 h 405266"/>
              <a:gd name="connsiteX1" fmla="*/ 9145071 w 9145071"/>
              <a:gd name="connsiteY1" fmla="*/ 0 h 405266"/>
              <a:gd name="connsiteX2" fmla="*/ 9139818 w 9145071"/>
              <a:gd name="connsiteY2" fmla="*/ 405266 h 405266"/>
              <a:gd name="connsiteX3" fmla="*/ 0 w 9145071"/>
              <a:gd name="connsiteY3" fmla="*/ 405266 h 405266"/>
              <a:gd name="connsiteX4" fmla="*/ 0 w 9145071"/>
              <a:gd name="connsiteY4" fmla="*/ 259609 h 405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5071" h="405266">
                <a:moveTo>
                  <a:pt x="0" y="259609"/>
                </a:moveTo>
                <a:cubicBezTo>
                  <a:pt x="2992659" y="275794"/>
                  <a:pt x="6111952" y="315588"/>
                  <a:pt x="9145071" y="0"/>
                </a:cubicBezTo>
                <a:lnTo>
                  <a:pt x="9139818" y="405266"/>
                </a:lnTo>
                <a:lnTo>
                  <a:pt x="0" y="405266"/>
                </a:lnTo>
                <a:lnTo>
                  <a:pt x="0" y="259609"/>
                </a:lnTo>
                <a:close/>
              </a:path>
            </a:pathLst>
          </a:custGeom>
          <a:solidFill>
            <a:srgbClr val="0D3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Content Placeholder 2"/>
          <p:cNvSpPr>
            <a:spLocks noGrp="1"/>
          </p:cNvSpPr>
          <p:nvPr>
            <p:ph idx="1"/>
          </p:nvPr>
        </p:nvSpPr>
        <p:spPr>
          <a:xfrm>
            <a:off x="838200" y="1294976"/>
            <a:ext cx="10515600" cy="4881987"/>
          </a:xfrm>
        </p:spPr>
        <p:txBody>
          <a:bodyPr>
            <a:normAutofit/>
          </a:bodyPr>
          <a:lstStyle>
            <a:lvl1pPr marL="0" indent="0">
              <a:buNone/>
              <a:defRPr sz="2000"/>
            </a:lvl1pPr>
            <a:lvl2pPr>
              <a:defRPr sz="1800"/>
            </a:lvl2pPr>
            <a:lvl3pPr marL="1143000" indent="-228600">
              <a:buFont typeface="Courier New" panose="02070309020205020404" pitchFamily="49" charset="0"/>
              <a:buChar char="o"/>
              <a:defRPr sz="1600"/>
            </a:lvl3pPr>
            <a:lvl4pPr marL="1600200" indent="-228600">
              <a:buFont typeface="Wingdings" pitchFamily="2" charset="2"/>
              <a:buChar char="§"/>
              <a:defRPr sz="1400"/>
            </a:lvl4pPr>
            <a:lvl5pPr marL="2057400" indent="-228600">
              <a:buFont typeface="Arial" panose="020B0604020202020204"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8480221"/>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Title and Content_White">
    <p:bg>
      <p:bgRef idx="1001">
        <a:schemeClr val="bg1"/>
      </p:bgRef>
    </p:bg>
    <p:spTree>
      <p:nvGrpSpPr>
        <p:cNvPr id="1" name=""/>
        <p:cNvGrpSpPr/>
        <p:nvPr/>
      </p:nvGrpSpPr>
      <p:grpSpPr>
        <a:xfrm>
          <a:off x="0" y="0"/>
          <a:ext cx="0" cy="0"/>
          <a:chOff x="0" y="0"/>
          <a:chExt cx="0" cy="0"/>
        </a:xfrm>
      </p:grpSpPr>
      <p:sp>
        <p:nvSpPr>
          <p:cNvPr id="9" name="Rectangle 7"/>
          <p:cNvSpPr/>
          <p:nvPr userDrawn="1"/>
        </p:nvSpPr>
        <p:spPr>
          <a:xfrm>
            <a:off x="-502" y="6664859"/>
            <a:ext cx="12199004" cy="202194"/>
          </a:xfrm>
          <a:custGeom>
            <a:avLst/>
            <a:gdLst>
              <a:gd name="connsiteX0" fmla="*/ 0 w 9139818"/>
              <a:gd name="connsiteY0" fmla="*/ 0 h 145657"/>
              <a:gd name="connsiteX1" fmla="*/ 9139818 w 9139818"/>
              <a:gd name="connsiteY1" fmla="*/ 0 h 145657"/>
              <a:gd name="connsiteX2" fmla="*/ 9139818 w 9139818"/>
              <a:gd name="connsiteY2" fmla="*/ 145657 h 145657"/>
              <a:gd name="connsiteX3" fmla="*/ 0 w 9139818"/>
              <a:gd name="connsiteY3" fmla="*/ 145657 h 145657"/>
              <a:gd name="connsiteX4" fmla="*/ 0 w 9139818"/>
              <a:gd name="connsiteY4" fmla="*/ 0 h 145657"/>
              <a:gd name="connsiteX0" fmla="*/ 0 w 9147910"/>
              <a:gd name="connsiteY0" fmla="*/ 267037 h 412694"/>
              <a:gd name="connsiteX1" fmla="*/ 9147910 w 9147910"/>
              <a:gd name="connsiteY1" fmla="*/ 0 h 412694"/>
              <a:gd name="connsiteX2" fmla="*/ 9139818 w 9147910"/>
              <a:gd name="connsiteY2" fmla="*/ 412694 h 412694"/>
              <a:gd name="connsiteX3" fmla="*/ 0 w 9147910"/>
              <a:gd name="connsiteY3" fmla="*/ 412694 h 412694"/>
              <a:gd name="connsiteX4" fmla="*/ 0 w 9147910"/>
              <a:gd name="connsiteY4" fmla="*/ 267037 h 412694"/>
              <a:gd name="connsiteX0" fmla="*/ 0 w 9147910"/>
              <a:gd name="connsiteY0" fmla="*/ 267037 h 412694"/>
              <a:gd name="connsiteX1" fmla="*/ 9147910 w 9147910"/>
              <a:gd name="connsiteY1" fmla="*/ 0 h 412694"/>
              <a:gd name="connsiteX2" fmla="*/ 9139818 w 9147910"/>
              <a:gd name="connsiteY2" fmla="*/ 412694 h 412694"/>
              <a:gd name="connsiteX3" fmla="*/ 0 w 9147910"/>
              <a:gd name="connsiteY3" fmla="*/ 412694 h 412694"/>
              <a:gd name="connsiteX4" fmla="*/ 0 w 9147910"/>
              <a:gd name="connsiteY4" fmla="*/ 267037 h 412694"/>
              <a:gd name="connsiteX0" fmla="*/ 0 w 9147910"/>
              <a:gd name="connsiteY0" fmla="*/ 267037 h 412694"/>
              <a:gd name="connsiteX1" fmla="*/ 9147910 w 9147910"/>
              <a:gd name="connsiteY1" fmla="*/ 0 h 412694"/>
              <a:gd name="connsiteX2" fmla="*/ 9139818 w 9147910"/>
              <a:gd name="connsiteY2" fmla="*/ 412694 h 412694"/>
              <a:gd name="connsiteX3" fmla="*/ 0 w 9147910"/>
              <a:gd name="connsiteY3" fmla="*/ 412694 h 412694"/>
              <a:gd name="connsiteX4" fmla="*/ 0 w 9147910"/>
              <a:gd name="connsiteY4" fmla="*/ 267037 h 412694"/>
              <a:gd name="connsiteX0" fmla="*/ 0 w 9147910"/>
              <a:gd name="connsiteY0" fmla="*/ 267037 h 412694"/>
              <a:gd name="connsiteX1" fmla="*/ 9147910 w 9147910"/>
              <a:gd name="connsiteY1" fmla="*/ 0 h 412694"/>
              <a:gd name="connsiteX2" fmla="*/ 9139818 w 9147910"/>
              <a:gd name="connsiteY2" fmla="*/ 412694 h 412694"/>
              <a:gd name="connsiteX3" fmla="*/ 0 w 9147910"/>
              <a:gd name="connsiteY3" fmla="*/ 412694 h 412694"/>
              <a:gd name="connsiteX4" fmla="*/ 0 w 9147910"/>
              <a:gd name="connsiteY4" fmla="*/ 267037 h 412694"/>
              <a:gd name="connsiteX0" fmla="*/ 0 w 9147910"/>
              <a:gd name="connsiteY0" fmla="*/ 267037 h 412694"/>
              <a:gd name="connsiteX1" fmla="*/ 9147910 w 9147910"/>
              <a:gd name="connsiteY1" fmla="*/ 0 h 412694"/>
              <a:gd name="connsiteX2" fmla="*/ 9139818 w 9147910"/>
              <a:gd name="connsiteY2" fmla="*/ 412694 h 412694"/>
              <a:gd name="connsiteX3" fmla="*/ 0 w 9147910"/>
              <a:gd name="connsiteY3" fmla="*/ 412694 h 412694"/>
              <a:gd name="connsiteX4" fmla="*/ 0 w 9147910"/>
              <a:gd name="connsiteY4" fmla="*/ 267037 h 412694"/>
              <a:gd name="connsiteX0" fmla="*/ 0 w 9155767"/>
              <a:gd name="connsiteY0" fmla="*/ 267037 h 412694"/>
              <a:gd name="connsiteX1" fmla="*/ 9147910 w 9155767"/>
              <a:gd name="connsiteY1" fmla="*/ 0 h 412694"/>
              <a:gd name="connsiteX2" fmla="*/ 9155767 w 9155767"/>
              <a:gd name="connsiteY2" fmla="*/ 412694 h 412694"/>
              <a:gd name="connsiteX3" fmla="*/ 0 w 9155767"/>
              <a:gd name="connsiteY3" fmla="*/ 412694 h 412694"/>
              <a:gd name="connsiteX4" fmla="*/ 0 w 9155767"/>
              <a:gd name="connsiteY4" fmla="*/ 267037 h 412694"/>
              <a:gd name="connsiteX0" fmla="*/ 0 w 9155767"/>
              <a:gd name="connsiteY0" fmla="*/ 247671 h 393328"/>
              <a:gd name="connsiteX1" fmla="*/ 9131961 w 9155767"/>
              <a:gd name="connsiteY1" fmla="*/ 0 h 393328"/>
              <a:gd name="connsiteX2" fmla="*/ 9155767 w 9155767"/>
              <a:gd name="connsiteY2" fmla="*/ 393328 h 393328"/>
              <a:gd name="connsiteX3" fmla="*/ 0 w 9155767"/>
              <a:gd name="connsiteY3" fmla="*/ 393328 h 393328"/>
              <a:gd name="connsiteX4" fmla="*/ 0 w 9155767"/>
              <a:gd name="connsiteY4" fmla="*/ 247671 h 393328"/>
              <a:gd name="connsiteX0" fmla="*/ 0 w 9139818"/>
              <a:gd name="connsiteY0" fmla="*/ 247671 h 393328"/>
              <a:gd name="connsiteX1" fmla="*/ 9131961 w 9139818"/>
              <a:gd name="connsiteY1" fmla="*/ 0 h 393328"/>
              <a:gd name="connsiteX2" fmla="*/ 9139818 w 9139818"/>
              <a:gd name="connsiteY2" fmla="*/ 393328 h 393328"/>
              <a:gd name="connsiteX3" fmla="*/ 0 w 9139818"/>
              <a:gd name="connsiteY3" fmla="*/ 393328 h 393328"/>
              <a:gd name="connsiteX4" fmla="*/ 0 w 9139818"/>
              <a:gd name="connsiteY4" fmla="*/ 247671 h 393328"/>
              <a:gd name="connsiteX0" fmla="*/ 0 w 9145071"/>
              <a:gd name="connsiteY0" fmla="*/ 259609 h 405266"/>
              <a:gd name="connsiteX1" fmla="*/ 9145071 w 9145071"/>
              <a:gd name="connsiteY1" fmla="*/ 0 h 405266"/>
              <a:gd name="connsiteX2" fmla="*/ 9139818 w 9145071"/>
              <a:gd name="connsiteY2" fmla="*/ 405266 h 405266"/>
              <a:gd name="connsiteX3" fmla="*/ 0 w 9145071"/>
              <a:gd name="connsiteY3" fmla="*/ 405266 h 405266"/>
              <a:gd name="connsiteX4" fmla="*/ 0 w 9145071"/>
              <a:gd name="connsiteY4" fmla="*/ 259609 h 405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5071" h="405266">
                <a:moveTo>
                  <a:pt x="0" y="259609"/>
                </a:moveTo>
                <a:cubicBezTo>
                  <a:pt x="2992659" y="275794"/>
                  <a:pt x="6111952" y="315588"/>
                  <a:pt x="9145071" y="0"/>
                </a:cubicBezTo>
                <a:lnTo>
                  <a:pt x="9139818" y="405266"/>
                </a:lnTo>
                <a:lnTo>
                  <a:pt x="0" y="405266"/>
                </a:lnTo>
                <a:lnTo>
                  <a:pt x="0" y="259609"/>
                </a:lnTo>
                <a:close/>
              </a:path>
            </a:pathLst>
          </a:custGeom>
          <a:solidFill>
            <a:srgbClr val="16649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7983BD-A4FB-9C4A-97EF-CF98798D6C46}" type="slidenum">
              <a:rPr lang="en-US" smtClean="0"/>
              <a:t>‹#›</a:t>
            </a:fld>
            <a:endParaRPr lang="en-US"/>
          </a:p>
        </p:txBody>
      </p:sp>
      <p:sp>
        <p:nvSpPr>
          <p:cNvPr id="8" name="Rectangle 7"/>
          <p:cNvSpPr/>
          <p:nvPr userDrawn="1"/>
        </p:nvSpPr>
        <p:spPr>
          <a:xfrm>
            <a:off x="2" y="6746754"/>
            <a:ext cx="12199004" cy="111249"/>
          </a:xfrm>
          <a:custGeom>
            <a:avLst/>
            <a:gdLst>
              <a:gd name="connsiteX0" fmla="*/ 0 w 9139818"/>
              <a:gd name="connsiteY0" fmla="*/ 0 h 145657"/>
              <a:gd name="connsiteX1" fmla="*/ 9139818 w 9139818"/>
              <a:gd name="connsiteY1" fmla="*/ 0 h 145657"/>
              <a:gd name="connsiteX2" fmla="*/ 9139818 w 9139818"/>
              <a:gd name="connsiteY2" fmla="*/ 145657 h 145657"/>
              <a:gd name="connsiteX3" fmla="*/ 0 w 9139818"/>
              <a:gd name="connsiteY3" fmla="*/ 145657 h 145657"/>
              <a:gd name="connsiteX4" fmla="*/ 0 w 9139818"/>
              <a:gd name="connsiteY4" fmla="*/ 0 h 145657"/>
              <a:gd name="connsiteX0" fmla="*/ 0 w 9147910"/>
              <a:gd name="connsiteY0" fmla="*/ 267037 h 412694"/>
              <a:gd name="connsiteX1" fmla="*/ 9147910 w 9147910"/>
              <a:gd name="connsiteY1" fmla="*/ 0 h 412694"/>
              <a:gd name="connsiteX2" fmla="*/ 9139818 w 9147910"/>
              <a:gd name="connsiteY2" fmla="*/ 412694 h 412694"/>
              <a:gd name="connsiteX3" fmla="*/ 0 w 9147910"/>
              <a:gd name="connsiteY3" fmla="*/ 412694 h 412694"/>
              <a:gd name="connsiteX4" fmla="*/ 0 w 9147910"/>
              <a:gd name="connsiteY4" fmla="*/ 267037 h 412694"/>
              <a:gd name="connsiteX0" fmla="*/ 0 w 9147910"/>
              <a:gd name="connsiteY0" fmla="*/ 267037 h 412694"/>
              <a:gd name="connsiteX1" fmla="*/ 9147910 w 9147910"/>
              <a:gd name="connsiteY1" fmla="*/ 0 h 412694"/>
              <a:gd name="connsiteX2" fmla="*/ 9139818 w 9147910"/>
              <a:gd name="connsiteY2" fmla="*/ 412694 h 412694"/>
              <a:gd name="connsiteX3" fmla="*/ 0 w 9147910"/>
              <a:gd name="connsiteY3" fmla="*/ 412694 h 412694"/>
              <a:gd name="connsiteX4" fmla="*/ 0 w 9147910"/>
              <a:gd name="connsiteY4" fmla="*/ 267037 h 412694"/>
              <a:gd name="connsiteX0" fmla="*/ 0 w 9147910"/>
              <a:gd name="connsiteY0" fmla="*/ 267037 h 412694"/>
              <a:gd name="connsiteX1" fmla="*/ 9147910 w 9147910"/>
              <a:gd name="connsiteY1" fmla="*/ 0 h 412694"/>
              <a:gd name="connsiteX2" fmla="*/ 9139818 w 9147910"/>
              <a:gd name="connsiteY2" fmla="*/ 412694 h 412694"/>
              <a:gd name="connsiteX3" fmla="*/ 0 w 9147910"/>
              <a:gd name="connsiteY3" fmla="*/ 412694 h 412694"/>
              <a:gd name="connsiteX4" fmla="*/ 0 w 9147910"/>
              <a:gd name="connsiteY4" fmla="*/ 267037 h 412694"/>
              <a:gd name="connsiteX0" fmla="*/ 0 w 9147910"/>
              <a:gd name="connsiteY0" fmla="*/ 267037 h 412694"/>
              <a:gd name="connsiteX1" fmla="*/ 9147910 w 9147910"/>
              <a:gd name="connsiteY1" fmla="*/ 0 h 412694"/>
              <a:gd name="connsiteX2" fmla="*/ 9139818 w 9147910"/>
              <a:gd name="connsiteY2" fmla="*/ 412694 h 412694"/>
              <a:gd name="connsiteX3" fmla="*/ 0 w 9147910"/>
              <a:gd name="connsiteY3" fmla="*/ 412694 h 412694"/>
              <a:gd name="connsiteX4" fmla="*/ 0 w 9147910"/>
              <a:gd name="connsiteY4" fmla="*/ 267037 h 412694"/>
              <a:gd name="connsiteX0" fmla="*/ 0 w 9147910"/>
              <a:gd name="connsiteY0" fmla="*/ 267037 h 412694"/>
              <a:gd name="connsiteX1" fmla="*/ 9147910 w 9147910"/>
              <a:gd name="connsiteY1" fmla="*/ 0 h 412694"/>
              <a:gd name="connsiteX2" fmla="*/ 9139818 w 9147910"/>
              <a:gd name="connsiteY2" fmla="*/ 412694 h 412694"/>
              <a:gd name="connsiteX3" fmla="*/ 0 w 9147910"/>
              <a:gd name="connsiteY3" fmla="*/ 412694 h 412694"/>
              <a:gd name="connsiteX4" fmla="*/ 0 w 9147910"/>
              <a:gd name="connsiteY4" fmla="*/ 267037 h 412694"/>
              <a:gd name="connsiteX0" fmla="*/ 0 w 9155767"/>
              <a:gd name="connsiteY0" fmla="*/ 267037 h 412694"/>
              <a:gd name="connsiteX1" fmla="*/ 9147910 w 9155767"/>
              <a:gd name="connsiteY1" fmla="*/ 0 h 412694"/>
              <a:gd name="connsiteX2" fmla="*/ 9155767 w 9155767"/>
              <a:gd name="connsiteY2" fmla="*/ 412694 h 412694"/>
              <a:gd name="connsiteX3" fmla="*/ 0 w 9155767"/>
              <a:gd name="connsiteY3" fmla="*/ 412694 h 412694"/>
              <a:gd name="connsiteX4" fmla="*/ 0 w 9155767"/>
              <a:gd name="connsiteY4" fmla="*/ 267037 h 412694"/>
              <a:gd name="connsiteX0" fmla="*/ 0 w 9155767"/>
              <a:gd name="connsiteY0" fmla="*/ 247671 h 393328"/>
              <a:gd name="connsiteX1" fmla="*/ 9131961 w 9155767"/>
              <a:gd name="connsiteY1" fmla="*/ 0 h 393328"/>
              <a:gd name="connsiteX2" fmla="*/ 9155767 w 9155767"/>
              <a:gd name="connsiteY2" fmla="*/ 393328 h 393328"/>
              <a:gd name="connsiteX3" fmla="*/ 0 w 9155767"/>
              <a:gd name="connsiteY3" fmla="*/ 393328 h 393328"/>
              <a:gd name="connsiteX4" fmla="*/ 0 w 9155767"/>
              <a:gd name="connsiteY4" fmla="*/ 247671 h 393328"/>
              <a:gd name="connsiteX0" fmla="*/ 0 w 9139818"/>
              <a:gd name="connsiteY0" fmla="*/ 247671 h 393328"/>
              <a:gd name="connsiteX1" fmla="*/ 9131961 w 9139818"/>
              <a:gd name="connsiteY1" fmla="*/ 0 h 393328"/>
              <a:gd name="connsiteX2" fmla="*/ 9139818 w 9139818"/>
              <a:gd name="connsiteY2" fmla="*/ 393328 h 393328"/>
              <a:gd name="connsiteX3" fmla="*/ 0 w 9139818"/>
              <a:gd name="connsiteY3" fmla="*/ 393328 h 393328"/>
              <a:gd name="connsiteX4" fmla="*/ 0 w 9139818"/>
              <a:gd name="connsiteY4" fmla="*/ 247671 h 393328"/>
              <a:gd name="connsiteX0" fmla="*/ 0 w 9145071"/>
              <a:gd name="connsiteY0" fmla="*/ 259609 h 405266"/>
              <a:gd name="connsiteX1" fmla="*/ 9145071 w 9145071"/>
              <a:gd name="connsiteY1" fmla="*/ 0 h 405266"/>
              <a:gd name="connsiteX2" fmla="*/ 9139818 w 9145071"/>
              <a:gd name="connsiteY2" fmla="*/ 405266 h 405266"/>
              <a:gd name="connsiteX3" fmla="*/ 0 w 9145071"/>
              <a:gd name="connsiteY3" fmla="*/ 405266 h 405266"/>
              <a:gd name="connsiteX4" fmla="*/ 0 w 9145071"/>
              <a:gd name="connsiteY4" fmla="*/ 259609 h 405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5071" h="405266">
                <a:moveTo>
                  <a:pt x="0" y="259609"/>
                </a:moveTo>
                <a:cubicBezTo>
                  <a:pt x="2992659" y="275794"/>
                  <a:pt x="6111952" y="315588"/>
                  <a:pt x="9145071" y="0"/>
                </a:cubicBezTo>
                <a:lnTo>
                  <a:pt x="9139818" y="405266"/>
                </a:lnTo>
                <a:lnTo>
                  <a:pt x="0" y="405266"/>
                </a:lnTo>
                <a:lnTo>
                  <a:pt x="0" y="259609"/>
                </a:lnTo>
                <a:close/>
              </a:path>
            </a:pathLst>
          </a:custGeom>
          <a:solidFill>
            <a:srgbClr val="0D3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Content Placeholder 2"/>
          <p:cNvSpPr>
            <a:spLocks noGrp="1"/>
          </p:cNvSpPr>
          <p:nvPr>
            <p:ph idx="1" hasCustomPrompt="1"/>
          </p:nvPr>
        </p:nvSpPr>
        <p:spPr>
          <a:xfrm>
            <a:off x="6266112" y="1964629"/>
            <a:ext cx="1552831" cy="1096520"/>
          </a:xfrm>
          <a:solidFill>
            <a:schemeClr val="bg1">
              <a:lumMod val="95000"/>
            </a:schemeClr>
          </a:solidFill>
          <a:ln>
            <a:noFill/>
          </a:ln>
        </p:spPr>
        <p:txBody>
          <a:bodyPr>
            <a:normAutofit/>
          </a:bodyPr>
          <a:lstStyle>
            <a:lvl1pPr marL="0" indent="0" algn="ctr">
              <a:buNone/>
              <a:defRPr sz="1100"/>
            </a:lvl1pPr>
            <a:lvl2pPr>
              <a:defRPr sz="1800"/>
            </a:lvl2pPr>
            <a:lvl3pPr marL="1143000" indent="-228600">
              <a:buFont typeface="Courier New" panose="02070309020205020404" pitchFamily="49" charset="0"/>
              <a:buChar char="o"/>
              <a:defRPr sz="1600"/>
            </a:lvl3pPr>
            <a:lvl4pPr marL="1600200" indent="-228600">
              <a:buFont typeface="Wingdings" pitchFamily="2" charset="2"/>
              <a:buChar char="§"/>
              <a:defRPr sz="1400"/>
            </a:lvl4pPr>
            <a:lvl5pPr marL="2057400" indent="-228600">
              <a:buFont typeface="Arial" panose="020B0604020202020204" pitchFamily="34" charset="0"/>
              <a:buChar char="•"/>
              <a:defRPr sz="1400"/>
            </a:lvl5pPr>
          </a:lstStyle>
          <a:p>
            <a:pPr lvl="0"/>
            <a:r>
              <a:rPr lang="en-US"/>
              <a:t>Click to insert an image</a:t>
            </a:r>
          </a:p>
        </p:txBody>
      </p:sp>
      <p:cxnSp>
        <p:nvCxnSpPr>
          <p:cNvPr id="17" name="Straight Connector 16">
            <a:extLst>
              <a:ext uri="{FF2B5EF4-FFF2-40B4-BE49-F238E27FC236}">
                <a16:creationId xmlns:a16="http://schemas.microsoft.com/office/drawing/2014/main" id="{5BFF4B52-2F24-B549-B3FC-C694FF708E3F}"/>
              </a:ext>
            </a:extLst>
          </p:cNvPr>
          <p:cNvCxnSpPr>
            <a:cxnSpLocks/>
          </p:cNvCxnSpPr>
          <p:nvPr userDrawn="1"/>
        </p:nvCxnSpPr>
        <p:spPr>
          <a:xfrm>
            <a:off x="838200" y="1110825"/>
            <a:ext cx="105156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2F7FBEAC-8ECB-424A-A9EE-A5EE62D00169}"/>
              </a:ext>
            </a:extLst>
          </p:cNvPr>
          <p:cNvSpPr>
            <a:spLocks noGrp="1"/>
          </p:cNvSpPr>
          <p:nvPr>
            <p:ph idx="13" hasCustomPrompt="1"/>
          </p:nvPr>
        </p:nvSpPr>
        <p:spPr>
          <a:xfrm>
            <a:off x="6266112" y="3235808"/>
            <a:ext cx="1552831" cy="1096520"/>
          </a:xfrm>
          <a:solidFill>
            <a:schemeClr val="bg1">
              <a:lumMod val="95000"/>
            </a:schemeClr>
          </a:solidFill>
          <a:ln>
            <a:noFill/>
          </a:ln>
        </p:spPr>
        <p:txBody>
          <a:bodyPr>
            <a:normAutofit/>
          </a:bodyPr>
          <a:lstStyle>
            <a:lvl1pPr marL="0" indent="0" algn="ctr">
              <a:buNone/>
              <a:defRPr sz="1100"/>
            </a:lvl1pPr>
            <a:lvl2pPr>
              <a:defRPr sz="1800"/>
            </a:lvl2pPr>
            <a:lvl3pPr marL="1143000" indent="-228600">
              <a:buFont typeface="Courier New" panose="02070309020205020404" pitchFamily="49" charset="0"/>
              <a:buChar char="o"/>
              <a:defRPr sz="1600"/>
            </a:lvl3pPr>
            <a:lvl4pPr marL="1600200" indent="-228600">
              <a:buFont typeface="Wingdings" pitchFamily="2" charset="2"/>
              <a:buChar char="§"/>
              <a:defRPr sz="1400"/>
            </a:lvl4pPr>
            <a:lvl5pPr marL="2057400" indent="-228600">
              <a:buFont typeface="Arial" panose="020B0604020202020204" pitchFamily="34" charset="0"/>
              <a:buChar char="•"/>
              <a:defRPr sz="1400"/>
            </a:lvl5pPr>
          </a:lstStyle>
          <a:p>
            <a:pPr lvl="0"/>
            <a:r>
              <a:rPr lang="en-US"/>
              <a:t>Click to insert an image</a:t>
            </a:r>
          </a:p>
        </p:txBody>
      </p:sp>
      <p:sp>
        <p:nvSpPr>
          <p:cNvPr id="20" name="Content Placeholder 2">
            <a:extLst>
              <a:ext uri="{FF2B5EF4-FFF2-40B4-BE49-F238E27FC236}">
                <a16:creationId xmlns:a16="http://schemas.microsoft.com/office/drawing/2014/main" id="{78139CBE-B522-2343-A953-A637602E7C3F}"/>
              </a:ext>
            </a:extLst>
          </p:cNvPr>
          <p:cNvSpPr>
            <a:spLocks noGrp="1"/>
          </p:cNvSpPr>
          <p:nvPr>
            <p:ph idx="14" hasCustomPrompt="1"/>
          </p:nvPr>
        </p:nvSpPr>
        <p:spPr>
          <a:xfrm>
            <a:off x="6266112" y="4506986"/>
            <a:ext cx="1552831" cy="1096520"/>
          </a:xfrm>
          <a:solidFill>
            <a:schemeClr val="bg1">
              <a:lumMod val="95000"/>
            </a:schemeClr>
          </a:solidFill>
          <a:ln>
            <a:noFill/>
          </a:ln>
        </p:spPr>
        <p:txBody>
          <a:bodyPr>
            <a:normAutofit/>
          </a:bodyPr>
          <a:lstStyle>
            <a:lvl1pPr marL="0" indent="0" algn="ctr">
              <a:buNone/>
              <a:defRPr sz="1100"/>
            </a:lvl1pPr>
            <a:lvl2pPr>
              <a:defRPr sz="1800"/>
            </a:lvl2pPr>
            <a:lvl3pPr marL="1143000" indent="-228600">
              <a:buFont typeface="Courier New" panose="02070309020205020404" pitchFamily="49" charset="0"/>
              <a:buChar char="o"/>
              <a:defRPr sz="1600"/>
            </a:lvl3pPr>
            <a:lvl4pPr marL="1600200" indent="-228600">
              <a:buFont typeface="Wingdings" pitchFamily="2" charset="2"/>
              <a:buChar char="§"/>
              <a:defRPr sz="1400"/>
            </a:lvl4pPr>
            <a:lvl5pPr marL="2057400" indent="-228600">
              <a:buFont typeface="Arial" panose="020B0604020202020204" pitchFamily="34" charset="0"/>
              <a:buChar char="•"/>
              <a:defRPr sz="1400"/>
            </a:lvl5pPr>
          </a:lstStyle>
          <a:p>
            <a:pPr lvl="0"/>
            <a:r>
              <a:rPr lang="en-US"/>
              <a:t>Click to insert an image</a:t>
            </a:r>
          </a:p>
        </p:txBody>
      </p:sp>
      <p:sp>
        <p:nvSpPr>
          <p:cNvPr id="21" name="Title 3">
            <a:extLst>
              <a:ext uri="{FF2B5EF4-FFF2-40B4-BE49-F238E27FC236}">
                <a16:creationId xmlns:a16="http://schemas.microsoft.com/office/drawing/2014/main" id="{446D2BBF-D7E1-2441-892C-9C39E928609E}"/>
              </a:ext>
            </a:extLst>
          </p:cNvPr>
          <p:cNvSpPr>
            <a:spLocks noGrp="1"/>
          </p:cNvSpPr>
          <p:nvPr>
            <p:ph type="title"/>
          </p:nvPr>
        </p:nvSpPr>
        <p:spPr>
          <a:xfrm>
            <a:off x="1829977" y="262262"/>
            <a:ext cx="9156365" cy="738845"/>
          </a:xfrm>
        </p:spPr>
        <p:txBody>
          <a:bodyPr/>
          <a:lstStyle>
            <a:lvl1pPr algn="l">
              <a:defRPr>
                <a:solidFill>
                  <a:schemeClr val="accent3"/>
                </a:solidFill>
              </a:defRPr>
            </a:lvl1pPr>
          </a:lstStyle>
          <a:p>
            <a:endParaRPr lang="en-US"/>
          </a:p>
        </p:txBody>
      </p:sp>
      <p:sp>
        <p:nvSpPr>
          <p:cNvPr id="6" name="Text Placeholder 5">
            <a:extLst>
              <a:ext uri="{FF2B5EF4-FFF2-40B4-BE49-F238E27FC236}">
                <a16:creationId xmlns:a16="http://schemas.microsoft.com/office/drawing/2014/main" id="{795795E7-4AD9-DA4D-887C-055757CD8BE7}"/>
              </a:ext>
            </a:extLst>
          </p:cNvPr>
          <p:cNvSpPr>
            <a:spLocks noGrp="1"/>
          </p:cNvSpPr>
          <p:nvPr>
            <p:ph type="body" sz="quarter" idx="15" hasCustomPrompt="1"/>
          </p:nvPr>
        </p:nvSpPr>
        <p:spPr>
          <a:xfrm>
            <a:off x="7984273" y="1965325"/>
            <a:ext cx="3369527" cy="1095375"/>
          </a:xfrm>
        </p:spPr>
        <p:txBody>
          <a:bodyPr lIns="0" tIns="0" rIns="0" bIns="0">
            <a:noAutofit/>
          </a:bodyPr>
          <a:lstStyle>
            <a:lvl1pPr>
              <a:defRPr sz="1600"/>
            </a:lvl1pPr>
          </a:lstStyle>
          <a:p>
            <a:pPr lvl="0"/>
            <a:r>
              <a:rPr lang="en-US"/>
              <a:t>Click to insert text to describe the resource (pictured left) and include a link if applicable. Text in this box may not exceed 185 characters. Please delete any unused placeholders.</a:t>
            </a:r>
          </a:p>
        </p:txBody>
      </p:sp>
      <p:sp>
        <p:nvSpPr>
          <p:cNvPr id="25" name="Text Placeholder 5">
            <a:extLst>
              <a:ext uri="{FF2B5EF4-FFF2-40B4-BE49-F238E27FC236}">
                <a16:creationId xmlns:a16="http://schemas.microsoft.com/office/drawing/2014/main" id="{0CAB9CC4-9B47-5F4C-8018-7210D11BB2BD}"/>
              </a:ext>
            </a:extLst>
          </p:cNvPr>
          <p:cNvSpPr>
            <a:spLocks noGrp="1"/>
          </p:cNvSpPr>
          <p:nvPr>
            <p:ph type="body" sz="quarter" idx="16" hasCustomPrompt="1"/>
          </p:nvPr>
        </p:nvSpPr>
        <p:spPr>
          <a:xfrm>
            <a:off x="7984273" y="3234801"/>
            <a:ext cx="3369527" cy="1095375"/>
          </a:xfrm>
        </p:spPr>
        <p:txBody>
          <a:bodyPr lIns="0" tIns="0" rIns="0" bIns="0">
            <a:noAutofit/>
          </a:bodyPr>
          <a:lstStyle>
            <a:lvl1pPr>
              <a:defRPr sz="1600"/>
            </a:lvl1pPr>
          </a:lstStyle>
          <a:p>
            <a:pPr lvl="0"/>
            <a:r>
              <a:rPr lang="en-US"/>
              <a:t>(See instructions above)</a:t>
            </a:r>
          </a:p>
        </p:txBody>
      </p:sp>
      <p:sp>
        <p:nvSpPr>
          <p:cNvPr id="26" name="Text Placeholder 5">
            <a:extLst>
              <a:ext uri="{FF2B5EF4-FFF2-40B4-BE49-F238E27FC236}">
                <a16:creationId xmlns:a16="http://schemas.microsoft.com/office/drawing/2014/main" id="{60F9534A-6AEE-D844-8122-70FAD4407C8F}"/>
              </a:ext>
            </a:extLst>
          </p:cNvPr>
          <p:cNvSpPr>
            <a:spLocks noGrp="1"/>
          </p:cNvSpPr>
          <p:nvPr>
            <p:ph type="body" sz="quarter" idx="17" hasCustomPrompt="1"/>
          </p:nvPr>
        </p:nvSpPr>
        <p:spPr>
          <a:xfrm>
            <a:off x="7984272" y="4502157"/>
            <a:ext cx="3369527" cy="1095375"/>
          </a:xfrm>
        </p:spPr>
        <p:txBody>
          <a:bodyPr lIns="0" tIns="0" rIns="0" bIns="0">
            <a:noAutofit/>
          </a:bodyPr>
          <a:lstStyle>
            <a:lvl1pPr>
              <a:defRPr sz="1600"/>
            </a:lvl1pPr>
          </a:lstStyle>
          <a:p>
            <a:pPr lvl="0"/>
            <a:r>
              <a:rPr lang="en-US"/>
              <a:t>(See instructions above)</a:t>
            </a:r>
          </a:p>
        </p:txBody>
      </p:sp>
      <p:sp>
        <p:nvSpPr>
          <p:cNvPr id="28" name="TextBox 27">
            <a:extLst>
              <a:ext uri="{FF2B5EF4-FFF2-40B4-BE49-F238E27FC236}">
                <a16:creationId xmlns:a16="http://schemas.microsoft.com/office/drawing/2014/main" id="{48EFA2C2-C6FA-2943-9FBF-3F3E174681A6}"/>
              </a:ext>
            </a:extLst>
          </p:cNvPr>
          <p:cNvSpPr txBox="1"/>
          <p:nvPr userDrawn="1"/>
        </p:nvSpPr>
        <p:spPr>
          <a:xfrm>
            <a:off x="838200" y="1384300"/>
            <a:ext cx="5069029" cy="400110"/>
          </a:xfrm>
          <a:prstGeom prst="rect">
            <a:avLst/>
          </a:prstGeom>
          <a:noFill/>
        </p:spPr>
        <p:txBody>
          <a:bodyPr wrap="square" rtlCol="0">
            <a:spAutoFit/>
          </a:bodyPr>
          <a:lstStyle/>
          <a:p>
            <a:r>
              <a:rPr lang="en-US" sz="2000" b="1"/>
              <a:t>Opportunities:</a:t>
            </a:r>
          </a:p>
        </p:txBody>
      </p:sp>
      <p:sp>
        <p:nvSpPr>
          <p:cNvPr id="29" name="TextBox 28">
            <a:extLst>
              <a:ext uri="{FF2B5EF4-FFF2-40B4-BE49-F238E27FC236}">
                <a16:creationId xmlns:a16="http://schemas.microsoft.com/office/drawing/2014/main" id="{56B579B4-A6CB-B84F-A1EE-C2BA2377008B}"/>
              </a:ext>
            </a:extLst>
          </p:cNvPr>
          <p:cNvSpPr txBox="1"/>
          <p:nvPr userDrawn="1"/>
        </p:nvSpPr>
        <p:spPr>
          <a:xfrm>
            <a:off x="6148800" y="1384300"/>
            <a:ext cx="5205000" cy="400110"/>
          </a:xfrm>
          <a:prstGeom prst="rect">
            <a:avLst/>
          </a:prstGeom>
          <a:noFill/>
        </p:spPr>
        <p:txBody>
          <a:bodyPr wrap="square" rtlCol="0">
            <a:spAutoFit/>
          </a:bodyPr>
          <a:lstStyle/>
          <a:p>
            <a:r>
              <a:rPr lang="en-US" sz="2000" b="1"/>
              <a:t>Resources:</a:t>
            </a:r>
          </a:p>
        </p:txBody>
      </p:sp>
      <p:sp>
        <p:nvSpPr>
          <p:cNvPr id="11" name="Text Placeholder 10">
            <a:extLst>
              <a:ext uri="{FF2B5EF4-FFF2-40B4-BE49-F238E27FC236}">
                <a16:creationId xmlns:a16="http://schemas.microsoft.com/office/drawing/2014/main" id="{F246C976-5024-4A4C-98D4-F528DECE47C1}"/>
              </a:ext>
            </a:extLst>
          </p:cNvPr>
          <p:cNvSpPr>
            <a:spLocks noGrp="1"/>
          </p:cNvSpPr>
          <p:nvPr>
            <p:ph type="body" sz="quarter" idx="18" hasCustomPrompt="1"/>
          </p:nvPr>
        </p:nvSpPr>
        <p:spPr>
          <a:xfrm>
            <a:off x="944563" y="1964628"/>
            <a:ext cx="4962525" cy="3632903"/>
          </a:xfrm>
        </p:spPr>
        <p:txBody>
          <a:bodyPr lIns="0" tIns="0" rIns="0" bIns="0">
            <a:noAutofit/>
          </a:bodyPr>
          <a:lstStyle>
            <a:lvl1pPr marL="285750" indent="-285750">
              <a:buFont typeface="Arial" panose="020B0604020202020204" pitchFamily="34" charset="0"/>
              <a:buChar char="•"/>
              <a:defRPr sz="1600"/>
            </a:lvl1pPr>
            <a:lvl2pPr>
              <a:defRPr sz="1600"/>
            </a:lvl2pPr>
            <a:lvl3pPr>
              <a:defRPr sz="1600"/>
            </a:lvl3pPr>
            <a:lvl4pPr>
              <a:defRPr sz="1600"/>
            </a:lvl4pPr>
            <a:lvl5pPr>
              <a:defRPr sz="1600"/>
            </a:lvl5pPr>
          </a:lstStyle>
          <a:p>
            <a:pPr lvl="0"/>
            <a:r>
              <a:rPr lang="en-US"/>
              <a:t>Insert a bulleted list</a:t>
            </a:r>
          </a:p>
          <a:p>
            <a:pPr lvl="1"/>
            <a:r>
              <a:rPr lang="en-US"/>
              <a:t>Second level</a:t>
            </a:r>
          </a:p>
        </p:txBody>
      </p:sp>
    </p:spTree>
    <p:extLst>
      <p:ext uri="{BB962C8B-B14F-4D97-AF65-F5344CB8AC3E}">
        <p14:creationId xmlns:p14="http://schemas.microsoft.com/office/powerpoint/2010/main" val="689098963"/>
      </p:ext>
    </p:extLst>
  </p:cSld>
  <p:clrMapOvr>
    <a:overrideClrMapping bg1="dk1" tx1="lt1" bg2="dk2" tx2="lt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Title and Content_White">
    <p:bg>
      <p:bgPr>
        <a:solidFill>
          <a:srgbClr val="156490">
            <a:alpha val="9804"/>
          </a:srgbClr>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95795E7-4AD9-DA4D-887C-055757CD8BE7}"/>
              </a:ext>
            </a:extLst>
          </p:cNvPr>
          <p:cNvSpPr>
            <a:spLocks noGrp="1"/>
          </p:cNvSpPr>
          <p:nvPr>
            <p:ph type="body" sz="quarter" idx="15" hasCustomPrompt="1"/>
          </p:nvPr>
        </p:nvSpPr>
        <p:spPr>
          <a:xfrm>
            <a:off x="6096000" y="1829694"/>
            <a:ext cx="5257800" cy="1461055"/>
          </a:xfrm>
          <a:gradFill>
            <a:gsLst>
              <a:gs pos="0">
                <a:schemeClr val="bg1">
                  <a:alpha val="0"/>
                </a:schemeClr>
              </a:gs>
              <a:gs pos="100000">
                <a:schemeClr val="bg1"/>
              </a:gs>
            </a:gsLst>
            <a:lin ang="16800000" scaled="0"/>
          </a:gradFill>
        </p:spPr>
        <p:txBody>
          <a:bodyPr lIns="45720" tIns="91440" rIns="45720" bIns="91440">
            <a:noAutofit/>
          </a:bodyPr>
          <a:lstStyle>
            <a:lvl1pPr marL="1737360">
              <a:lnSpc>
                <a:spcPct val="100000"/>
              </a:lnSpc>
              <a:defRPr sz="1600"/>
            </a:lvl1pPr>
          </a:lstStyle>
          <a:p>
            <a:pPr lvl="0"/>
            <a:r>
              <a:rPr lang="en-US"/>
              <a:t>Click to insert text to describe the resource (pictured left) and include a link if applicable. Text in this box may not exceed 185 characters. Please delete any unused placeholders.</a:t>
            </a:r>
          </a:p>
        </p:txBody>
      </p:sp>
      <p:sp>
        <p:nvSpPr>
          <p:cNvPr id="25" name="Text Placeholder 5">
            <a:extLst>
              <a:ext uri="{FF2B5EF4-FFF2-40B4-BE49-F238E27FC236}">
                <a16:creationId xmlns:a16="http://schemas.microsoft.com/office/drawing/2014/main" id="{0CAB9CC4-9B47-5F4C-8018-7210D11BB2BD}"/>
              </a:ext>
            </a:extLst>
          </p:cNvPr>
          <p:cNvSpPr>
            <a:spLocks noGrp="1"/>
          </p:cNvSpPr>
          <p:nvPr>
            <p:ph type="body" sz="quarter" idx="16" hasCustomPrompt="1"/>
          </p:nvPr>
        </p:nvSpPr>
        <p:spPr>
          <a:xfrm>
            <a:off x="6096001" y="3385089"/>
            <a:ext cx="5257800" cy="1461055"/>
          </a:xfrm>
          <a:gradFill>
            <a:gsLst>
              <a:gs pos="0">
                <a:schemeClr val="bg1">
                  <a:alpha val="0"/>
                </a:schemeClr>
              </a:gs>
              <a:gs pos="100000">
                <a:schemeClr val="bg1"/>
              </a:gs>
            </a:gsLst>
            <a:lin ang="16800000" scaled="0"/>
          </a:gradFill>
        </p:spPr>
        <p:txBody>
          <a:bodyPr lIns="45720" tIns="91440" rIns="45720" bIns="91440">
            <a:noAutofit/>
          </a:bodyPr>
          <a:lstStyle>
            <a:lvl1pPr marL="1737360">
              <a:lnSpc>
                <a:spcPct val="100000"/>
              </a:lnSpc>
              <a:defRPr sz="1600"/>
            </a:lvl1pPr>
          </a:lstStyle>
          <a:p>
            <a:pPr lvl="0"/>
            <a:r>
              <a:rPr lang="en-US"/>
              <a:t>(See instructions above)</a:t>
            </a:r>
          </a:p>
        </p:txBody>
      </p:sp>
      <p:sp>
        <p:nvSpPr>
          <p:cNvPr id="26" name="Text Placeholder 5">
            <a:extLst>
              <a:ext uri="{FF2B5EF4-FFF2-40B4-BE49-F238E27FC236}">
                <a16:creationId xmlns:a16="http://schemas.microsoft.com/office/drawing/2014/main" id="{60F9534A-6AEE-D844-8122-70FAD4407C8F}"/>
              </a:ext>
            </a:extLst>
          </p:cNvPr>
          <p:cNvSpPr>
            <a:spLocks noGrp="1"/>
          </p:cNvSpPr>
          <p:nvPr>
            <p:ph type="body" sz="quarter" idx="17" hasCustomPrompt="1"/>
          </p:nvPr>
        </p:nvSpPr>
        <p:spPr>
          <a:xfrm>
            <a:off x="6096000" y="4940483"/>
            <a:ext cx="5257800" cy="1461055"/>
          </a:xfrm>
          <a:gradFill>
            <a:gsLst>
              <a:gs pos="0">
                <a:schemeClr val="bg1">
                  <a:alpha val="0"/>
                </a:schemeClr>
              </a:gs>
              <a:gs pos="100000">
                <a:schemeClr val="bg1"/>
              </a:gs>
            </a:gsLst>
            <a:lin ang="16800000" scaled="0"/>
          </a:gradFill>
        </p:spPr>
        <p:txBody>
          <a:bodyPr lIns="45720" tIns="91440" rIns="45720" bIns="91440">
            <a:noAutofit/>
          </a:bodyPr>
          <a:lstStyle>
            <a:lvl1pPr marL="1737360">
              <a:lnSpc>
                <a:spcPct val="100000"/>
              </a:lnSpc>
              <a:defRPr sz="1600"/>
            </a:lvl1pPr>
          </a:lstStyle>
          <a:p>
            <a:pPr lvl="0"/>
            <a:r>
              <a:rPr lang="en-US"/>
              <a:t>(See instructions above)</a:t>
            </a:r>
          </a:p>
        </p:txBody>
      </p:sp>
      <p:sp>
        <p:nvSpPr>
          <p:cNvPr id="9" name="Rectangle 7"/>
          <p:cNvSpPr/>
          <p:nvPr userDrawn="1"/>
        </p:nvSpPr>
        <p:spPr>
          <a:xfrm>
            <a:off x="-502" y="6664859"/>
            <a:ext cx="12199004" cy="202194"/>
          </a:xfrm>
          <a:custGeom>
            <a:avLst/>
            <a:gdLst>
              <a:gd name="connsiteX0" fmla="*/ 0 w 9139818"/>
              <a:gd name="connsiteY0" fmla="*/ 0 h 145657"/>
              <a:gd name="connsiteX1" fmla="*/ 9139818 w 9139818"/>
              <a:gd name="connsiteY1" fmla="*/ 0 h 145657"/>
              <a:gd name="connsiteX2" fmla="*/ 9139818 w 9139818"/>
              <a:gd name="connsiteY2" fmla="*/ 145657 h 145657"/>
              <a:gd name="connsiteX3" fmla="*/ 0 w 9139818"/>
              <a:gd name="connsiteY3" fmla="*/ 145657 h 145657"/>
              <a:gd name="connsiteX4" fmla="*/ 0 w 9139818"/>
              <a:gd name="connsiteY4" fmla="*/ 0 h 145657"/>
              <a:gd name="connsiteX0" fmla="*/ 0 w 9147910"/>
              <a:gd name="connsiteY0" fmla="*/ 267037 h 412694"/>
              <a:gd name="connsiteX1" fmla="*/ 9147910 w 9147910"/>
              <a:gd name="connsiteY1" fmla="*/ 0 h 412694"/>
              <a:gd name="connsiteX2" fmla="*/ 9139818 w 9147910"/>
              <a:gd name="connsiteY2" fmla="*/ 412694 h 412694"/>
              <a:gd name="connsiteX3" fmla="*/ 0 w 9147910"/>
              <a:gd name="connsiteY3" fmla="*/ 412694 h 412694"/>
              <a:gd name="connsiteX4" fmla="*/ 0 w 9147910"/>
              <a:gd name="connsiteY4" fmla="*/ 267037 h 412694"/>
              <a:gd name="connsiteX0" fmla="*/ 0 w 9147910"/>
              <a:gd name="connsiteY0" fmla="*/ 267037 h 412694"/>
              <a:gd name="connsiteX1" fmla="*/ 9147910 w 9147910"/>
              <a:gd name="connsiteY1" fmla="*/ 0 h 412694"/>
              <a:gd name="connsiteX2" fmla="*/ 9139818 w 9147910"/>
              <a:gd name="connsiteY2" fmla="*/ 412694 h 412694"/>
              <a:gd name="connsiteX3" fmla="*/ 0 w 9147910"/>
              <a:gd name="connsiteY3" fmla="*/ 412694 h 412694"/>
              <a:gd name="connsiteX4" fmla="*/ 0 w 9147910"/>
              <a:gd name="connsiteY4" fmla="*/ 267037 h 412694"/>
              <a:gd name="connsiteX0" fmla="*/ 0 w 9147910"/>
              <a:gd name="connsiteY0" fmla="*/ 267037 h 412694"/>
              <a:gd name="connsiteX1" fmla="*/ 9147910 w 9147910"/>
              <a:gd name="connsiteY1" fmla="*/ 0 h 412694"/>
              <a:gd name="connsiteX2" fmla="*/ 9139818 w 9147910"/>
              <a:gd name="connsiteY2" fmla="*/ 412694 h 412694"/>
              <a:gd name="connsiteX3" fmla="*/ 0 w 9147910"/>
              <a:gd name="connsiteY3" fmla="*/ 412694 h 412694"/>
              <a:gd name="connsiteX4" fmla="*/ 0 w 9147910"/>
              <a:gd name="connsiteY4" fmla="*/ 267037 h 412694"/>
              <a:gd name="connsiteX0" fmla="*/ 0 w 9147910"/>
              <a:gd name="connsiteY0" fmla="*/ 267037 h 412694"/>
              <a:gd name="connsiteX1" fmla="*/ 9147910 w 9147910"/>
              <a:gd name="connsiteY1" fmla="*/ 0 h 412694"/>
              <a:gd name="connsiteX2" fmla="*/ 9139818 w 9147910"/>
              <a:gd name="connsiteY2" fmla="*/ 412694 h 412694"/>
              <a:gd name="connsiteX3" fmla="*/ 0 w 9147910"/>
              <a:gd name="connsiteY3" fmla="*/ 412694 h 412694"/>
              <a:gd name="connsiteX4" fmla="*/ 0 w 9147910"/>
              <a:gd name="connsiteY4" fmla="*/ 267037 h 412694"/>
              <a:gd name="connsiteX0" fmla="*/ 0 w 9147910"/>
              <a:gd name="connsiteY0" fmla="*/ 267037 h 412694"/>
              <a:gd name="connsiteX1" fmla="*/ 9147910 w 9147910"/>
              <a:gd name="connsiteY1" fmla="*/ 0 h 412694"/>
              <a:gd name="connsiteX2" fmla="*/ 9139818 w 9147910"/>
              <a:gd name="connsiteY2" fmla="*/ 412694 h 412694"/>
              <a:gd name="connsiteX3" fmla="*/ 0 w 9147910"/>
              <a:gd name="connsiteY3" fmla="*/ 412694 h 412694"/>
              <a:gd name="connsiteX4" fmla="*/ 0 w 9147910"/>
              <a:gd name="connsiteY4" fmla="*/ 267037 h 412694"/>
              <a:gd name="connsiteX0" fmla="*/ 0 w 9155767"/>
              <a:gd name="connsiteY0" fmla="*/ 267037 h 412694"/>
              <a:gd name="connsiteX1" fmla="*/ 9147910 w 9155767"/>
              <a:gd name="connsiteY1" fmla="*/ 0 h 412694"/>
              <a:gd name="connsiteX2" fmla="*/ 9155767 w 9155767"/>
              <a:gd name="connsiteY2" fmla="*/ 412694 h 412694"/>
              <a:gd name="connsiteX3" fmla="*/ 0 w 9155767"/>
              <a:gd name="connsiteY3" fmla="*/ 412694 h 412694"/>
              <a:gd name="connsiteX4" fmla="*/ 0 w 9155767"/>
              <a:gd name="connsiteY4" fmla="*/ 267037 h 412694"/>
              <a:gd name="connsiteX0" fmla="*/ 0 w 9155767"/>
              <a:gd name="connsiteY0" fmla="*/ 247671 h 393328"/>
              <a:gd name="connsiteX1" fmla="*/ 9131961 w 9155767"/>
              <a:gd name="connsiteY1" fmla="*/ 0 h 393328"/>
              <a:gd name="connsiteX2" fmla="*/ 9155767 w 9155767"/>
              <a:gd name="connsiteY2" fmla="*/ 393328 h 393328"/>
              <a:gd name="connsiteX3" fmla="*/ 0 w 9155767"/>
              <a:gd name="connsiteY3" fmla="*/ 393328 h 393328"/>
              <a:gd name="connsiteX4" fmla="*/ 0 w 9155767"/>
              <a:gd name="connsiteY4" fmla="*/ 247671 h 393328"/>
              <a:gd name="connsiteX0" fmla="*/ 0 w 9139818"/>
              <a:gd name="connsiteY0" fmla="*/ 247671 h 393328"/>
              <a:gd name="connsiteX1" fmla="*/ 9131961 w 9139818"/>
              <a:gd name="connsiteY1" fmla="*/ 0 h 393328"/>
              <a:gd name="connsiteX2" fmla="*/ 9139818 w 9139818"/>
              <a:gd name="connsiteY2" fmla="*/ 393328 h 393328"/>
              <a:gd name="connsiteX3" fmla="*/ 0 w 9139818"/>
              <a:gd name="connsiteY3" fmla="*/ 393328 h 393328"/>
              <a:gd name="connsiteX4" fmla="*/ 0 w 9139818"/>
              <a:gd name="connsiteY4" fmla="*/ 247671 h 393328"/>
              <a:gd name="connsiteX0" fmla="*/ 0 w 9145071"/>
              <a:gd name="connsiteY0" fmla="*/ 259609 h 405266"/>
              <a:gd name="connsiteX1" fmla="*/ 9145071 w 9145071"/>
              <a:gd name="connsiteY1" fmla="*/ 0 h 405266"/>
              <a:gd name="connsiteX2" fmla="*/ 9139818 w 9145071"/>
              <a:gd name="connsiteY2" fmla="*/ 405266 h 405266"/>
              <a:gd name="connsiteX3" fmla="*/ 0 w 9145071"/>
              <a:gd name="connsiteY3" fmla="*/ 405266 h 405266"/>
              <a:gd name="connsiteX4" fmla="*/ 0 w 9145071"/>
              <a:gd name="connsiteY4" fmla="*/ 259609 h 405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5071" h="405266">
                <a:moveTo>
                  <a:pt x="0" y="259609"/>
                </a:moveTo>
                <a:cubicBezTo>
                  <a:pt x="2992659" y="275794"/>
                  <a:pt x="6111952" y="315588"/>
                  <a:pt x="9145071" y="0"/>
                </a:cubicBezTo>
                <a:lnTo>
                  <a:pt x="9139818" y="405266"/>
                </a:lnTo>
                <a:lnTo>
                  <a:pt x="0" y="405266"/>
                </a:lnTo>
                <a:lnTo>
                  <a:pt x="0" y="259609"/>
                </a:lnTo>
                <a:close/>
              </a:path>
            </a:pathLst>
          </a:custGeom>
          <a:solidFill>
            <a:srgbClr val="16649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7983BD-A4FB-9C4A-97EF-CF98798D6C46}" type="slidenum">
              <a:rPr lang="en-US" smtClean="0"/>
              <a:t>‹#›</a:t>
            </a:fld>
            <a:endParaRPr lang="en-US"/>
          </a:p>
        </p:txBody>
      </p:sp>
      <p:sp>
        <p:nvSpPr>
          <p:cNvPr id="8" name="Rectangle 7"/>
          <p:cNvSpPr/>
          <p:nvPr userDrawn="1"/>
        </p:nvSpPr>
        <p:spPr>
          <a:xfrm>
            <a:off x="2" y="6746754"/>
            <a:ext cx="12199004" cy="111249"/>
          </a:xfrm>
          <a:custGeom>
            <a:avLst/>
            <a:gdLst>
              <a:gd name="connsiteX0" fmla="*/ 0 w 9139818"/>
              <a:gd name="connsiteY0" fmla="*/ 0 h 145657"/>
              <a:gd name="connsiteX1" fmla="*/ 9139818 w 9139818"/>
              <a:gd name="connsiteY1" fmla="*/ 0 h 145657"/>
              <a:gd name="connsiteX2" fmla="*/ 9139818 w 9139818"/>
              <a:gd name="connsiteY2" fmla="*/ 145657 h 145657"/>
              <a:gd name="connsiteX3" fmla="*/ 0 w 9139818"/>
              <a:gd name="connsiteY3" fmla="*/ 145657 h 145657"/>
              <a:gd name="connsiteX4" fmla="*/ 0 w 9139818"/>
              <a:gd name="connsiteY4" fmla="*/ 0 h 145657"/>
              <a:gd name="connsiteX0" fmla="*/ 0 w 9147910"/>
              <a:gd name="connsiteY0" fmla="*/ 267037 h 412694"/>
              <a:gd name="connsiteX1" fmla="*/ 9147910 w 9147910"/>
              <a:gd name="connsiteY1" fmla="*/ 0 h 412694"/>
              <a:gd name="connsiteX2" fmla="*/ 9139818 w 9147910"/>
              <a:gd name="connsiteY2" fmla="*/ 412694 h 412694"/>
              <a:gd name="connsiteX3" fmla="*/ 0 w 9147910"/>
              <a:gd name="connsiteY3" fmla="*/ 412694 h 412694"/>
              <a:gd name="connsiteX4" fmla="*/ 0 w 9147910"/>
              <a:gd name="connsiteY4" fmla="*/ 267037 h 412694"/>
              <a:gd name="connsiteX0" fmla="*/ 0 w 9147910"/>
              <a:gd name="connsiteY0" fmla="*/ 267037 h 412694"/>
              <a:gd name="connsiteX1" fmla="*/ 9147910 w 9147910"/>
              <a:gd name="connsiteY1" fmla="*/ 0 h 412694"/>
              <a:gd name="connsiteX2" fmla="*/ 9139818 w 9147910"/>
              <a:gd name="connsiteY2" fmla="*/ 412694 h 412694"/>
              <a:gd name="connsiteX3" fmla="*/ 0 w 9147910"/>
              <a:gd name="connsiteY3" fmla="*/ 412694 h 412694"/>
              <a:gd name="connsiteX4" fmla="*/ 0 w 9147910"/>
              <a:gd name="connsiteY4" fmla="*/ 267037 h 412694"/>
              <a:gd name="connsiteX0" fmla="*/ 0 w 9147910"/>
              <a:gd name="connsiteY0" fmla="*/ 267037 h 412694"/>
              <a:gd name="connsiteX1" fmla="*/ 9147910 w 9147910"/>
              <a:gd name="connsiteY1" fmla="*/ 0 h 412694"/>
              <a:gd name="connsiteX2" fmla="*/ 9139818 w 9147910"/>
              <a:gd name="connsiteY2" fmla="*/ 412694 h 412694"/>
              <a:gd name="connsiteX3" fmla="*/ 0 w 9147910"/>
              <a:gd name="connsiteY3" fmla="*/ 412694 h 412694"/>
              <a:gd name="connsiteX4" fmla="*/ 0 w 9147910"/>
              <a:gd name="connsiteY4" fmla="*/ 267037 h 412694"/>
              <a:gd name="connsiteX0" fmla="*/ 0 w 9147910"/>
              <a:gd name="connsiteY0" fmla="*/ 267037 h 412694"/>
              <a:gd name="connsiteX1" fmla="*/ 9147910 w 9147910"/>
              <a:gd name="connsiteY1" fmla="*/ 0 h 412694"/>
              <a:gd name="connsiteX2" fmla="*/ 9139818 w 9147910"/>
              <a:gd name="connsiteY2" fmla="*/ 412694 h 412694"/>
              <a:gd name="connsiteX3" fmla="*/ 0 w 9147910"/>
              <a:gd name="connsiteY3" fmla="*/ 412694 h 412694"/>
              <a:gd name="connsiteX4" fmla="*/ 0 w 9147910"/>
              <a:gd name="connsiteY4" fmla="*/ 267037 h 412694"/>
              <a:gd name="connsiteX0" fmla="*/ 0 w 9147910"/>
              <a:gd name="connsiteY0" fmla="*/ 267037 h 412694"/>
              <a:gd name="connsiteX1" fmla="*/ 9147910 w 9147910"/>
              <a:gd name="connsiteY1" fmla="*/ 0 h 412694"/>
              <a:gd name="connsiteX2" fmla="*/ 9139818 w 9147910"/>
              <a:gd name="connsiteY2" fmla="*/ 412694 h 412694"/>
              <a:gd name="connsiteX3" fmla="*/ 0 w 9147910"/>
              <a:gd name="connsiteY3" fmla="*/ 412694 h 412694"/>
              <a:gd name="connsiteX4" fmla="*/ 0 w 9147910"/>
              <a:gd name="connsiteY4" fmla="*/ 267037 h 412694"/>
              <a:gd name="connsiteX0" fmla="*/ 0 w 9155767"/>
              <a:gd name="connsiteY0" fmla="*/ 267037 h 412694"/>
              <a:gd name="connsiteX1" fmla="*/ 9147910 w 9155767"/>
              <a:gd name="connsiteY1" fmla="*/ 0 h 412694"/>
              <a:gd name="connsiteX2" fmla="*/ 9155767 w 9155767"/>
              <a:gd name="connsiteY2" fmla="*/ 412694 h 412694"/>
              <a:gd name="connsiteX3" fmla="*/ 0 w 9155767"/>
              <a:gd name="connsiteY3" fmla="*/ 412694 h 412694"/>
              <a:gd name="connsiteX4" fmla="*/ 0 w 9155767"/>
              <a:gd name="connsiteY4" fmla="*/ 267037 h 412694"/>
              <a:gd name="connsiteX0" fmla="*/ 0 w 9155767"/>
              <a:gd name="connsiteY0" fmla="*/ 247671 h 393328"/>
              <a:gd name="connsiteX1" fmla="*/ 9131961 w 9155767"/>
              <a:gd name="connsiteY1" fmla="*/ 0 h 393328"/>
              <a:gd name="connsiteX2" fmla="*/ 9155767 w 9155767"/>
              <a:gd name="connsiteY2" fmla="*/ 393328 h 393328"/>
              <a:gd name="connsiteX3" fmla="*/ 0 w 9155767"/>
              <a:gd name="connsiteY3" fmla="*/ 393328 h 393328"/>
              <a:gd name="connsiteX4" fmla="*/ 0 w 9155767"/>
              <a:gd name="connsiteY4" fmla="*/ 247671 h 393328"/>
              <a:gd name="connsiteX0" fmla="*/ 0 w 9139818"/>
              <a:gd name="connsiteY0" fmla="*/ 247671 h 393328"/>
              <a:gd name="connsiteX1" fmla="*/ 9131961 w 9139818"/>
              <a:gd name="connsiteY1" fmla="*/ 0 h 393328"/>
              <a:gd name="connsiteX2" fmla="*/ 9139818 w 9139818"/>
              <a:gd name="connsiteY2" fmla="*/ 393328 h 393328"/>
              <a:gd name="connsiteX3" fmla="*/ 0 w 9139818"/>
              <a:gd name="connsiteY3" fmla="*/ 393328 h 393328"/>
              <a:gd name="connsiteX4" fmla="*/ 0 w 9139818"/>
              <a:gd name="connsiteY4" fmla="*/ 247671 h 393328"/>
              <a:gd name="connsiteX0" fmla="*/ 0 w 9145071"/>
              <a:gd name="connsiteY0" fmla="*/ 259609 h 405266"/>
              <a:gd name="connsiteX1" fmla="*/ 9145071 w 9145071"/>
              <a:gd name="connsiteY1" fmla="*/ 0 h 405266"/>
              <a:gd name="connsiteX2" fmla="*/ 9139818 w 9145071"/>
              <a:gd name="connsiteY2" fmla="*/ 405266 h 405266"/>
              <a:gd name="connsiteX3" fmla="*/ 0 w 9145071"/>
              <a:gd name="connsiteY3" fmla="*/ 405266 h 405266"/>
              <a:gd name="connsiteX4" fmla="*/ 0 w 9145071"/>
              <a:gd name="connsiteY4" fmla="*/ 259609 h 405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5071" h="405266">
                <a:moveTo>
                  <a:pt x="0" y="259609"/>
                </a:moveTo>
                <a:cubicBezTo>
                  <a:pt x="2992659" y="275794"/>
                  <a:pt x="6111952" y="315588"/>
                  <a:pt x="9145071" y="0"/>
                </a:cubicBezTo>
                <a:lnTo>
                  <a:pt x="9139818" y="405266"/>
                </a:lnTo>
                <a:lnTo>
                  <a:pt x="0" y="405266"/>
                </a:lnTo>
                <a:lnTo>
                  <a:pt x="0" y="259609"/>
                </a:lnTo>
                <a:close/>
              </a:path>
            </a:pathLst>
          </a:custGeom>
          <a:solidFill>
            <a:srgbClr val="0D3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7" name="Straight Connector 16">
            <a:extLst>
              <a:ext uri="{FF2B5EF4-FFF2-40B4-BE49-F238E27FC236}">
                <a16:creationId xmlns:a16="http://schemas.microsoft.com/office/drawing/2014/main" id="{5BFF4B52-2F24-B549-B3FC-C694FF708E3F}"/>
              </a:ext>
            </a:extLst>
          </p:cNvPr>
          <p:cNvCxnSpPr>
            <a:cxnSpLocks/>
          </p:cNvCxnSpPr>
          <p:nvPr userDrawn="1"/>
        </p:nvCxnSpPr>
        <p:spPr>
          <a:xfrm>
            <a:off x="838200" y="1110825"/>
            <a:ext cx="105156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1" name="Title 3">
            <a:extLst>
              <a:ext uri="{FF2B5EF4-FFF2-40B4-BE49-F238E27FC236}">
                <a16:creationId xmlns:a16="http://schemas.microsoft.com/office/drawing/2014/main" id="{446D2BBF-D7E1-2441-892C-9C39E928609E}"/>
              </a:ext>
            </a:extLst>
          </p:cNvPr>
          <p:cNvSpPr>
            <a:spLocks noGrp="1"/>
          </p:cNvSpPr>
          <p:nvPr>
            <p:ph type="title"/>
          </p:nvPr>
        </p:nvSpPr>
        <p:spPr>
          <a:xfrm>
            <a:off x="1829977" y="262262"/>
            <a:ext cx="9156365" cy="738845"/>
          </a:xfrm>
        </p:spPr>
        <p:txBody>
          <a:bodyPr/>
          <a:lstStyle>
            <a:lvl1pPr algn="l">
              <a:defRPr>
                <a:solidFill>
                  <a:schemeClr val="accent3"/>
                </a:solidFill>
              </a:defRPr>
            </a:lvl1pPr>
          </a:lstStyle>
          <a:p>
            <a:endParaRPr lang="en-US"/>
          </a:p>
        </p:txBody>
      </p:sp>
      <p:sp>
        <p:nvSpPr>
          <p:cNvPr id="28" name="TextBox 27">
            <a:extLst>
              <a:ext uri="{FF2B5EF4-FFF2-40B4-BE49-F238E27FC236}">
                <a16:creationId xmlns:a16="http://schemas.microsoft.com/office/drawing/2014/main" id="{48EFA2C2-C6FA-2943-9FBF-3F3E174681A6}"/>
              </a:ext>
            </a:extLst>
          </p:cNvPr>
          <p:cNvSpPr txBox="1"/>
          <p:nvPr userDrawn="1"/>
        </p:nvSpPr>
        <p:spPr>
          <a:xfrm>
            <a:off x="838200" y="1384300"/>
            <a:ext cx="5069029" cy="400110"/>
          </a:xfrm>
          <a:prstGeom prst="rect">
            <a:avLst/>
          </a:prstGeom>
          <a:noFill/>
        </p:spPr>
        <p:txBody>
          <a:bodyPr wrap="square" rtlCol="0">
            <a:spAutoFit/>
          </a:bodyPr>
          <a:lstStyle/>
          <a:p>
            <a:r>
              <a:rPr lang="en-US" sz="2000" b="1">
                <a:solidFill>
                  <a:schemeClr val="accent3"/>
                </a:solidFill>
              </a:rPr>
              <a:t>Opportunities:</a:t>
            </a:r>
          </a:p>
        </p:txBody>
      </p:sp>
      <p:sp>
        <p:nvSpPr>
          <p:cNvPr id="29" name="TextBox 28">
            <a:extLst>
              <a:ext uri="{FF2B5EF4-FFF2-40B4-BE49-F238E27FC236}">
                <a16:creationId xmlns:a16="http://schemas.microsoft.com/office/drawing/2014/main" id="{56B579B4-A6CB-B84F-A1EE-C2BA2377008B}"/>
              </a:ext>
            </a:extLst>
          </p:cNvPr>
          <p:cNvSpPr txBox="1"/>
          <p:nvPr userDrawn="1"/>
        </p:nvSpPr>
        <p:spPr>
          <a:xfrm>
            <a:off x="6219130" y="1384300"/>
            <a:ext cx="5134669" cy="400110"/>
          </a:xfrm>
          <a:prstGeom prst="rect">
            <a:avLst/>
          </a:prstGeom>
          <a:noFill/>
        </p:spPr>
        <p:txBody>
          <a:bodyPr wrap="square" rtlCol="0">
            <a:spAutoFit/>
          </a:bodyPr>
          <a:lstStyle/>
          <a:p>
            <a:r>
              <a:rPr lang="en-US" sz="2000" b="1">
                <a:solidFill>
                  <a:schemeClr val="accent3"/>
                </a:solidFill>
              </a:rPr>
              <a:t>Resources:</a:t>
            </a:r>
          </a:p>
        </p:txBody>
      </p:sp>
      <p:sp>
        <p:nvSpPr>
          <p:cNvPr id="13" name="Text Placeholder 12">
            <a:extLst>
              <a:ext uri="{FF2B5EF4-FFF2-40B4-BE49-F238E27FC236}">
                <a16:creationId xmlns:a16="http://schemas.microsoft.com/office/drawing/2014/main" id="{BE63673E-02A1-BB4E-8CA0-B5A807EB3D50}"/>
              </a:ext>
            </a:extLst>
          </p:cNvPr>
          <p:cNvSpPr>
            <a:spLocks noGrp="1"/>
          </p:cNvSpPr>
          <p:nvPr>
            <p:ph type="body" sz="quarter" idx="20"/>
          </p:nvPr>
        </p:nvSpPr>
        <p:spPr>
          <a:xfrm>
            <a:off x="971691" y="1829694"/>
            <a:ext cx="4935538" cy="866904"/>
          </a:xfrm>
          <a:gradFill>
            <a:gsLst>
              <a:gs pos="2000">
                <a:schemeClr val="accent3"/>
              </a:gs>
              <a:gs pos="0">
                <a:schemeClr val="accent3"/>
              </a:gs>
              <a:gs pos="100000">
                <a:schemeClr val="bg1">
                  <a:alpha val="0"/>
                </a:schemeClr>
              </a:gs>
              <a:gs pos="3000">
                <a:schemeClr val="bg1">
                  <a:alpha val="0"/>
                </a:schemeClr>
              </a:gs>
            </a:gsLst>
            <a:lin ang="0" scaled="0"/>
          </a:gradFill>
        </p:spPr>
        <p:txBody>
          <a:bodyPr lIns="274320" tIns="0" bIns="0">
            <a:spAutoFit/>
          </a:bodyPr>
          <a:lstStyle>
            <a:lvl1pPr marL="285750" indent="-285750">
              <a:lnSpc>
                <a:spcPct val="100000"/>
              </a:lnSpc>
              <a:buFont typeface="Arial" panose="020B0604020202020204" pitchFamily="34" charset="0"/>
              <a:buChar char="•"/>
              <a:defRPr sz="1600"/>
            </a:lvl1pPr>
            <a:lvl2pPr marL="685800" indent="-228600">
              <a:lnSpc>
                <a:spcPct val="100000"/>
              </a:lnSpc>
              <a:buFont typeface="Courier New" panose="02070309020205020404" pitchFamily="49" charset="0"/>
              <a:buChar char="o"/>
              <a:defRPr sz="1600"/>
            </a:lvl2pPr>
            <a:lvl3pPr marL="1143000" indent="-228600">
              <a:lnSpc>
                <a:spcPct val="100000"/>
              </a:lnSpc>
              <a:buFont typeface="Wingdings" pitchFamily="2" charset="2"/>
              <a:buChar cha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p:txBody>
      </p:sp>
      <p:sp>
        <p:nvSpPr>
          <p:cNvPr id="18" name="Picture Placeholder 17">
            <a:extLst>
              <a:ext uri="{FF2B5EF4-FFF2-40B4-BE49-F238E27FC236}">
                <a16:creationId xmlns:a16="http://schemas.microsoft.com/office/drawing/2014/main" id="{93E15FB6-FC71-4F49-A35E-8D809305BDA6}"/>
              </a:ext>
            </a:extLst>
          </p:cNvPr>
          <p:cNvSpPr>
            <a:spLocks noGrp="1" noChangeAspect="1"/>
          </p:cNvSpPr>
          <p:nvPr>
            <p:ph type="pic" sz="quarter" idx="21"/>
          </p:nvPr>
        </p:nvSpPr>
        <p:spPr>
          <a:xfrm>
            <a:off x="6319476" y="1997118"/>
            <a:ext cx="1364211" cy="1124649"/>
          </a:xfrm>
          <a:solidFill>
            <a:schemeClr val="bg1"/>
          </a:solidFill>
        </p:spPr>
        <p:txBody>
          <a:bodyPr>
            <a:normAutofit/>
          </a:bodyPr>
          <a:lstStyle>
            <a:lvl1pPr>
              <a:defRPr sz="1200"/>
            </a:lvl1pPr>
          </a:lstStyle>
          <a:p>
            <a:endParaRPr lang="en-US"/>
          </a:p>
        </p:txBody>
      </p:sp>
      <p:sp>
        <p:nvSpPr>
          <p:cNvPr id="27" name="Picture Placeholder 17">
            <a:extLst>
              <a:ext uri="{FF2B5EF4-FFF2-40B4-BE49-F238E27FC236}">
                <a16:creationId xmlns:a16="http://schemas.microsoft.com/office/drawing/2014/main" id="{D264078E-877E-9949-A4DA-14FA0B9E9E25}"/>
              </a:ext>
            </a:extLst>
          </p:cNvPr>
          <p:cNvSpPr>
            <a:spLocks noGrp="1" noChangeAspect="1"/>
          </p:cNvSpPr>
          <p:nvPr>
            <p:ph type="pic" sz="quarter" idx="22"/>
          </p:nvPr>
        </p:nvSpPr>
        <p:spPr>
          <a:xfrm>
            <a:off x="6319476" y="3549815"/>
            <a:ext cx="1364211" cy="1124649"/>
          </a:xfrm>
          <a:solidFill>
            <a:schemeClr val="bg1"/>
          </a:solidFill>
        </p:spPr>
        <p:txBody>
          <a:bodyPr>
            <a:normAutofit/>
          </a:bodyPr>
          <a:lstStyle>
            <a:lvl1pPr>
              <a:defRPr sz="1200"/>
            </a:lvl1pPr>
          </a:lstStyle>
          <a:p>
            <a:endParaRPr lang="en-US"/>
          </a:p>
        </p:txBody>
      </p:sp>
      <p:sp>
        <p:nvSpPr>
          <p:cNvPr id="30" name="Picture Placeholder 17">
            <a:extLst>
              <a:ext uri="{FF2B5EF4-FFF2-40B4-BE49-F238E27FC236}">
                <a16:creationId xmlns:a16="http://schemas.microsoft.com/office/drawing/2014/main" id="{4102D680-C077-AA47-811F-1EEA6524FC1E}"/>
              </a:ext>
            </a:extLst>
          </p:cNvPr>
          <p:cNvSpPr>
            <a:spLocks noGrp="1" noChangeAspect="1"/>
          </p:cNvSpPr>
          <p:nvPr>
            <p:ph type="pic" sz="quarter" idx="23"/>
          </p:nvPr>
        </p:nvSpPr>
        <p:spPr>
          <a:xfrm>
            <a:off x="6319476" y="5108685"/>
            <a:ext cx="1364211" cy="1124649"/>
          </a:xfrm>
          <a:solidFill>
            <a:schemeClr val="bg1"/>
          </a:solidFill>
        </p:spPr>
        <p:txBody>
          <a:bodyPr>
            <a:normAutofit/>
          </a:bodyPr>
          <a:lstStyle>
            <a:lvl1pPr>
              <a:defRPr sz="1200"/>
            </a:lvl1pPr>
          </a:lstStyle>
          <a:p>
            <a:endParaRPr lang="en-US"/>
          </a:p>
        </p:txBody>
      </p:sp>
    </p:spTree>
    <p:extLst>
      <p:ext uri="{BB962C8B-B14F-4D97-AF65-F5344CB8AC3E}">
        <p14:creationId xmlns:p14="http://schemas.microsoft.com/office/powerpoint/2010/main" val="548209625"/>
      </p:ext>
    </p:extLst>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Title and Content_Demo">
    <p:bg>
      <p:bgRef idx="1001">
        <a:schemeClr val="bg1"/>
      </p:bgRef>
    </p:bg>
    <p:spTree>
      <p:nvGrpSpPr>
        <p:cNvPr id="1" name=""/>
        <p:cNvGrpSpPr/>
        <p:nvPr/>
      </p:nvGrpSpPr>
      <p:grpSpPr>
        <a:xfrm>
          <a:off x="0" y="0"/>
          <a:ext cx="0" cy="0"/>
          <a:chOff x="0" y="0"/>
          <a:chExt cx="0" cy="0"/>
        </a:xfrm>
      </p:grpSpPr>
      <p:sp>
        <p:nvSpPr>
          <p:cNvPr id="9" name="Rectangle 7"/>
          <p:cNvSpPr/>
          <p:nvPr userDrawn="1"/>
        </p:nvSpPr>
        <p:spPr>
          <a:xfrm>
            <a:off x="-502" y="6664859"/>
            <a:ext cx="12199004" cy="202194"/>
          </a:xfrm>
          <a:custGeom>
            <a:avLst/>
            <a:gdLst>
              <a:gd name="connsiteX0" fmla="*/ 0 w 9139818"/>
              <a:gd name="connsiteY0" fmla="*/ 0 h 145657"/>
              <a:gd name="connsiteX1" fmla="*/ 9139818 w 9139818"/>
              <a:gd name="connsiteY1" fmla="*/ 0 h 145657"/>
              <a:gd name="connsiteX2" fmla="*/ 9139818 w 9139818"/>
              <a:gd name="connsiteY2" fmla="*/ 145657 h 145657"/>
              <a:gd name="connsiteX3" fmla="*/ 0 w 9139818"/>
              <a:gd name="connsiteY3" fmla="*/ 145657 h 145657"/>
              <a:gd name="connsiteX4" fmla="*/ 0 w 9139818"/>
              <a:gd name="connsiteY4" fmla="*/ 0 h 145657"/>
              <a:gd name="connsiteX0" fmla="*/ 0 w 9147910"/>
              <a:gd name="connsiteY0" fmla="*/ 267037 h 412694"/>
              <a:gd name="connsiteX1" fmla="*/ 9147910 w 9147910"/>
              <a:gd name="connsiteY1" fmla="*/ 0 h 412694"/>
              <a:gd name="connsiteX2" fmla="*/ 9139818 w 9147910"/>
              <a:gd name="connsiteY2" fmla="*/ 412694 h 412694"/>
              <a:gd name="connsiteX3" fmla="*/ 0 w 9147910"/>
              <a:gd name="connsiteY3" fmla="*/ 412694 h 412694"/>
              <a:gd name="connsiteX4" fmla="*/ 0 w 9147910"/>
              <a:gd name="connsiteY4" fmla="*/ 267037 h 412694"/>
              <a:gd name="connsiteX0" fmla="*/ 0 w 9147910"/>
              <a:gd name="connsiteY0" fmla="*/ 267037 h 412694"/>
              <a:gd name="connsiteX1" fmla="*/ 9147910 w 9147910"/>
              <a:gd name="connsiteY1" fmla="*/ 0 h 412694"/>
              <a:gd name="connsiteX2" fmla="*/ 9139818 w 9147910"/>
              <a:gd name="connsiteY2" fmla="*/ 412694 h 412694"/>
              <a:gd name="connsiteX3" fmla="*/ 0 w 9147910"/>
              <a:gd name="connsiteY3" fmla="*/ 412694 h 412694"/>
              <a:gd name="connsiteX4" fmla="*/ 0 w 9147910"/>
              <a:gd name="connsiteY4" fmla="*/ 267037 h 412694"/>
              <a:gd name="connsiteX0" fmla="*/ 0 w 9147910"/>
              <a:gd name="connsiteY0" fmla="*/ 267037 h 412694"/>
              <a:gd name="connsiteX1" fmla="*/ 9147910 w 9147910"/>
              <a:gd name="connsiteY1" fmla="*/ 0 h 412694"/>
              <a:gd name="connsiteX2" fmla="*/ 9139818 w 9147910"/>
              <a:gd name="connsiteY2" fmla="*/ 412694 h 412694"/>
              <a:gd name="connsiteX3" fmla="*/ 0 w 9147910"/>
              <a:gd name="connsiteY3" fmla="*/ 412694 h 412694"/>
              <a:gd name="connsiteX4" fmla="*/ 0 w 9147910"/>
              <a:gd name="connsiteY4" fmla="*/ 267037 h 412694"/>
              <a:gd name="connsiteX0" fmla="*/ 0 w 9147910"/>
              <a:gd name="connsiteY0" fmla="*/ 267037 h 412694"/>
              <a:gd name="connsiteX1" fmla="*/ 9147910 w 9147910"/>
              <a:gd name="connsiteY1" fmla="*/ 0 h 412694"/>
              <a:gd name="connsiteX2" fmla="*/ 9139818 w 9147910"/>
              <a:gd name="connsiteY2" fmla="*/ 412694 h 412694"/>
              <a:gd name="connsiteX3" fmla="*/ 0 w 9147910"/>
              <a:gd name="connsiteY3" fmla="*/ 412694 h 412694"/>
              <a:gd name="connsiteX4" fmla="*/ 0 w 9147910"/>
              <a:gd name="connsiteY4" fmla="*/ 267037 h 412694"/>
              <a:gd name="connsiteX0" fmla="*/ 0 w 9147910"/>
              <a:gd name="connsiteY0" fmla="*/ 267037 h 412694"/>
              <a:gd name="connsiteX1" fmla="*/ 9147910 w 9147910"/>
              <a:gd name="connsiteY1" fmla="*/ 0 h 412694"/>
              <a:gd name="connsiteX2" fmla="*/ 9139818 w 9147910"/>
              <a:gd name="connsiteY2" fmla="*/ 412694 h 412694"/>
              <a:gd name="connsiteX3" fmla="*/ 0 w 9147910"/>
              <a:gd name="connsiteY3" fmla="*/ 412694 h 412694"/>
              <a:gd name="connsiteX4" fmla="*/ 0 w 9147910"/>
              <a:gd name="connsiteY4" fmla="*/ 267037 h 412694"/>
              <a:gd name="connsiteX0" fmla="*/ 0 w 9155767"/>
              <a:gd name="connsiteY0" fmla="*/ 267037 h 412694"/>
              <a:gd name="connsiteX1" fmla="*/ 9147910 w 9155767"/>
              <a:gd name="connsiteY1" fmla="*/ 0 h 412694"/>
              <a:gd name="connsiteX2" fmla="*/ 9155767 w 9155767"/>
              <a:gd name="connsiteY2" fmla="*/ 412694 h 412694"/>
              <a:gd name="connsiteX3" fmla="*/ 0 w 9155767"/>
              <a:gd name="connsiteY3" fmla="*/ 412694 h 412694"/>
              <a:gd name="connsiteX4" fmla="*/ 0 w 9155767"/>
              <a:gd name="connsiteY4" fmla="*/ 267037 h 412694"/>
              <a:gd name="connsiteX0" fmla="*/ 0 w 9155767"/>
              <a:gd name="connsiteY0" fmla="*/ 247671 h 393328"/>
              <a:gd name="connsiteX1" fmla="*/ 9131961 w 9155767"/>
              <a:gd name="connsiteY1" fmla="*/ 0 h 393328"/>
              <a:gd name="connsiteX2" fmla="*/ 9155767 w 9155767"/>
              <a:gd name="connsiteY2" fmla="*/ 393328 h 393328"/>
              <a:gd name="connsiteX3" fmla="*/ 0 w 9155767"/>
              <a:gd name="connsiteY3" fmla="*/ 393328 h 393328"/>
              <a:gd name="connsiteX4" fmla="*/ 0 w 9155767"/>
              <a:gd name="connsiteY4" fmla="*/ 247671 h 393328"/>
              <a:gd name="connsiteX0" fmla="*/ 0 w 9139818"/>
              <a:gd name="connsiteY0" fmla="*/ 247671 h 393328"/>
              <a:gd name="connsiteX1" fmla="*/ 9131961 w 9139818"/>
              <a:gd name="connsiteY1" fmla="*/ 0 h 393328"/>
              <a:gd name="connsiteX2" fmla="*/ 9139818 w 9139818"/>
              <a:gd name="connsiteY2" fmla="*/ 393328 h 393328"/>
              <a:gd name="connsiteX3" fmla="*/ 0 w 9139818"/>
              <a:gd name="connsiteY3" fmla="*/ 393328 h 393328"/>
              <a:gd name="connsiteX4" fmla="*/ 0 w 9139818"/>
              <a:gd name="connsiteY4" fmla="*/ 247671 h 393328"/>
              <a:gd name="connsiteX0" fmla="*/ 0 w 9145071"/>
              <a:gd name="connsiteY0" fmla="*/ 259609 h 405266"/>
              <a:gd name="connsiteX1" fmla="*/ 9145071 w 9145071"/>
              <a:gd name="connsiteY1" fmla="*/ 0 h 405266"/>
              <a:gd name="connsiteX2" fmla="*/ 9139818 w 9145071"/>
              <a:gd name="connsiteY2" fmla="*/ 405266 h 405266"/>
              <a:gd name="connsiteX3" fmla="*/ 0 w 9145071"/>
              <a:gd name="connsiteY3" fmla="*/ 405266 h 405266"/>
              <a:gd name="connsiteX4" fmla="*/ 0 w 9145071"/>
              <a:gd name="connsiteY4" fmla="*/ 259609 h 405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5071" h="405266">
                <a:moveTo>
                  <a:pt x="0" y="259609"/>
                </a:moveTo>
                <a:cubicBezTo>
                  <a:pt x="2992659" y="275794"/>
                  <a:pt x="6111952" y="315588"/>
                  <a:pt x="9145071" y="0"/>
                </a:cubicBezTo>
                <a:lnTo>
                  <a:pt x="9139818" y="405266"/>
                </a:lnTo>
                <a:lnTo>
                  <a:pt x="0" y="405266"/>
                </a:lnTo>
                <a:lnTo>
                  <a:pt x="0" y="259609"/>
                </a:lnTo>
                <a:close/>
              </a:path>
            </a:pathLst>
          </a:custGeom>
          <a:solidFill>
            <a:srgbClr val="16649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7983BD-A4FB-9C4A-97EF-CF98798D6C46}" type="slidenum">
              <a:rPr lang="en-US" smtClean="0"/>
              <a:t>‹#›</a:t>
            </a:fld>
            <a:endParaRPr lang="en-US"/>
          </a:p>
        </p:txBody>
      </p:sp>
      <p:sp>
        <p:nvSpPr>
          <p:cNvPr id="6" name="Title 1"/>
          <p:cNvSpPr>
            <a:spLocks noGrp="1"/>
          </p:cNvSpPr>
          <p:nvPr>
            <p:ph type="title"/>
          </p:nvPr>
        </p:nvSpPr>
        <p:spPr>
          <a:xfrm>
            <a:off x="838200" y="556131"/>
            <a:ext cx="10515600" cy="738845"/>
          </a:xfrm>
        </p:spPr>
        <p:txBody>
          <a:bodyPr>
            <a:normAutofit/>
          </a:bodyPr>
          <a:lstStyle>
            <a:lvl1pPr marL="0" algn="l" defTabSz="914400" rtl="0" eaLnBrk="1" latinLnBrk="0" hangingPunct="1">
              <a:lnSpc>
                <a:spcPct val="90000"/>
              </a:lnSpc>
              <a:spcBef>
                <a:spcPct val="0"/>
              </a:spcBef>
              <a:buNone/>
              <a:defRPr lang="en-US" sz="3200" kern="1200" dirty="0">
                <a:solidFill>
                  <a:schemeClr val="accent3"/>
                </a:solidFill>
                <a:latin typeface="+mj-lt"/>
                <a:ea typeface="+mj-ea"/>
                <a:cs typeface="+mj-cs"/>
              </a:defRPr>
            </a:lvl1pPr>
          </a:lstStyle>
          <a:p>
            <a:r>
              <a:rPr lang="en-US"/>
              <a:t>Click to edit Master title style</a:t>
            </a:r>
          </a:p>
        </p:txBody>
      </p:sp>
      <p:sp>
        <p:nvSpPr>
          <p:cNvPr id="8" name="Rectangle 7"/>
          <p:cNvSpPr/>
          <p:nvPr userDrawn="1"/>
        </p:nvSpPr>
        <p:spPr>
          <a:xfrm>
            <a:off x="2" y="6746754"/>
            <a:ext cx="12199004" cy="111249"/>
          </a:xfrm>
          <a:custGeom>
            <a:avLst/>
            <a:gdLst>
              <a:gd name="connsiteX0" fmla="*/ 0 w 9139818"/>
              <a:gd name="connsiteY0" fmla="*/ 0 h 145657"/>
              <a:gd name="connsiteX1" fmla="*/ 9139818 w 9139818"/>
              <a:gd name="connsiteY1" fmla="*/ 0 h 145657"/>
              <a:gd name="connsiteX2" fmla="*/ 9139818 w 9139818"/>
              <a:gd name="connsiteY2" fmla="*/ 145657 h 145657"/>
              <a:gd name="connsiteX3" fmla="*/ 0 w 9139818"/>
              <a:gd name="connsiteY3" fmla="*/ 145657 h 145657"/>
              <a:gd name="connsiteX4" fmla="*/ 0 w 9139818"/>
              <a:gd name="connsiteY4" fmla="*/ 0 h 145657"/>
              <a:gd name="connsiteX0" fmla="*/ 0 w 9147910"/>
              <a:gd name="connsiteY0" fmla="*/ 267037 h 412694"/>
              <a:gd name="connsiteX1" fmla="*/ 9147910 w 9147910"/>
              <a:gd name="connsiteY1" fmla="*/ 0 h 412694"/>
              <a:gd name="connsiteX2" fmla="*/ 9139818 w 9147910"/>
              <a:gd name="connsiteY2" fmla="*/ 412694 h 412694"/>
              <a:gd name="connsiteX3" fmla="*/ 0 w 9147910"/>
              <a:gd name="connsiteY3" fmla="*/ 412694 h 412694"/>
              <a:gd name="connsiteX4" fmla="*/ 0 w 9147910"/>
              <a:gd name="connsiteY4" fmla="*/ 267037 h 412694"/>
              <a:gd name="connsiteX0" fmla="*/ 0 w 9147910"/>
              <a:gd name="connsiteY0" fmla="*/ 267037 h 412694"/>
              <a:gd name="connsiteX1" fmla="*/ 9147910 w 9147910"/>
              <a:gd name="connsiteY1" fmla="*/ 0 h 412694"/>
              <a:gd name="connsiteX2" fmla="*/ 9139818 w 9147910"/>
              <a:gd name="connsiteY2" fmla="*/ 412694 h 412694"/>
              <a:gd name="connsiteX3" fmla="*/ 0 w 9147910"/>
              <a:gd name="connsiteY3" fmla="*/ 412694 h 412694"/>
              <a:gd name="connsiteX4" fmla="*/ 0 w 9147910"/>
              <a:gd name="connsiteY4" fmla="*/ 267037 h 412694"/>
              <a:gd name="connsiteX0" fmla="*/ 0 w 9147910"/>
              <a:gd name="connsiteY0" fmla="*/ 267037 h 412694"/>
              <a:gd name="connsiteX1" fmla="*/ 9147910 w 9147910"/>
              <a:gd name="connsiteY1" fmla="*/ 0 h 412694"/>
              <a:gd name="connsiteX2" fmla="*/ 9139818 w 9147910"/>
              <a:gd name="connsiteY2" fmla="*/ 412694 h 412694"/>
              <a:gd name="connsiteX3" fmla="*/ 0 w 9147910"/>
              <a:gd name="connsiteY3" fmla="*/ 412694 h 412694"/>
              <a:gd name="connsiteX4" fmla="*/ 0 w 9147910"/>
              <a:gd name="connsiteY4" fmla="*/ 267037 h 412694"/>
              <a:gd name="connsiteX0" fmla="*/ 0 w 9147910"/>
              <a:gd name="connsiteY0" fmla="*/ 267037 h 412694"/>
              <a:gd name="connsiteX1" fmla="*/ 9147910 w 9147910"/>
              <a:gd name="connsiteY1" fmla="*/ 0 h 412694"/>
              <a:gd name="connsiteX2" fmla="*/ 9139818 w 9147910"/>
              <a:gd name="connsiteY2" fmla="*/ 412694 h 412694"/>
              <a:gd name="connsiteX3" fmla="*/ 0 w 9147910"/>
              <a:gd name="connsiteY3" fmla="*/ 412694 h 412694"/>
              <a:gd name="connsiteX4" fmla="*/ 0 w 9147910"/>
              <a:gd name="connsiteY4" fmla="*/ 267037 h 412694"/>
              <a:gd name="connsiteX0" fmla="*/ 0 w 9147910"/>
              <a:gd name="connsiteY0" fmla="*/ 267037 h 412694"/>
              <a:gd name="connsiteX1" fmla="*/ 9147910 w 9147910"/>
              <a:gd name="connsiteY1" fmla="*/ 0 h 412694"/>
              <a:gd name="connsiteX2" fmla="*/ 9139818 w 9147910"/>
              <a:gd name="connsiteY2" fmla="*/ 412694 h 412694"/>
              <a:gd name="connsiteX3" fmla="*/ 0 w 9147910"/>
              <a:gd name="connsiteY3" fmla="*/ 412694 h 412694"/>
              <a:gd name="connsiteX4" fmla="*/ 0 w 9147910"/>
              <a:gd name="connsiteY4" fmla="*/ 267037 h 412694"/>
              <a:gd name="connsiteX0" fmla="*/ 0 w 9155767"/>
              <a:gd name="connsiteY0" fmla="*/ 267037 h 412694"/>
              <a:gd name="connsiteX1" fmla="*/ 9147910 w 9155767"/>
              <a:gd name="connsiteY1" fmla="*/ 0 h 412694"/>
              <a:gd name="connsiteX2" fmla="*/ 9155767 w 9155767"/>
              <a:gd name="connsiteY2" fmla="*/ 412694 h 412694"/>
              <a:gd name="connsiteX3" fmla="*/ 0 w 9155767"/>
              <a:gd name="connsiteY3" fmla="*/ 412694 h 412694"/>
              <a:gd name="connsiteX4" fmla="*/ 0 w 9155767"/>
              <a:gd name="connsiteY4" fmla="*/ 267037 h 412694"/>
              <a:gd name="connsiteX0" fmla="*/ 0 w 9155767"/>
              <a:gd name="connsiteY0" fmla="*/ 247671 h 393328"/>
              <a:gd name="connsiteX1" fmla="*/ 9131961 w 9155767"/>
              <a:gd name="connsiteY1" fmla="*/ 0 h 393328"/>
              <a:gd name="connsiteX2" fmla="*/ 9155767 w 9155767"/>
              <a:gd name="connsiteY2" fmla="*/ 393328 h 393328"/>
              <a:gd name="connsiteX3" fmla="*/ 0 w 9155767"/>
              <a:gd name="connsiteY3" fmla="*/ 393328 h 393328"/>
              <a:gd name="connsiteX4" fmla="*/ 0 w 9155767"/>
              <a:gd name="connsiteY4" fmla="*/ 247671 h 393328"/>
              <a:gd name="connsiteX0" fmla="*/ 0 w 9139818"/>
              <a:gd name="connsiteY0" fmla="*/ 247671 h 393328"/>
              <a:gd name="connsiteX1" fmla="*/ 9131961 w 9139818"/>
              <a:gd name="connsiteY1" fmla="*/ 0 h 393328"/>
              <a:gd name="connsiteX2" fmla="*/ 9139818 w 9139818"/>
              <a:gd name="connsiteY2" fmla="*/ 393328 h 393328"/>
              <a:gd name="connsiteX3" fmla="*/ 0 w 9139818"/>
              <a:gd name="connsiteY3" fmla="*/ 393328 h 393328"/>
              <a:gd name="connsiteX4" fmla="*/ 0 w 9139818"/>
              <a:gd name="connsiteY4" fmla="*/ 247671 h 393328"/>
              <a:gd name="connsiteX0" fmla="*/ 0 w 9145071"/>
              <a:gd name="connsiteY0" fmla="*/ 259609 h 405266"/>
              <a:gd name="connsiteX1" fmla="*/ 9145071 w 9145071"/>
              <a:gd name="connsiteY1" fmla="*/ 0 h 405266"/>
              <a:gd name="connsiteX2" fmla="*/ 9139818 w 9145071"/>
              <a:gd name="connsiteY2" fmla="*/ 405266 h 405266"/>
              <a:gd name="connsiteX3" fmla="*/ 0 w 9145071"/>
              <a:gd name="connsiteY3" fmla="*/ 405266 h 405266"/>
              <a:gd name="connsiteX4" fmla="*/ 0 w 9145071"/>
              <a:gd name="connsiteY4" fmla="*/ 259609 h 405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5071" h="405266">
                <a:moveTo>
                  <a:pt x="0" y="259609"/>
                </a:moveTo>
                <a:cubicBezTo>
                  <a:pt x="2992659" y="275794"/>
                  <a:pt x="6111952" y="315588"/>
                  <a:pt x="9145071" y="0"/>
                </a:cubicBezTo>
                <a:lnTo>
                  <a:pt x="9139818" y="405266"/>
                </a:lnTo>
                <a:lnTo>
                  <a:pt x="0" y="405266"/>
                </a:lnTo>
                <a:lnTo>
                  <a:pt x="0" y="259609"/>
                </a:lnTo>
                <a:close/>
              </a:path>
            </a:pathLst>
          </a:custGeom>
          <a:solidFill>
            <a:srgbClr val="0D3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Content Placeholder 2"/>
          <p:cNvSpPr>
            <a:spLocks noGrp="1"/>
          </p:cNvSpPr>
          <p:nvPr>
            <p:ph idx="1" hasCustomPrompt="1"/>
          </p:nvPr>
        </p:nvSpPr>
        <p:spPr>
          <a:xfrm>
            <a:off x="838200" y="1294976"/>
            <a:ext cx="4114801" cy="4881987"/>
          </a:xfrm>
        </p:spPr>
        <p:txBody>
          <a:bodyPr>
            <a:normAutofit/>
          </a:bodyPr>
          <a:lstStyle>
            <a:lvl1pPr marL="0" indent="0">
              <a:buNone/>
              <a:defRPr sz="1600"/>
            </a:lvl1pPr>
            <a:lvl2pPr>
              <a:defRPr sz="1800"/>
            </a:lvl2pPr>
            <a:lvl3pPr marL="1143000" indent="-228600">
              <a:buFont typeface="Courier New" panose="02070309020205020404" pitchFamily="49" charset="0"/>
              <a:buChar char="o"/>
              <a:defRPr sz="1600"/>
            </a:lvl3pPr>
            <a:lvl4pPr marL="1600200" indent="-228600">
              <a:buFont typeface="Wingdings" pitchFamily="2" charset="2"/>
              <a:buChar char="§"/>
              <a:defRPr sz="1400"/>
            </a:lvl4pPr>
            <a:lvl5pPr marL="2057400" indent="-228600">
              <a:buFont typeface="Arial" panose="020B0604020202020204" pitchFamily="34" charset="0"/>
              <a:buChar char="•"/>
              <a:defRPr sz="1400"/>
            </a:lvl5pPr>
          </a:lstStyle>
          <a:p>
            <a:pPr lvl="0"/>
            <a:r>
              <a:rPr lang="en-US"/>
              <a:t>Click to add a link to a demo or a brief description of a project success story</a:t>
            </a:r>
          </a:p>
        </p:txBody>
      </p:sp>
      <p:sp>
        <p:nvSpPr>
          <p:cNvPr id="11" name="Content Placeholder 2">
            <a:extLst>
              <a:ext uri="{FF2B5EF4-FFF2-40B4-BE49-F238E27FC236}">
                <a16:creationId xmlns:a16="http://schemas.microsoft.com/office/drawing/2014/main" id="{79D973C4-EDB9-8D45-9F64-F59B56B459D6}"/>
              </a:ext>
            </a:extLst>
          </p:cNvPr>
          <p:cNvSpPr>
            <a:spLocks noGrp="1"/>
          </p:cNvSpPr>
          <p:nvPr>
            <p:ph idx="13" hasCustomPrompt="1"/>
          </p:nvPr>
        </p:nvSpPr>
        <p:spPr>
          <a:xfrm>
            <a:off x="5181600" y="1294976"/>
            <a:ext cx="6172200" cy="4881987"/>
          </a:xfrm>
          <a:solidFill>
            <a:schemeClr val="bg1">
              <a:lumMod val="95000"/>
            </a:schemeClr>
          </a:solidFill>
          <a:ln>
            <a:solidFill>
              <a:schemeClr val="tx1"/>
            </a:solidFill>
          </a:ln>
        </p:spPr>
        <p:txBody>
          <a:bodyPr>
            <a:normAutofit/>
          </a:bodyPr>
          <a:lstStyle>
            <a:lvl1pPr marL="0" indent="0">
              <a:buNone/>
              <a:defRPr sz="1600"/>
            </a:lvl1pPr>
            <a:lvl2pPr>
              <a:defRPr sz="1800"/>
            </a:lvl2pPr>
            <a:lvl3pPr marL="1143000" indent="-228600">
              <a:buFont typeface="Courier New" panose="02070309020205020404" pitchFamily="49" charset="0"/>
              <a:buChar char="o"/>
              <a:defRPr sz="1600"/>
            </a:lvl3pPr>
            <a:lvl4pPr marL="1600200" indent="-228600">
              <a:buFont typeface="Wingdings" pitchFamily="2" charset="2"/>
              <a:buChar char="§"/>
              <a:defRPr sz="1400"/>
            </a:lvl4pPr>
            <a:lvl5pPr marL="2057400" indent="-228600">
              <a:buFont typeface="Arial" panose="020B0604020202020204" pitchFamily="34" charset="0"/>
              <a:buChar char="•"/>
              <a:defRPr sz="1400"/>
            </a:lvl5pPr>
          </a:lstStyle>
          <a:p>
            <a:pPr lvl="0"/>
            <a:r>
              <a:rPr lang="en-US"/>
              <a:t>Click to add an image, for example, a screen capture of the demo or an image to accompany the success story</a:t>
            </a:r>
          </a:p>
        </p:txBody>
      </p:sp>
    </p:spTree>
    <p:extLst>
      <p:ext uri="{BB962C8B-B14F-4D97-AF65-F5344CB8AC3E}">
        <p14:creationId xmlns:p14="http://schemas.microsoft.com/office/powerpoint/2010/main" val="1066175094"/>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itle and Content_White">
    <p:bg>
      <p:bgRef idx="1001">
        <a:schemeClr val="bg1"/>
      </p:bgRef>
    </p:bg>
    <p:spTree>
      <p:nvGrpSpPr>
        <p:cNvPr id="1" name=""/>
        <p:cNvGrpSpPr/>
        <p:nvPr/>
      </p:nvGrpSpPr>
      <p:grpSpPr>
        <a:xfrm>
          <a:off x="0" y="0"/>
          <a:ext cx="0" cy="0"/>
          <a:chOff x="0" y="0"/>
          <a:chExt cx="0" cy="0"/>
        </a:xfrm>
      </p:grpSpPr>
      <p:sp>
        <p:nvSpPr>
          <p:cNvPr id="9" name="Rectangle 7"/>
          <p:cNvSpPr/>
          <p:nvPr userDrawn="1"/>
        </p:nvSpPr>
        <p:spPr>
          <a:xfrm>
            <a:off x="-502" y="6664859"/>
            <a:ext cx="12199004" cy="202194"/>
          </a:xfrm>
          <a:custGeom>
            <a:avLst/>
            <a:gdLst>
              <a:gd name="connsiteX0" fmla="*/ 0 w 9139818"/>
              <a:gd name="connsiteY0" fmla="*/ 0 h 145657"/>
              <a:gd name="connsiteX1" fmla="*/ 9139818 w 9139818"/>
              <a:gd name="connsiteY1" fmla="*/ 0 h 145657"/>
              <a:gd name="connsiteX2" fmla="*/ 9139818 w 9139818"/>
              <a:gd name="connsiteY2" fmla="*/ 145657 h 145657"/>
              <a:gd name="connsiteX3" fmla="*/ 0 w 9139818"/>
              <a:gd name="connsiteY3" fmla="*/ 145657 h 145657"/>
              <a:gd name="connsiteX4" fmla="*/ 0 w 9139818"/>
              <a:gd name="connsiteY4" fmla="*/ 0 h 145657"/>
              <a:gd name="connsiteX0" fmla="*/ 0 w 9147910"/>
              <a:gd name="connsiteY0" fmla="*/ 267037 h 412694"/>
              <a:gd name="connsiteX1" fmla="*/ 9147910 w 9147910"/>
              <a:gd name="connsiteY1" fmla="*/ 0 h 412694"/>
              <a:gd name="connsiteX2" fmla="*/ 9139818 w 9147910"/>
              <a:gd name="connsiteY2" fmla="*/ 412694 h 412694"/>
              <a:gd name="connsiteX3" fmla="*/ 0 w 9147910"/>
              <a:gd name="connsiteY3" fmla="*/ 412694 h 412694"/>
              <a:gd name="connsiteX4" fmla="*/ 0 w 9147910"/>
              <a:gd name="connsiteY4" fmla="*/ 267037 h 412694"/>
              <a:gd name="connsiteX0" fmla="*/ 0 w 9147910"/>
              <a:gd name="connsiteY0" fmla="*/ 267037 h 412694"/>
              <a:gd name="connsiteX1" fmla="*/ 9147910 w 9147910"/>
              <a:gd name="connsiteY1" fmla="*/ 0 h 412694"/>
              <a:gd name="connsiteX2" fmla="*/ 9139818 w 9147910"/>
              <a:gd name="connsiteY2" fmla="*/ 412694 h 412694"/>
              <a:gd name="connsiteX3" fmla="*/ 0 w 9147910"/>
              <a:gd name="connsiteY3" fmla="*/ 412694 h 412694"/>
              <a:gd name="connsiteX4" fmla="*/ 0 w 9147910"/>
              <a:gd name="connsiteY4" fmla="*/ 267037 h 412694"/>
              <a:gd name="connsiteX0" fmla="*/ 0 w 9147910"/>
              <a:gd name="connsiteY0" fmla="*/ 267037 h 412694"/>
              <a:gd name="connsiteX1" fmla="*/ 9147910 w 9147910"/>
              <a:gd name="connsiteY1" fmla="*/ 0 h 412694"/>
              <a:gd name="connsiteX2" fmla="*/ 9139818 w 9147910"/>
              <a:gd name="connsiteY2" fmla="*/ 412694 h 412694"/>
              <a:gd name="connsiteX3" fmla="*/ 0 w 9147910"/>
              <a:gd name="connsiteY3" fmla="*/ 412694 h 412694"/>
              <a:gd name="connsiteX4" fmla="*/ 0 w 9147910"/>
              <a:gd name="connsiteY4" fmla="*/ 267037 h 412694"/>
              <a:gd name="connsiteX0" fmla="*/ 0 w 9147910"/>
              <a:gd name="connsiteY0" fmla="*/ 267037 h 412694"/>
              <a:gd name="connsiteX1" fmla="*/ 9147910 w 9147910"/>
              <a:gd name="connsiteY1" fmla="*/ 0 h 412694"/>
              <a:gd name="connsiteX2" fmla="*/ 9139818 w 9147910"/>
              <a:gd name="connsiteY2" fmla="*/ 412694 h 412694"/>
              <a:gd name="connsiteX3" fmla="*/ 0 w 9147910"/>
              <a:gd name="connsiteY3" fmla="*/ 412694 h 412694"/>
              <a:gd name="connsiteX4" fmla="*/ 0 w 9147910"/>
              <a:gd name="connsiteY4" fmla="*/ 267037 h 412694"/>
              <a:gd name="connsiteX0" fmla="*/ 0 w 9147910"/>
              <a:gd name="connsiteY0" fmla="*/ 267037 h 412694"/>
              <a:gd name="connsiteX1" fmla="*/ 9147910 w 9147910"/>
              <a:gd name="connsiteY1" fmla="*/ 0 h 412694"/>
              <a:gd name="connsiteX2" fmla="*/ 9139818 w 9147910"/>
              <a:gd name="connsiteY2" fmla="*/ 412694 h 412694"/>
              <a:gd name="connsiteX3" fmla="*/ 0 w 9147910"/>
              <a:gd name="connsiteY3" fmla="*/ 412694 h 412694"/>
              <a:gd name="connsiteX4" fmla="*/ 0 w 9147910"/>
              <a:gd name="connsiteY4" fmla="*/ 267037 h 412694"/>
              <a:gd name="connsiteX0" fmla="*/ 0 w 9155767"/>
              <a:gd name="connsiteY0" fmla="*/ 267037 h 412694"/>
              <a:gd name="connsiteX1" fmla="*/ 9147910 w 9155767"/>
              <a:gd name="connsiteY1" fmla="*/ 0 h 412694"/>
              <a:gd name="connsiteX2" fmla="*/ 9155767 w 9155767"/>
              <a:gd name="connsiteY2" fmla="*/ 412694 h 412694"/>
              <a:gd name="connsiteX3" fmla="*/ 0 w 9155767"/>
              <a:gd name="connsiteY3" fmla="*/ 412694 h 412694"/>
              <a:gd name="connsiteX4" fmla="*/ 0 w 9155767"/>
              <a:gd name="connsiteY4" fmla="*/ 267037 h 412694"/>
              <a:gd name="connsiteX0" fmla="*/ 0 w 9155767"/>
              <a:gd name="connsiteY0" fmla="*/ 247671 h 393328"/>
              <a:gd name="connsiteX1" fmla="*/ 9131961 w 9155767"/>
              <a:gd name="connsiteY1" fmla="*/ 0 h 393328"/>
              <a:gd name="connsiteX2" fmla="*/ 9155767 w 9155767"/>
              <a:gd name="connsiteY2" fmla="*/ 393328 h 393328"/>
              <a:gd name="connsiteX3" fmla="*/ 0 w 9155767"/>
              <a:gd name="connsiteY3" fmla="*/ 393328 h 393328"/>
              <a:gd name="connsiteX4" fmla="*/ 0 w 9155767"/>
              <a:gd name="connsiteY4" fmla="*/ 247671 h 393328"/>
              <a:gd name="connsiteX0" fmla="*/ 0 w 9139818"/>
              <a:gd name="connsiteY0" fmla="*/ 247671 h 393328"/>
              <a:gd name="connsiteX1" fmla="*/ 9131961 w 9139818"/>
              <a:gd name="connsiteY1" fmla="*/ 0 h 393328"/>
              <a:gd name="connsiteX2" fmla="*/ 9139818 w 9139818"/>
              <a:gd name="connsiteY2" fmla="*/ 393328 h 393328"/>
              <a:gd name="connsiteX3" fmla="*/ 0 w 9139818"/>
              <a:gd name="connsiteY3" fmla="*/ 393328 h 393328"/>
              <a:gd name="connsiteX4" fmla="*/ 0 w 9139818"/>
              <a:gd name="connsiteY4" fmla="*/ 247671 h 393328"/>
              <a:gd name="connsiteX0" fmla="*/ 0 w 9145071"/>
              <a:gd name="connsiteY0" fmla="*/ 259609 h 405266"/>
              <a:gd name="connsiteX1" fmla="*/ 9145071 w 9145071"/>
              <a:gd name="connsiteY1" fmla="*/ 0 h 405266"/>
              <a:gd name="connsiteX2" fmla="*/ 9139818 w 9145071"/>
              <a:gd name="connsiteY2" fmla="*/ 405266 h 405266"/>
              <a:gd name="connsiteX3" fmla="*/ 0 w 9145071"/>
              <a:gd name="connsiteY3" fmla="*/ 405266 h 405266"/>
              <a:gd name="connsiteX4" fmla="*/ 0 w 9145071"/>
              <a:gd name="connsiteY4" fmla="*/ 259609 h 405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5071" h="405266">
                <a:moveTo>
                  <a:pt x="0" y="259609"/>
                </a:moveTo>
                <a:cubicBezTo>
                  <a:pt x="2992659" y="275794"/>
                  <a:pt x="6111952" y="315588"/>
                  <a:pt x="9145071" y="0"/>
                </a:cubicBezTo>
                <a:lnTo>
                  <a:pt x="9139818" y="405266"/>
                </a:lnTo>
                <a:lnTo>
                  <a:pt x="0" y="405266"/>
                </a:lnTo>
                <a:lnTo>
                  <a:pt x="0" y="259609"/>
                </a:lnTo>
                <a:close/>
              </a:path>
            </a:pathLst>
          </a:custGeom>
          <a:solidFill>
            <a:srgbClr val="16649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7983BD-A4FB-9C4A-97EF-CF98798D6C46}" type="slidenum">
              <a:rPr lang="en-US" smtClean="0"/>
              <a:t>‹#›</a:t>
            </a:fld>
            <a:endParaRPr lang="en-US"/>
          </a:p>
        </p:txBody>
      </p:sp>
      <p:sp>
        <p:nvSpPr>
          <p:cNvPr id="8" name="Rectangle 7"/>
          <p:cNvSpPr/>
          <p:nvPr userDrawn="1"/>
        </p:nvSpPr>
        <p:spPr>
          <a:xfrm>
            <a:off x="2" y="6746754"/>
            <a:ext cx="12199004" cy="111249"/>
          </a:xfrm>
          <a:custGeom>
            <a:avLst/>
            <a:gdLst>
              <a:gd name="connsiteX0" fmla="*/ 0 w 9139818"/>
              <a:gd name="connsiteY0" fmla="*/ 0 h 145657"/>
              <a:gd name="connsiteX1" fmla="*/ 9139818 w 9139818"/>
              <a:gd name="connsiteY1" fmla="*/ 0 h 145657"/>
              <a:gd name="connsiteX2" fmla="*/ 9139818 w 9139818"/>
              <a:gd name="connsiteY2" fmla="*/ 145657 h 145657"/>
              <a:gd name="connsiteX3" fmla="*/ 0 w 9139818"/>
              <a:gd name="connsiteY3" fmla="*/ 145657 h 145657"/>
              <a:gd name="connsiteX4" fmla="*/ 0 w 9139818"/>
              <a:gd name="connsiteY4" fmla="*/ 0 h 145657"/>
              <a:gd name="connsiteX0" fmla="*/ 0 w 9147910"/>
              <a:gd name="connsiteY0" fmla="*/ 267037 h 412694"/>
              <a:gd name="connsiteX1" fmla="*/ 9147910 w 9147910"/>
              <a:gd name="connsiteY1" fmla="*/ 0 h 412694"/>
              <a:gd name="connsiteX2" fmla="*/ 9139818 w 9147910"/>
              <a:gd name="connsiteY2" fmla="*/ 412694 h 412694"/>
              <a:gd name="connsiteX3" fmla="*/ 0 w 9147910"/>
              <a:gd name="connsiteY3" fmla="*/ 412694 h 412694"/>
              <a:gd name="connsiteX4" fmla="*/ 0 w 9147910"/>
              <a:gd name="connsiteY4" fmla="*/ 267037 h 412694"/>
              <a:gd name="connsiteX0" fmla="*/ 0 w 9147910"/>
              <a:gd name="connsiteY0" fmla="*/ 267037 h 412694"/>
              <a:gd name="connsiteX1" fmla="*/ 9147910 w 9147910"/>
              <a:gd name="connsiteY1" fmla="*/ 0 h 412694"/>
              <a:gd name="connsiteX2" fmla="*/ 9139818 w 9147910"/>
              <a:gd name="connsiteY2" fmla="*/ 412694 h 412694"/>
              <a:gd name="connsiteX3" fmla="*/ 0 w 9147910"/>
              <a:gd name="connsiteY3" fmla="*/ 412694 h 412694"/>
              <a:gd name="connsiteX4" fmla="*/ 0 w 9147910"/>
              <a:gd name="connsiteY4" fmla="*/ 267037 h 412694"/>
              <a:gd name="connsiteX0" fmla="*/ 0 w 9147910"/>
              <a:gd name="connsiteY0" fmla="*/ 267037 h 412694"/>
              <a:gd name="connsiteX1" fmla="*/ 9147910 w 9147910"/>
              <a:gd name="connsiteY1" fmla="*/ 0 h 412694"/>
              <a:gd name="connsiteX2" fmla="*/ 9139818 w 9147910"/>
              <a:gd name="connsiteY2" fmla="*/ 412694 h 412694"/>
              <a:gd name="connsiteX3" fmla="*/ 0 w 9147910"/>
              <a:gd name="connsiteY3" fmla="*/ 412694 h 412694"/>
              <a:gd name="connsiteX4" fmla="*/ 0 w 9147910"/>
              <a:gd name="connsiteY4" fmla="*/ 267037 h 412694"/>
              <a:gd name="connsiteX0" fmla="*/ 0 w 9147910"/>
              <a:gd name="connsiteY0" fmla="*/ 267037 h 412694"/>
              <a:gd name="connsiteX1" fmla="*/ 9147910 w 9147910"/>
              <a:gd name="connsiteY1" fmla="*/ 0 h 412694"/>
              <a:gd name="connsiteX2" fmla="*/ 9139818 w 9147910"/>
              <a:gd name="connsiteY2" fmla="*/ 412694 h 412694"/>
              <a:gd name="connsiteX3" fmla="*/ 0 w 9147910"/>
              <a:gd name="connsiteY3" fmla="*/ 412694 h 412694"/>
              <a:gd name="connsiteX4" fmla="*/ 0 w 9147910"/>
              <a:gd name="connsiteY4" fmla="*/ 267037 h 412694"/>
              <a:gd name="connsiteX0" fmla="*/ 0 w 9147910"/>
              <a:gd name="connsiteY0" fmla="*/ 267037 h 412694"/>
              <a:gd name="connsiteX1" fmla="*/ 9147910 w 9147910"/>
              <a:gd name="connsiteY1" fmla="*/ 0 h 412694"/>
              <a:gd name="connsiteX2" fmla="*/ 9139818 w 9147910"/>
              <a:gd name="connsiteY2" fmla="*/ 412694 h 412694"/>
              <a:gd name="connsiteX3" fmla="*/ 0 w 9147910"/>
              <a:gd name="connsiteY3" fmla="*/ 412694 h 412694"/>
              <a:gd name="connsiteX4" fmla="*/ 0 w 9147910"/>
              <a:gd name="connsiteY4" fmla="*/ 267037 h 412694"/>
              <a:gd name="connsiteX0" fmla="*/ 0 w 9155767"/>
              <a:gd name="connsiteY0" fmla="*/ 267037 h 412694"/>
              <a:gd name="connsiteX1" fmla="*/ 9147910 w 9155767"/>
              <a:gd name="connsiteY1" fmla="*/ 0 h 412694"/>
              <a:gd name="connsiteX2" fmla="*/ 9155767 w 9155767"/>
              <a:gd name="connsiteY2" fmla="*/ 412694 h 412694"/>
              <a:gd name="connsiteX3" fmla="*/ 0 w 9155767"/>
              <a:gd name="connsiteY3" fmla="*/ 412694 h 412694"/>
              <a:gd name="connsiteX4" fmla="*/ 0 w 9155767"/>
              <a:gd name="connsiteY4" fmla="*/ 267037 h 412694"/>
              <a:gd name="connsiteX0" fmla="*/ 0 w 9155767"/>
              <a:gd name="connsiteY0" fmla="*/ 247671 h 393328"/>
              <a:gd name="connsiteX1" fmla="*/ 9131961 w 9155767"/>
              <a:gd name="connsiteY1" fmla="*/ 0 h 393328"/>
              <a:gd name="connsiteX2" fmla="*/ 9155767 w 9155767"/>
              <a:gd name="connsiteY2" fmla="*/ 393328 h 393328"/>
              <a:gd name="connsiteX3" fmla="*/ 0 w 9155767"/>
              <a:gd name="connsiteY3" fmla="*/ 393328 h 393328"/>
              <a:gd name="connsiteX4" fmla="*/ 0 w 9155767"/>
              <a:gd name="connsiteY4" fmla="*/ 247671 h 393328"/>
              <a:gd name="connsiteX0" fmla="*/ 0 w 9139818"/>
              <a:gd name="connsiteY0" fmla="*/ 247671 h 393328"/>
              <a:gd name="connsiteX1" fmla="*/ 9131961 w 9139818"/>
              <a:gd name="connsiteY1" fmla="*/ 0 h 393328"/>
              <a:gd name="connsiteX2" fmla="*/ 9139818 w 9139818"/>
              <a:gd name="connsiteY2" fmla="*/ 393328 h 393328"/>
              <a:gd name="connsiteX3" fmla="*/ 0 w 9139818"/>
              <a:gd name="connsiteY3" fmla="*/ 393328 h 393328"/>
              <a:gd name="connsiteX4" fmla="*/ 0 w 9139818"/>
              <a:gd name="connsiteY4" fmla="*/ 247671 h 393328"/>
              <a:gd name="connsiteX0" fmla="*/ 0 w 9145071"/>
              <a:gd name="connsiteY0" fmla="*/ 259609 h 405266"/>
              <a:gd name="connsiteX1" fmla="*/ 9145071 w 9145071"/>
              <a:gd name="connsiteY1" fmla="*/ 0 h 405266"/>
              <a:gd name="connsiteX2" fmla="*/ 9139818 w 9145071"/>
              <a:gd name="connsiteY2" fmla="*/ 405266 h 405266"/>
              <a:gd name="connsiteX3" fmla="*/ 0 w 9145071"/>
              <a:gd name="connsiteY3" fmla="*/ 405266 h 405266"/>
              <a:gd name="connsiteX4" fmla="*/ 0 w 9145071"/>
              <a:gd name="connsiteY4" fmla="*/ 259609 h 405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5071" h="405266">
                <a:moveTo>
                  <a:pt x="0" y="259609"/>
                </a:moveTo>
                <a:cubicBezTo>
                  <a:pt x="2992659" y="275794"/>
                  <a:pt x="6111952" y="315588"/>
                  <a:pt x="9145071" y="0"/>
                </a:cubicBezTo>
                <a:lnTo>
                  <a:pt x="9139818" y="405266"/>
                </a:lnTo>
                <a:lnTo>
                  <a:pt x="0" y="405266"/>
                </a:lnTo>
                <a:lnTo>
                  <a:pt x="0" y="259609"/>
                </a:lnTo>
                <a:close/>
              </a:path>
            </a:pathLst>
          </a:custGeom>
          <a:solidFill>
            <a:srgbClr val="0D3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Content Placeholder 2"/>
          <p:cNvSpPr>
            <a:spLocks noGrp="1"/>
          </p:cNvSpPr>
          <p:nvPr>
            <p:ph idx="1"/>
          </p:nvPr>
        </p:nvSpPr>
        <p:spPr>
          <a:xfrm>
            <a:off x="838200" y="1793247"/>
            <a:ext cx="5118100" cy="1798684"/>
          </a:xfrm>
          <a:solidFill>
            <a:srgbClr val="E3E5E6">
              <a:alpha val="34902"/>
            </a:srgbClr>
          </a:solidFill>
        </p:spPr>
        <p:txBody>
          <a:bodyPr>
            <a:normAutofit/>
          </a:bodyPr>
          <a:lstStyle>
            <a:lvl1pPr marL="0" indent="0">
              <a:buNone/>
              <a:defRPr sz="1400" b="0"/>
            </a:lvl1pPr>
            <a:lvl2pPr>
              <a:defRPr sz="1400"/>
            </a:lvl2pPr>
            <a:lvl3pPr marL="1143000" indent="-228600">
              <a:buFont typeface="Courier New" panose="02070309020205020404" pitchFamily="49" charset="0"/>
              <a:buChar char="o"/>
              <a:defRPr sz="1400"/>
            </a:lvl3pPr>
            <a:lvl4pPr marL="1600200" indent="-228600">
              <a:buFont typeface="Wingdings" pitchFamily="2" charset="2"/>
              <a:buChar char="§"/>
              <a:defRPr sz="1400"/>
            </a:lvl4pPr>
            <a:lvl5pPr marL="2057400" indent="-228600">
              <a:buFont typeface="Arial" panose="020B0604020202020204"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a:extLst>
              <a:ext uri="{FF2B5EF4-FFF2-40B4-BE49-F238E27FC236}">
                <a16:creationId xmlns:a16="http://schemas.microsoft.com/office/drawing/2014/main" id="{E315A214-E17C-8547-9CA8-A7D3A08EF3D5}"/>
              </a:ext>
            </a:extLst>
          </p:cNvPr>
          <p:cNvSpPr>
            <a:spLocks noGrp="1"/>
          </p:cNvSpPr>
          <p:nvPr>
            <p:ph idx="13"/>
          </p:nvPr>
        </p:nvSpPr>
        <p:spPr>
          <a:xfrm>
            <a:off x="6096000" y="1793246"/>
            <a:ext cx="5118100" cy="1798685"/>
          </a:xfrm>
          <a:solidFill>
            <a:srgbClr val="E3E5E6">
              <a:alpha val="34902"/>
            </a:srgbClr>
          </a:solidFill>
        </p:spPr>
        <p:txBody>
          <a:bodyPr>
            <a:normAutofit/>
          </a:bodyPr>
          <a:lstStyle>
            <a:lvl1pPr marL="285750" indent="-285750">
              <a:buFont typeface="Arial" panose="020B0604020202020204" pitchFamily="34" charset="0"/>
              <a:buChar char="•"/>
              <a:defRPr sz="1400" b="0"/>
            </a:lvl1pPr>
            <a:lvl2pPr marL="685800" indent="-228600">
              <a:buFont typeface="Courier New" panose="02070309020205020404" pitchFamily="49" charset="0"/>
              <a:buChar char="o"/>
              <a:defRPr sz="1400"/>
            </a:lvl2pPr>
            <a:lvl3pPr marL="1143000" indent="-228600">
              <a:buFont typeface="Wingdings" pitchFamily="2" charset="2"/>
              <a:buChar char="§"/>
              <a:defRPr sz="1400"/>
            </a:lvl3pPr>
            <a:lvl4pPr marL="1600200" indent="-228600">
              <a:buFont typeface="Arial" panose="020B0604020202020204" pitchFamily="34" charset="0"/>
              <a:buChar char="•"/>
              <a:defRPr sz="1400"/>
            </a:lvl4pPr>
            <a:lvl5pPr marL="2057400" indent="-228600">
              <a:buFont typeface="Courier New" panose="02070309020205020404" pitchFamily="49" charset="0"/>
              <a:buChar char="o"/>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Picture Placeholder 18">
            <a:extLst>
              <a:ext uri="{FF2B5EF4-FFF2-40B4-BE49-F238E27FC236}">
                <a16:creationId xmlns:a16="http://schemas.microsoft.com/office/drawing/2014/main" id="{A5394FC8-A376-C84A-9B95-A9B49687A793}"/>
              </a:ext>
            </a:extLst>
          </p:cNvPr>
          <p:cNvSpPr>
            <a:spLocks noGrp="1"/>
          </p:cNvSpPr>
          <p:nvPr>
            <p:ph type="pic" sz="quarter" idx="15" hasCustomPrompt="1"/>
          </p:nvPr>
        </p:nvSpPr>
        <p:spPr>
          <a:xfrm>
            <a:off x="6095997" y="3744613"/>
            <a:ext cx="5118099" cy="2302473"/>
          </a:xfrm>
        </p:spPr>
        <p:txBody>
          <a:bodyPr>
            <a:normAutofit/>
          </a:bodyPr>
          <a:lstStyle>
            <a:lvl1pPr>
              <a:defRPr sz="1400"/>
            </a:lvl1pPr>
          </a:lstStyle>
          <a:p>
            <a:r>
              <a:rPr lang="en-US"/>
              <a:t>Images</a:t>
            </a:r>
          </a:p>
        </p:txBody>
      </p:sp>
      <p:sp>
        <p:nvSpPr>
          <p:cNvPr id="21" name="Picture Placeholder 18">
            <a:extLst>
              <a:ext uri="{FF2B5EF4-FFF2-40B4-BE49-F238E27FC236}">
                <a16:creationId xmlns:a16="http://schemas.microsoft.com/office/drawing/2014/main" id="{860AB4D3-697F-0947-A2F2-967DF7CD3121}"/>
              </a:ext>
            </a:extLst>
          </p:cNvPr>
          <p:cNvSpPr>
            <a:spLocks noGrp="1"/>
          </p:cNvSpPr>
          <p:nvPr>
            <p:ph type="pic" sz="quarter" idx="16" hasCustomPrompt="1"/>
          </p:nvPr>
        </p:nvSpPr>
        <p:spPr>
          <a:xfrm>
            <a:off x="838199" y="3744613"/>
            <a:ext cx="5118099" cy="2302473"/>
          </a:xfrm>
        </p:spPr>
        <p:txBody>
          <a:bodyPr>
            <a:normAutofit/>
          </a:bodyPr>
          <a:lstStyle>
            <a:lvl1pPr>
              <a:defRPr sz="1400"/>
            </a:lvl1pPr>
          </a:lstStyle>
          <a:p>
            <a:r>
              <a:rPr lang="en-US"/>
              <a:t>Images</a:t>
            </a:r>
          </a:p>
        </p:txBody>
      </p:sp>
    </p:spTree>
    <p:extLst>
      <p:ext uri="{BB962C8B-B14F-4D97-AF65-F5344CB8AC3E}">
        <p14:creationId xmlns:p14="http://schemas.microsoft.com/office/powerpoint/2010/main" val="2807948499"/>
      </p:ext>
    </p:extLst>
  </p:cSld>
  <p:clrMapOvr>
    <a:overrideClrMapping bg1="dk1" tx1="lt1" bg2="dk2" tx2="lt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and Content_White">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7983BD-A4FB-9C4A-97EF-CF98798D6C46}" type="slidenum">
              <a:rPr lang="en-US" smtClean="0"/>
              <a:t>‹#›</a:t>
            </a:fld>
            <a:endParaRPr lang="en-US"/>
          </a:p>
        </p:txBody>
      </p:sp>
      <p:sp>
        <p:nvSpPr>
          <p:cNvPr id="6" name="Title 1"/>
          <p:cNvSpPr>
            <a:spLocks noGrp="1"/>
          </p:cNvSpPr>
          <p:nvPr>
            <p:ph type="title"/>
          </p:nvPr>
        </p:nvSpPr>
        <p:spPr>
          <a:xfrm>
            <a:off x="816429" y="913955"/>
            <a:ext cx="2357442" cy="4511204"/>
          </a:xfrm>
        </p:spPr>
        <p:txBody>
          <a:bodyPr>
            <a:normAutofit/>
          </a:bodyPr>
          <a:lstStyle>
            <a:lvl1pPr marL="0" algn="r" defTabSz="914400" rtl="0" eaLnBrk="1" latinLnBrk="0" hangingPunct="1">
              <a:lnSpc>
                <a:spcPct val="90000"/>
              </a:lnSpc>
              <a:spcBef>
                <a:spcPct val="0"/>
              </a:spcBef>
              <a:buNone/>
              <a:defRPr lang="en-US" sz="3200" kern="1200" dirty="0">
                <a:solidFill>
                  <a:schemeClr val="accent3"/>
                </a:solidFill>
                <a:latin typeface="+mj-lt"/>
                <a:ea typeface="+mj-ea"/>
                <a:cs typeface="+mj-cs"/>
              </a:defRPr>
            </a:lvl1pPr>
          </a:lstStyle>
          <a:p>
            <a:r>
              <a:rPr lang="en-US"/>
              <a:t>Click to edit Master title style</a:t>
            </a:r>
          </a:p>
        </p:txBody>
      </p:sp>
      <p:sp>
        <p:nvSpPr>
          <p:cNvPr id="10" name="Content Placeholder 2"/>
          <p:cNvSpPr>
            <a:spLocks noGrp="1"/>
          </p:cNvSpPr>
          <p:nvPr>
            <p:ph idx="1"/>
          </p:nvPr>
        </p:nvSpPr>
        <p:spPr>
          <a:xfrm>
            <a:off x="3502704" y="913955"/>
            <a:ext cx="7851095" cy="4511204"/>
          </a:xfrm>
        </p:spPr>
        <p:txBody>
          <a:bodyPr anchor="ctr">
            <a:normAutofit/>
          </a:bodyPr>
          <a:lstStyle>
            <a:lvl1pPr marL="0" indent="0">
              <a:buNone/>
              <a:defRPr sz="2000"/>
            </a:lvl1pPr>
            <a:lvl2pPr>
              <a:defRPr sz="1800"/>
            </a:lvl2pPr>
            <a:lvl3pPr marL="1143000" indent="-228600">
              <a:buFont typeface="Courier New" panose="02070309020205020404" pitchFamily="49" charset="0"/>
              <a:buChar char="o"/>
              <a:defRPr sz="1600"/>
            </a:lvl3pPr>
            <a:lvl4pPr marL="1600200" indent="-228600">
              <a:buFont typeface="Wingdings" pitchFamily="2" charset="2"/>
              <a:buChar char="§"/>
              <a:defRPr sz="1400"/>
            </a:lvl4pPr>
            <a:lvl5pPr marL="2057400" indent="-228600">
              <a:buFont typeface="Arial" panose="020B0604020202020204"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a:extLst>
              <a:ext uri="{FF2B5EF4-FFF2-40B4-BE49-F238E27FC236}">
                <a16:creationId xmlns:a16="http://schemas.microsoft.com/office/drawing/2014/main" id="{3696B5CC-6CFD-3F43-96ED-A8B040647959}"/>
              </a:ext>
            </a:extLst>
          </p:cNvPr>
          <p:cNvCxnSpPr>
            <a:cxnSpLocks/>
          </p:cNvCxnSpPr>
          <p:nvPr userDrawn="1"/>
        </p:nvCxnSpPr>
        <p:spPr>
          <a:xfrm>
            <a:off x="3338287" y="913955"/>
            <a:ext cx="0" cy="451120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Rectangle 7">
            <a:extLst>
              <a:ext uri="{FF2B5EF4-FFF2-40B4-BE49-F238E27FC236}">
                <a16:creationId xmlns:a16="http://schemas.microsoft.com/office/drawing/2014/main" id="{8E6609EC-83B8-F447-B1F8-6511C79222D0}"/>
              </a:ext>
            </a:extLst>
          </p:cNvPr>
          <p:cNvSpPr/>
          <p:nvPr userDrawn="1"/>
        </p:nvSpPr>
        <p:spPr>
          <a:xfrm>
            <a:off x="-502" y="6664859"/>
            <a:ext cx="12199004" cy="202194"/>
          </a:xfrm>
          <a:custGeom>
            <a:avLst/>
            <a:gdLst>
              <a:gd name="connsiteX0" fmla="*/ 0 w 9139818"/>
              <a:gd name="connsiteY0" fmla="*/ 0 h 145657"/>
              <a:gd name="connsiteX1" fmla="*/ 9139818 w 9139818"/>
              <a:gd name="connsiteY1" fmla="*/ 0 h 145657"/>
              <a:gd name="connsiteX2" fmla="*/ 9139818 w 9139818"/>
              <a:gd name="connsiteY2" fmla="*/ 145657 h 145657"/>
              <a:gd name="connsiteX3" fmla="*/ 0 w 9139818"/>
              <a:gd name="connsiteY3" fmla="*/ 145657 h 145657"/>
              <a:gd name="connsiteX4" fmla="*/ 0 w 9139818"/>
              <a:gd name="connsiteY4" fmla="*/ 0 h 145657"/>
              <a:gd name="connsiteX0" fmla="*/ 0 w 9147910"/>
              <a:gd name="connsiteY0" fmla="*/ 267037 h 412694"/>
              <a:gd name="connsiteX1" fmla="*/ 9147910 w 9147910"/>
              <a:gd name="connsiteY1" fmla="*/ 0 h 412694"/>
              <a:gd name="connsiteX2" fmla="*/ 9139818 w 9147910"/>
              <a:gd name="connsiteY2" fmla="*/ 412694 h 412694"/>
              <a:gd name="connsiteX3" fmla="*/ 0 w 9147910"/>
              <a:gd name="connsiteY3" fmla="*/ 412694 h 412694"/>
              <a:gd name="connsiteX4" fmla="*/ 0 w 9147910"/>
              <a:gd name="connsiteY4" fmla="*/ 267037 h 412694"/>
              <a:gd name="connsiteX0" fmla="*/ 0 w 9147910"/>
              <a:gd name="connsiteY0" fmla="*/ 267037 h 412694"/>
              <a:gd name="connsiteX1" fmla="*/ 9147910 w 9147910"/>
              <a:gd name="connsiteY1" fmla="*/ 0 h 412694"/>
              <a:gd name="connsiteX2" fmla="*/ 9139818 w 9147910"/>
              <a:gd name="connsiteY2" fmla="*/ 412694 h 412694"/>
              <a:gd name="connsiteX3" fmla="*/ 0 w 9147910"/>
              <a:gd name="connsiteY3" fmla="*/ 412694 h 412694"/>
              <a:gd name="connsiteX4" fmla="*/ 0 w 9147910"/>
              <a:gd name="connsiteY4" fmla="*/ 267037 h 412694"/>
              <a:gd name="connsiteX0" fmla="*/ 0 w 9147910"/>
              <a:gd name="connsiteY0" fmla="*/ 267037 h 412694"/>
              <a:gd name="connsiteX1" fmla="*/ 9147910 w 9147910"/>
              <a:gd name="connsiteY1" fmla="*/ 0 h 412694"/>
              <a:gd name="connsiteX2" fmla="*/ 9139818 w 9147910"/>
              <a:gd name="connsiteY2" fmla="*/ 412694 h 412694"/>
              <a:gd name="connsiteX3" fmla="*/ 0 w 9147910"/>
              <a:gd name="connsiteY3" fmla="*/ 412694 h 412694"/>
              <a:gd name="connsiteX4" fmla="*/ 0 w 9147910"/>
              <a:gd name="connsiteY4" fmla="*/ 267037 h 412694"/>
              <a:gd name="connsiteX0" fmla="*/ 0 w 9147910"/>
              <a:gd name="connsiteY0" fmla="*/ 267037 h 412694"/>
              <a:gd name="connsiteX1" fmla="*/ 9147910 w 9147910"/>
              <a:gd name="connsiteY1" fmla="*/ 0 h 412694"/>
              <a:gd name="connsiteX2" fmla="*/ 9139818 w 9147910"/>
              <a:gd name="connsiteY2" fmla="*/ 412694 h 412694"/>
              <a:gd name="connsiteX3" fmla="*/ 0 w 9147910"/>
              <a:gd name="connsiteY3" fmla="*/ 412694 h 412694"/>
              <a:gd name="connsiteX4" fmla="*/ 0 w 9147910"/>
              <a:gd name="connsiteY4" fmla="*/ 267037 h 412694"/>
              <a:gd name="connsiteX0" fmla="*/ 0 w 9147910"/>
              <a:gd name="connsiteY0" fmla="*/ 267037 h 412694"/>
              <a:gd name="connsiteX1" fmla="*/ 9147910 w 9147910"/>
              <a:gd name="connsiteY1" fmla="*/ 0 h 412694"/>
              <a:gd name="connsiteX2" fmla="*/ 9139818 w 9147910"/>
              <a:gd name="connsiteY2" fmla="*/ 412694 h 412694"/>
              <a:gd name="connsiteX3" fmla="*/ 0 w 9147910"/>
              <a:gd name="connsiteY3" fmla="*/ 412694 h 412694"/>
              <a:gd name="connsiteX4" fmla="*/ 0 w 9147910"/>
              <a:gd name="connsiteY4" fmla="*/ 267037 h 412694"/>
              <a:gd name="connsiteX0" fmla="*/ 0 w 9155767"/>
              <a:gd name="connsiteY0" fmla="*/ 267037 h 412694"/>
              <a:gd name="connsiteX1" fmla="*/ 9147910 w 9155767"/>
              <a:gd name="connsiteY1" fmla="*/ 0 h 412694"/>
              <a:gd name="connsiteX2" fmla="*/ 9155767 w 9155767"/>
              <a:gd name="connsiteY2" fmla="*/ 412694 h 412694"/>
              <a:gd name="connsiteX3" fmla="*/ 0 w 9155767"/>
              <a:gd name="connsiteY3" fmla="*/ 412694 h 412694"/>
              <a:gd name="connsiteX4" fmla="*/ 0 w 9155767"/>
              <a:gd name="connsiteY4" fmla="*/ 267037 h 412694"/>
              <a:gd name="connsiteX0" fmla="*/ 0 w 9155767"/>
              <a:gd name="connsiteY0" fmla="*/ 247671 h 393328"/>
              <a:gd name="connsiteX1" fmla="*/ 9131961 w 9155767"/>
              <a:gd name="connsiteY1" fmla="*/ 0 h 393328"/>
              <a:gd name="connsiteX2" fmla="*/ 9155767 w 9155767"/>
              <a:gd name="connsiteY2" fmla="*/ 393328 h 393328"/>
              <a:gd name="connsiteX3" fmla="*/ 0 w 9155767"/>
              <a:gd name="connsiteY3" fmla="*/ 393328 h 393328"/>
              <a:gd name="connsiteX4" fmla="*/ 0 w 9155767"/>
              <a:gd name="connsiteY4" fmla="*/ 247671 h 393328"/>
              <a:gd name="connsiteX0" fmla="*/ 0 w 9139818"/>
              <a:gd name="connsiteY0" fmla="*/ 247671 h 393328"/>
              <a:gd name="connsiteX1" fmla="*/ 9131961 w 9139818"/>
              <a:gd name="connsiteY1" fmla="*/ 0 h 393328"/>
              <a:gd name="connsiteX2" fmla="*/ 9139818 w 9139818"/>
              <a:gd name="connsiteY2" fmla="*/ 393328 h 393328"/>
              <a:gd name="connsiteX3" fmla="*/ 0 w 9139818"/>
              <a:gd name="connsiteY3" fmla="*/ 393328 h 393328"/>
              <a:gd name="connsiteX4" fmla="*/ 0 w 9139818"/>
              <a:gd name="connsiteY4" fmla="*/ 247671 h 393328"/>
              <a:gd name="connsiteX0" fmla="*/ 0 w 9145071"/>
              <a:gd name="connsiteY0" fmla="*/ 259609 h 405266"/>
              <a:gd name="connsiteX1" fmla="*/ 9145071 w 9145071"/>
              <a:gd name="connsiteY1" fmla="*/ 0 h 405266"/>
              <a:gd name="connsiteX2" fmla="*/ 9139818 w 9145071"/>
              <a:gd name="connsiteY2" fmla="*/ 405266 h 405266"/>
              <a:gd name="connsiteX3" fmla="*/ 0 w 9145071"/>
              <a:gd name="connsiteY3" fmla="*/ 405266 h 405266"/>
              <a:gd name="connsiteX4" fmla="*/ 0 w 9145071"/>
              <a:gd name="connsiteY4" fmla="*/ 259609 h 405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5071" h="405266">
                <a:moveTo>
                  <a:pt x="0" y="259609"/>
                </a:moveTo>
                <a:cubicBezTo>
                  <a:pt x="2992659" y="275794"/>
                  <a:pt x="6111952" y="315588"/>
                  <a:pt x="9145071" y="0"/>
                </a:cubicBezTo>
                <a:lnTo>
                  <a:pt x="9139818" y="405266"/>
                </a:lnTo>
                <a:lnTo>
                  <a:pt x="0" y="405266"/>
                </a:lnTo>
                <a:lnTo>
                  <a:pt x="0" y="259609"/>
                </a:lnTo>
                <a:close/>
              </a:path>
            </a:pathLst>
          </a:custGeom>
          <a:solidFill>
            <a:srgbClr val="16649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Rectangle 7">
            <a:extLst>
              <a:ext uri="{FF2B5EF4-FFF2-40B4-BE49-F238E27FC236}">
                <a16:creationId xmlns:a16="http://schemas.microsoft.com/office/drawing/2014/main" id="{C82E0C2B-17B6-0B46-8BA9-56496C5F3BBF}"/>
              </a:ext>
            </a:extLst>
          </p:cNvPr>
          <p:cNvSpPr/>
          <p:nvPr userDrawn="1"/>
        </p:nvSpPr>
        <p:spPr>
          <a:xfrm>
            <a:off x="2" y="6746754"/>
            <a:ext cx="12199004" cy="111249"/>
          </a:xfrm>
          <a:custGeom>
            <a:avLst/>
            <a:gdLst>
              <a:gd name="connsiteX0" fmla="*/ 0 w 9139818"/>
              <a:gd name="connsiteY0" fmla="*/ 0 h 145657"/>
              <a:gd name="connsiteX1" fmla="*/ 9139818 w 9139818"/>
              <a:gd name="connsiteY1" fmla="*/ 0 h 145657"/>
              <a:gd name="connsiteX2" fmla="*/ 9139818 w 9139818"/>
              <a:gd name="connsiteY2" fmla="*/ 145657 h 145657"/>
              <a:gd name="connsiteX3" fmla="*/ 0 w 9139818"/>
              <a:gd name="connsiteY3" fmla="*/ 145657 h 145657"/>
              <a:gd name="connsiteX4" fmla="*/ 0 w 9139818"/>
              <a:gd name="connsiteY4" fmla="*/ 0 h 145657"/>
              <a:gd name="connsiteX0" fmla="*/ 0 w 9147910"/>
              <a:gd name="connsiteY0" fmla="*/ 267037 h 412694"/>
              <a:gd name="connsiteX1" fmla="*/ 9147910 w 9147910"/>
              <a:gd name="connsiteY1" fmla="*/ 0 h 412694"/>
              <a:gd name="connsiteX2" fmla="*/ 9139818 w 9147910"/>
              <a:gd name="connsiteY2" fmla="*/ 412694 h 412694"/>
              <a:gd name="connsiteX3" fmla="*/ 0 w 9147910"/>
              <a:gd name="connsiteY3" fmla="*/ 412694 h 412694"/>
              <a:gd name="connsiteX4" fmla="*/ 0 w 9147910"/>
              <a:gd name="connsiteY4" fmla="*/ 267037 h 412694"/>
              <a:gd name="connsiteX0" fmla="*/ 0 w 9147910"/>
              <a:gd name="connsiteY0" fmla="*/ 267037 h 412694"/>
              <a:gd name="connsiteX1" fmla="*/ 9147910 w 9147910"/>
              <a:gd name="connsiteY1" fmla="*/ 0 h 412694"/>
              <a:gd name="connsiteX2" fmla="*/ 9139818 w 9147910"/>
              <a:gd name="connsiteY2" fmla="*/ 412694 h 412694"/>
              <a:gd name="connsiteX3" fmla="*/ 0 w 9147910"/>
              <a:gd name="connsiteY3" fmla="*/ 412694 h 412694"/>
              <a:gd name="connsiteX4" fmla="*/ 0 w 9147910"/>
              <a:gd name="connsiteY4" fmla="*/ 267037 h 412694"/>
              <a:gd name="connsiteX0" fmla="*/ 0 w 9147910"/>
              <a:gd name="connsiteY0" fmla="*/ 267037 h 412694"/>
              <a:gd name="connsiteX1" fmla="*/ 9147910 w 9147910"/>
              <a:gd name="connsiteY1" fmla="*/ 0 h 412694"/>
              <a:gd name="connsiteX2" fmla="*/ 9139818 w 9147910"/>
              <a:gd name="connsiteY2" fmla="*/ 412694 h 412694"/>
              <a:gd name="connsiteX3" fmla="*/ 0 w 9147910"/>
              <a:gd name="connsiteY3" fmla="*/ 412694 h 412694"/>
              <a:gd name="connsiteX4" fmla="*/ 0 w 9147910"/>
              <a:gd name="connsiteY4" fmla="*/ 267037 h 412694"/>
              <a:gd name="connsiteX0" fmla="*/ 0 w 9147910"/>
              <a:gd name="connsiteY0" fmla="*/ 267037 h 412694"/>
              <a:gd name="connsiteX1" fmla="*/ 9147910 w 9147910"/>
              <a:gd name="connsiteY1" fmla="*/ 0 h 412694"/>
              <a:gd name="connsiteX2" fmla="*/ 9139818 w 9147910"/>
              <a:gd name="connsiteY2" fmla="*/ 412694 h 412694"/>
              <a:gd name="connsiteX3" fmla="*/ 0 w 9147910"/>
              <a:gd name="connsiteY3" fmla="*/ 412694 h 412694"/>
              <a:gd name="connsiteX4" fmla="*/ 0 w 9147910"/>
              <a:gd name="connsiteY4" fmla="*/ 267037 h 412694"/>
              <a:gd name="connsiteX0" fmla="*/ 0 w 9147910"/>
              <a:gd name="connsiteY0" fmla="*/ 267037 h 412694"/>
              <a:gd name="connsiteX1" fmla="*/ 9147910 w 9147910"/>
              <a:gd name="connsiteY1" fmla="*/ 0 h 412694"/>
              <a:gd name="connsiteX2" fmla="*/ 9139818 w 9147910"/>
              <a:gd name="connsiteY2" fmla="*/ 412694 h 412694"/>
              <a:gd name="connsiteX3" fmla="*/ 0 w 9147910"/>
              <a:gd name="connsiteY3" fmla="*/ 412694 h 412694"/>
              <a:gd name="connsiteX4" fmla="*/ 0 w 9147910"/>
              <a:gd name="connsiteY4" fmla="*/ 267037 h 412694"/>
              <a:gd name="connsiteX0" fmla="*/ 0 w 9155767"/>
              <a:gd name="connsiteY0" fmla="*/ 267037 h 412694"/>
              <a:gd name="connsiteX1" fmla="*/ 9147910 w 9155767"/>
              <a:gd name="connsiteY1" fmla="*/ 0 h 412694"/>
              <a:gd name="connsiteX2" fmla="*/ 9155767 w 9155767"/>
              <a:gd name="connsiteY2" fmla="*/ 412694 h 412694"/>
              <a:gd name="connsiteX3" fmla="*/ 0 w 9155767"/>
              <a:gd name="connsiteY3" fmla="*/ 412694 h 412694"/>
              <a:gd name="connsiteX4" fmla="*/ 0 w 9155767"/>
              <a:gd name="connsiteY4" fmla="*/ 267037 h 412694"/>
              <a:gd name="connsiteX0" fmla="*/ 0 w 9155767"/>
              <a:gd name="connsiteY0" fmla="*/ 247671 h 393328"/>
              <a:gd name="connsiteX1" fmla="*/ 9131961 w 9155767"/>
              <a:gd name="connsiteY1" fmla="*/ 0 h 393328"/>
              <a:gd name="connsiteX2" fmla="*/ 9155767 w 9155767"/>
              <a:gd name="connsiteY2" fmla="*/ 393328 h 393328"/>
              <a:gd name="connsiteX3" fmla="*/ 0 w 9155767"/>
              <a:gd name="connsiteY3" fmla="*/ 393328 h 393328"/>
              <a:gd name="connsiteX4" fmla="*/ 0 w 9155767"/>
              <a:gd name="connsiteY4" fmla="*/ 247671 h 393328"/>
              <a:gd name="connsiteX0" fmla="*/ 0 w 9139818"/>
              <a:gd name="connsiteY0" fmla="*/ 247671 h 393328"/>
              <a:gd name="connsiteX1" fmla="*/ 9131961 w 9139818"/>
              <a:gd name="connsiteY1" fmla="*/ 0 h 393328"/>
              <a:gd name="connsiteX2" fmla="*/ 9139818 w 9139818"/>
              <a:gd name="connsiteY2" fmla="*/ 393328 h 393328"/>
              <a:gd name="connsiteX3" fmla="*/ 0 w 9139818"/>
              <a:gd name="connsiteY3" fmla="*/ 393328 h 393328"/>
              <a:gd name="connsiteX4" fmla="*/ 0 w 9139818"/>
              <a:gd name="connsiteY4" fmla="*/ 247671 h 393328"/>
              <a:gd name="connsiteX0" fmla="*/ 0 w 9145071"/>
              <a:gd name="connsiteY0" fmla="*/ 259609 h 405266"/>
              <a:gd name="connsiteX1" fmla="*/ 9145071 w 9145071"/>
              <a:gd name="connsiteY1" fmla="*/ 0 h 405266"/>
              <a:gd name="connsiteX2" fmla="*/ 9139818 w 9145071"/>
              <a:gd name="connsiteY2" fmla="*/ 405266 h 405266"/>
              <a:gd name="connsiteX3" fmla="*/ 0 w 9145071"/>
              <a:gd name="connsiteY3" fmla="*/ 405266 h 405266"/>
              <a:gd name="connsiteX4" fmla="*/ 0 w 9145071"/>
              <a:gd name="connsiteY4" fmla="*/ 259609 h 405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5071" h="405266">
                <a:moveTo>
                  <a:pt x="0" y="259609"/>
                </a:moveTo>
                <a:cubicBezTo>
                  <a:pt x="2992659" y="275794"/>
                  <a:pt x="6111952" y="315588"/>
                  <a:pt x="9145071" y="0"/>
                </a:cubicBezTo>
                <a:lnTo>
                  <a:pt x="9139818" y="405266"/>
                </a:lnTo>
                <a:lnTo>
                  <a:pt x="0" y="405266"/>
                </a:lnTo>
                <a:lnTo>
                  <a:pt x="0" y="259609"/>
                </a:lnTo>
                <a:close/>
              </a:path>
            </a:pathLst>
          </a:custGeom>
          <a:solidFill>
            <a:srgbClr val="0D3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073139710"/>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A7983BD-A4FB-9C4A-97EF-CF98798D6C46}" type="slidenum">
              <a:rPr lang="en-US" smtClean="0"/>
              <a:t>‹#›</a:t>
            </a:fld>
            <a:endParaRPr lang="en-US"/>
          </a:p>
        </p:txBody>
      </p:sp>
    </p:spTree>
    <p:extLst>
      <p:ext uri="{BB962C8B-B14F-4D97-AF65-F5344CB8AC3E}">
        <p14:creationId xmlns:p14="http://schemas.microsoft.com/office/powerpoint/2010/main" val="41254561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3_Blank">
    <p:bg>
      <p:bgPr>
        <a:gradFill>
          <a:gsLst>
            <a:gs pos="7000">
              <a:srgbClr val="165286"/>
            </a:gs>
            <a:gs pos="44000">
              <a:srgbClr val="0D336A"/>
            </a:gs>
          </a:gsLst>
          <a:lin ang="5400000" scaled="1"/>
        </a:gra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A7983BD-A4FB-9C4A-97EF-CF98798D6C46}" type="slidenum">
              <a:rPr lang="en-US" smtClean="0"/>
              <a:t>‹#›</a:t>
            </a:fld>
            <a:endParaRPr lang="en-US"/>
          </a:p>
        </p:txBody>
      </p:sp>
    </p:spTree>
    <p:extLst>
      <p:ext uri="{BB962C8B-B14F-4D97-AF65-F5344CB8AC3E}">
        <p14:creationId xmlns:p14="http://schemas.microsoft.com/office/powerpoint/2010/main" val="1580544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6AF943-5B75-AD4B-90FE-6C23F6B202A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2607733" cy="6858000"/>
          </a:xfrm>
          <a:prstGeom prst="rect">
            <a:avLst/>
          </a:prstGeom>
        </p:spPr>
      </p:pic>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A7983BD-A4FB-9C4A-97EF-CF98798D6C46}" type="slidenum">
              <a:rPr lang="en-US" smtClean="0"/>
              <a:t>‹#›</a:t>
            </a:fld>
            <a:endParaRPr lang="en-US"/>
          </a:p>
        </p:txBody>
      </p:sp>
    </p:spTree>
    <p:extLst>
      <p:ext uri="{BB962C8B-B14F-4D97-AF65-F5344CB8AC3E}">
        <p14:creationId xmlns:p14="http://schemas.microsoft.com/office/powerpoint/2010/main" val="36985817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A7983BD-A4FB-9C4A-97EF-CF98798D6C46}" type="slidenum">
              <a:rPr lang="en-US" smtClean="0"/>
              <a:t>‹#›</a:t>
            </a:fld>
            <a:endParaRPr lang="en-US"/>
          </a:p>
        </p:txBody>
      </p:sp>
      <p:pic>
        <p:nvPicPr>
          <p:cNvPr id="6" name="Picture 5">
            <a:extLst>
              <a:ext uri="{FF2B5EF4-FFF2-40B4-BE49-F238E27FC236}">
                <a16:creationId xmlns:a16="http://schemas.microsoft.com/office/drawing/2014/main" id="{DEC23F84-6C75-EE4E-A6FF-E1C303F450F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2607733" cy="6858000"/>
          </a:xfrm>
          <a:prstGeom prst="rect">
            <a:avLst/>
          </a:prstGeom>
        </p:spPr>
      </p:pic>
      <p:sp>
        <p:nvSpPr>
          <p:cNvPr id="2" name="Date Placeholder 1"/>
          <p:cNvSpPr>
            <a:spLocks noGrp="1"/>
          </p:cNvSpPr>
          <p:nvPr>
            <p:ph type="dt" sz="half" idx="10"/>
          </p:nvPr>
        </p:nvSpPr>
        <p:spPr/>
        <p:txBody>
          <a:bodyPr/>
          <a:lstStyle/>
          <a:p>
            <a:endParaRPr lang="en-US"/>
          </a:p>
        </p:txBody>
      </p:sp>
    </p:spTree>
    <p:extLst>
      <p:ext uri="{BB962C8B-B14F-4D97-AF65-F5344CB8AC3E}">
        <p14:creationId xmlns:p14="http://schemas.microsoft.com/office/powerpoint/2010/main" val="26632772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FED41-05DD-40BD-ADF5-FAC8F8AE32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13F1C1B-60B9-41EA-93B0-314A97C72C7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4F4F69D-DDC8-490A-BF5F-8C95EE3E69DB}"/>
              </a:ext>
            </a:extLst>
          </p:cNvPr>
          <p:cNvSpPr>
            <a:spLocks noGrp="1"/>
          </p:cNvSpPr>
          <p:nvPr>
            <p:ph type="dt" sz="half" idx="10"/>
          </p:nvPr>
        </p:nvSpPr>
        <p:spPr/>
        <p:txBody>
          <a:bodyPr/>
          <a:lstStyle/>
          <a:p>
            <a:fld id="{E5EE0D79-0BEF-45EC-915E-016D1AACFFC8}" type="datetimeFigureOut">
              <a:rPr lang="en-US" smtClean="0"/>
              <a:t>6/17/2025</a:t>
            </a:fld>
            <a:endParaRPr lang="en-US"/>
          </a:p>
        </p:txBody>
      </p:sp>
      <p:sp>
        <p:nvSpPr>
          <p:cNvPr id="5" name="Footer Placeholder 4">
            <a:extLst>
              <a:ext uri="{FF2B5EF4-FFF2-40B4-BE49-F238E27FC236}">
                <a16:creationId xmlns:a16="http://schemas.microsoft.com/office/drawing/2014/main" id="{114D7B74-FBE7-4757-B22F-C62F7EBEEE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A64154-BB65-474D-8970-68347BAAD356}"/>
              </a:ext>
            </a:extLst>
          </p:cNvPr>
          <p:cNvSpPr>
            <a:spLocks noGrp="1"/>
          </p:cNvSpPr>
          <p:nvPr>
            <p:ph type="sldNum" sz="quarter" idx="12"/>
          </p:nvPr>
        </p:nvSpPr>
        <p:spPr/>
        <p:txBody>
          <a:bodyPr/>
          <a:lstStyle/>
          <a:p>
            <a:fld id="{1D190F36-E96B-47DE-975A-CAB740E763A2}" type="slidenum">
              <a:rPr lang="en-US" smtClean="0"/>
              <a:t>‹#›</a:t>
            </a:fld>
            <a:endParaRPr lang="en-US"/>
          </a:p>
        </p:txBody>
      </p:sp>
    </p:spTree>
    <p:extLst>
      <p:ext uri="{BB962C8B-B14F-4D97-AF65-F5344CB8AC3E}">
        <p14:creationId xmlns:p14="http://schemas.microsoft.com/office/powerpoint/2010/main" val="33321591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4_Title and Content_White">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7983BD-A4FB-9C4A-97EF-CF98798D6C46}" type="slidenum">
              <a:rPr lang="en-US" smtClean="0"/>
              <a:t>‹#›</a:t>
            </a:fld>
            <a:endParaRPr lang="en-US"/>
          </a:p>
        </p:txBody>
      </p:sp>
      <p:sp>
        <p:nvSpPr>
          <p:cNvPr id="6" name="Title 1"/>
          <p:cNvSpPr>
            <a:spLocks noGrp="1"/>
          </p:cNvSpPr>
          <p:nvPr>
            <p:ph type="title"/>
          </p:nvPr>
        </p:nvSpPr>
        <p:spPr>
          <a:xfrm>
            <a:off x="838200" y="556131"/>
            <a:ext cx="10515600" cy="738845"/>
          </a:xfrm>
        </p:spPr>
        <p:txBody>
          <a:bodyPr>
            <a:normAutofit/>
          </a:bodyPr>
          <a:lstStyle>
            <a:lvl1pPr marL="0" algn="l" defTabSz="914400" rtl="0" eaLnBrk="1" latinLnBrk="0" hangingPunct="1">
              <a:lnSpc>
                <a:spcPct val="90000"/>
              </a:lnSpc>
              <a:spcBef>
                <a:spcPct val="0"/>
              </a:spcBef>
              <a:buNone/>
              <a:defRPr lang="en-US" sz="3200" kern="1200" dirty="0">
                <a:solidFill>
                  <a:schemeClr val="accent3"/>
                </a:solidFill>
                <a:latin typeface="+mj-lt"/>
                <a:ea typeface="+mj-ea"/>
                <a:cs typeface="+mj-cs"/>
              </a:defRPr>
            </a:lvl1pPr>
          </a:lstStyle>
          <a:p>
            <a:r>
              <a:rPr lang="en-US"/>
              <a:t>Click to edit Master title style</a:t>
            </a:r>
          </a:p>
        </p:txBody>
      </p:sp>
      <p:sp>
        <p:nvSpPr>
          <p:cNvPr id="10" name="Content Placeholder 2"/>
          <p:cNvSpPr>
            <a:spLocks noGrp="1"/>
          </p:cNvSpPr>
          <p:nvPr>
            <p:ph idx="1"/>
          </p:nvPr>
        </p:nvSpPr>
        <p:spPr>
          <a:xfrm>
            <a:off x="838200" y="1546307"/>
            <a:ext cx="10515600" cy="4630656"/>
          </a:xfrm>
        </p:spPr>
        <p:txBody>
          <a:bodyPr/>
          <a:lstStyle>
            <a:lvl1pPr marL="0" indent="0">
              <a:buNone/>
              <a:defRPr/>
            </a:lvl1pPr>
            <a:lvl3pPr marL="1143000" indent="-228600">
              <a:buFont typeface="Courier New" panose="02070309020205020404" pitchFamily="49" charset="0"/>
              <a:buChar char="o"/>
              <a:defRPr/>
            </a:lvl3pPr>
            <a:lvl4pPr marL="1600200" indent="-228600">
              <a:buFont typeface="Wingdings" pitchFamily="2" charset="2"/>
              <a:buChar char="§"/>
              <a:defRPr/>
            </a:lvl4pPr>
            <a:lvl5pPr marL="2057400" indent="-22860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7">
            <a:extLst>
              <a:ext uri="{FF2B5EF4-FFF2-40B4-BE49-F238E27FC236}">
                <a16:creationId xmlns:a16="http://schemas.microsoft.com/office/drawing/2014/main" id="{085F06F0-FE27-B140-A8F3-9090CF04B2A6}"/>
              </a:ext>
            </a:extLst>
          </p:cNvPr>
          <p:cNvSpPr/>
          <p:nvPr userDrawn="1"/>
        </p:nvSpPr>
        <p:spPr>
          <a:xfrm>
            <a:off x="-502" y="6664859"/>
            <a:ext cx="12199004" cy="202194"/>
          </a:xfrm>
          <a:custGeom>
            <a:avLst/>
            <a:gdLst>
              <a:gd name="connsiteX0" fmla="*/ 0 w 9139818"/>
              <a:gd name="connsiteY0" fmla="*/ 0 h 145657"/>
              <a:gd name="connsiteX1" fmla="*/ 9139818 w 9139818"/>
              <a:gd name="connsiteY1" fmla="*/ 0 h 145657"/>
              <a:gd name="connsiteX2" fmla="*/ 9139818 w 9139818"/>
              <a:gd name="connsiteY2" fmla="*/ 145657 h 145657"/>
              <a:gd name="connsiteX3" fmla="*/ 0 w 9139818"/>
              <a:gd name="connsiteY3" fmla="*/ 145657 h 145657"/>
              <a:gd name="connsiteX4" fmla="*/ 0 w 9139818"/>
              <a:gd name="connsiteY4" fmla="*/ 0 h 145657"/>
              <a:gd name="connsiteX0" fmla="*/ 0 w 9147910"/>
              <a:gd name="connsiteY0" fmla="*/ 267037 h 412694"/>
              <a:gd name="connsiteX1" fmla="*/ 9147910 w 9147910"/>
              <a:gd name="connsiteY1" fmla="*/ 0 h 412694"/>
              <a:gd name="connsiteX2" fmla="*/ 9139818 w 9147910"/>
              <a:gd name="connsiteY2" fmla="*/ 412694 h 412694"/>
              <a:gd name="connsiteX3" fmla="*/ 0 w 9147910"/>
              <a:gd name="connsiteY3" fmla="*/ 412694 h 412694"/>
              <a:gd name="connsiteX4" fmla="*/ 0 w 9147910"/>
              <a:gd name="connsiteY4" fmla="*/ 267037 h 412694"/>
              <a:gd name="connsiteX0" fmla="*/ 0 w 9147910"/>
              <a:gd name="connsiteY0" fmla="*/ 267037 h 412694"/>
              <a:gd name="connsiteX1" fmla="*/ 9147910 w 9147910"/>
              <a:gd name="connsiteY1" fmla="*/ 0 h 412694"/>
              <a:gd name="connsiteX2" fmla="*/ 9139818 w 9147910"/>
              <a:gd name="connsiteY2" fmla="*/ 412694 h 412694"/>
              <a:gd name="connsiteX3" fmla="*/ 0 w 9147910"/>
              <a:gd name="connsiteY3" fmla="*/ 412694 h 412694"/>
              <a:gd name="connsiteX4" fmla="*/ 0 w 9147910"/>
              <a:gd name="connsiteY4" fmla="*/ 267037 h 412694"/>
              <a:gd name="connsiteX0" fmla="*/ 0 w 9147910"/>
              <a:gd name="connsiteY0" fmla="*/ 267037 h 412694"/>
              <a:gd name="connsiteX1" fmla="*/ 9147910 w 9147910"/>
              <a:gd name="connsiteY1" fmla="*/ 0 h 412694"/>
              <a:gd name="connsiteX2" fmla="*/ 9139818 w 9147910"/>
              <a:gd name="connsiteY2" fmla="*/ 412694 h 412694"/>
              <a:gd name="connsiteX3" fmla="*/ 0 w 9147910"/>
              <a:gd name="connsiteY3" fmla="*/ 412694 h 412694"/>
              <a:gd name="connsiteX4" fmla="*/ 0 w 9147910"/>
              <a:gd name="connsiteY4" fmla="*/ 267037 h 412694"/>
              <a:gd name="connsiteX0" fmla="*/ 0 w 9147910"/>
              <a:gd name="connsiteY0" fmla="*/ 267037 h 412694"/>
              <a:gd name="connsiteX1" fmla="*/ 9147910 w 9147910"/>
              <a:gd name="connsiteY1" fmla="*/ 0 h 412694"/>
              <a:gd name="connsiteX2" fmla="*/ 9139818 w 9147910"/>
              <a:gd name="connsiteY2" fmla="*/ 412694 h 412694"/>
              <a:gd name="connsiteX3" fmla="*/ 0 w 9147910"/>
              <a:gd name="connsiteY3" fmla="*/ 412694 h 412694"/>
              <a:gd name="connsiteX4" fmla="*/ 0 w 9147910"/>
              <a:gd name="connsiteY4" fmla="*/ 267037 h 412694"/>
              <a:gd name="connsiteX0" fmla="*/ 0 w 9147910"/>
              <a:gd name="connsiteY0" fmla="*/ 267037 h 412694"/>
              <a:gd name="connsiteX1" fmla="*/ 9147910 w 9147910"/>
              <a:gd name="connsiteY1" fmla="*/ 0 h 412694"/>
              <a:gd name="connsiteX2" fmla="*/ 9139818 w 9147910"/>
              <a:gd name="connsiteY2" fmla="*/ 412694 h 412694"/>
              <a:gd name="connsiteX3" fmla="*/ 0 w 9147910"/>
              <a:gd name="connsiteY3" fmla="*/ 412694 h 412694"/>
              <a:gd name="connsiteX4" fmla="*/ 0 w 9147910"/>
              <a:gd name="connsiteY4" fmla="*/ 267037 h 412694"/>
              <a:gd name="connsiteX0" fmla="*/ 0 w 9155767"/>
              <a:gd name="connsiteY0" fmla="*/ 267037 h 412694"/>
              <a:gd name="connsiteX1" fmla="*/ 9147910 w 9155767"/>
              <a:gd name="connsiteY1" fmla="*/ 0 h 412694"/>
              <a:gd name="connsiteX2" fmla="*/ 9155767 w 9155767"/>
              <a:gd name="connsiteY2" fmla="*/ 412694 h 412694"/>
              <a:gd name="connsiteX3" fmla="*/ 0 w 9155767"/>
              <a:gd name="connsiteY3" fmla="*/ 412694 h 412694"/>
              <a:gd name="connsiteX4" fmla="*/ 0 w 9155767"/>
              <a:gd name="connsiteY4" fmla="*/ 267037 h 412694"/>
              <a:gd name="connsiteX0" fmla="*/ 0 w 9155767"/>
              <a:gd name="connsiteY0" fmla="*/ 247671 h 393328"/>
              <a:gd name="connsiteX1" fmla="*/ 9131961 w 9155767"/>
              <a:gd name="connsiteY1" fmla="*/ 0 h 393328"/>
              <a:gd name="connsiteX2" fmla="*/ 9155767 w 9155767"/>
              <a:gd name="connsiteY2" fmla="*/ 393328 h 393328"/>
              <a:gd name="connsiteX3" fmla="*/ 0 w 9155767"/>
              <a:gd name="connsiteY3" fmla="*/ 393328 h 393328"/>
              <a:gd name="connsiteX4" fmla="*/ 0 w 9155767"/>
              <a:gd name="connsiteY4" fmla="*/ 247671 h 393328"/>
              <a:gd name="connsiteX0" fmla="*/ 0 w 9139818"/>
              <a:gd name="connsiteY0" fmla="*/ 247671 h 393328"/>
              <a:gd name="connsiteX1" fmla="*/ 9131961 w 9139818"/>
              <a:gd name="connsiteY1" fmla="*/ 0 h 393328"/>
              <a:gd name="connsiteX2" fmla="*/ 9139818 w 9139818"/>
              <a:gd name="connsiteY2" fmla="*/ 393328 h 393328"/>
              <a:gd name="connsiteX3" fmla="*/ 0 w 9139818"/>
              <a:gd name="connsiteY3" fmla="*/ 393328 h 393328"/>
              <a:gd name="connsiteX4" fmla="*/ 0 w 9139818"/>
              <a:gd name="connsiteY4" fmla="*/ 247671 h 393328"/>
              <a:gd name="connsiteX0" fmla="*/ 0 w 9145071"/>
              <a:gd name="connsiteY0" fmla="*/ 259609 h 405266"/>
              <a:gd name="connsiteX1" fmla="*/ 9145071 w 9145071"/>
              <a:gd name="connsiteY1" fmla="*/ 0 h 405266"/>
              <a:gd name="connsiteX2" fmla="*/ 9139818 w 9145071"/>
              <a:gd name="connsiteY2" fmla="*/ 405266 h 405266"/>
              <a:gd name="connsiteX3" fmla="*/ 0 w 9145071"/>
              <a:gd name="connsiteY3" fmla="*/ 405266 h 405266"/>
              <a:gd name="connsiteX4" fmla="*/ 0 w 9145071"/>
              <a:gd name="connsiteY4" fmla="*/ 259609 h 405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5071" h="405266">
                <a:moveTo>
                  <a:pt x="0" y="259609"/>
                </a:moveTo>
                <a:cubicBezTo>
                  <a:pt x="2992659" y="275794"/>
                  <a:pt x="6111952" y="315588"/>
                  <a:pt x="9145071" y="0"/>
                </a:cubicBezTo>
                <a:lnTo>
                  <a:pt x="9139818" y="405266"/>
                </a:lnTo>
                <a:lnTo>
                  <a:pt x="0" y="405266"/>
                </a:lnTo>
                <a:lnTo>
                  <a:pt x="0" y="259609"/>
                </a:lnTo>
                <a:close/>
              </a:path>
            </a:pathLst>
          </a:custGeom>
          <a:solidFill>
            <a:srgbClr val="16649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7">
            <a:extLst>
              <a:ext uri="{FF2B5EF4-FFF2-40B4-BE49-F238E27FC236}">
                <a16:creationId xmlns:a16="http://schemas.microsoft.com/office/drawing/2014/main" id="{F4BDE7E9-F7AD-A546-BDC0-806C50D7E8FA}"/>
              </a:ext>
            </a:extLst>
          </p:cNvPr>
          <p:cNvSpPr/>
          <p:nvPr userDrawn="1"/>
        </p:nvSpPr>
        <p:spPr>
          <a:xfrm>
            <a:off x="2" y="6746754"/>
            <a:ext cx="12199004" cy="111249"/>
          </a:xfrm>
          <a:custGeom>
            <a:avLst/>
            <a:gdLst>
              <a:gd name="connsiteX0" fmla="*/ 0 w 9139818"/>
              <a:gd name="connsiteY0" fmla="*/ 0 h 145657"/>
              <a:gd name="connsiteX1" fmla="*/ 9139818 w 9139818"/>
              <a:gd name="connsiteY1" fmla="*/ 0 h 145657"/>
              <a:gd name="connsiteX2" fmla="*/ 9139818 w 9139818"/>
              <a:gd name="connsiteY2" fmla="*/ 145657 h 145657"/>
              <a:gd name="connsiteX3" fmla="*/ 0 w 9139818"/>
              <a:gd name="connsiteY3" fmla="*/ 145657 h 145657"/>
              <a:gd name="connsiteX4" fmla="*/ 0 w 9139818"/>
              <a:gd name="connsiteY4" fmla="*/ 0 h 145657"/>
              <a:gd name="connsiteX0" fmla="*/ 0 w 9147910"/>
              <a:gd name="connsiteY0" fmla="*/ 267037 h 412694"/>
              <a:gd name="connsiteX1" fmla="*/ 9147910 w 9147910"/>
              <a:gd name="connsiteY1" fmla="*/ 0 h 412694"/>
              <a:gd name="connsiteX2" fmla="*/ 9139818 w 9147910"/>
              <a:gd name="connsiteY2" fmla="*/ 412694 h 412694"/>
              <a:gd name="connsiteX3" fmla="*/ 0 w 9147910"/>
              <a:gd name="connsiteY3" fmla="*/ 412694 h 412694"/>
              <a:gd name="connsiteX4" fmla="*/ 0 w 9147910"/>
              <a:gd name="connsiteY4" fmla="*/ 267037 h 412694"/>
              <a:gd name="connsiteX0" fmla="*/ 0 w 9147910"/>
              <a:gd name="connsiteY0" fmla="*/ 267037 h 412694"/>
              <a:gd name="connsiteX1" fmla="*/ 9147910 w 9147910"/>
              <a:gd name="connsiteY1" fmla="*/ 0 h 412694"/>
              <a:gd name="connsiteX2" fmla="*/ 9139818 w 9147910"/>
              <a:gd name="connsiteY2" fmla="*/ 412694 h 412694"/>
              <a:gd name="connsiteX3" fmla="*/ 0 w 9147910"/>
              <a:gd name="connsiteY3" fmla="*/ 412694 h 412694"/>
              <a:gd name="connsiteX4" fmla="*/ 0 w 9147910"/>
              <a:gd name="connsiteY4" fmla="*/ 267037 h 412694"/>
              <a:gd name="connsiteX0" fmla="*/ 0 w 9147910"/>
              <a:gd name="connsiteY0" fmla="*/ 267037 h 412694"/>
              <a:gd name="connsiteX1" fmla="*/ 9147910 w 9147910"/>
              <a:gd name="connsiteY1" fmla="*/ 0 h 412694"/>
              <a:gd name="connsiteX2" fmla="*/ 9139818 w 9147910"/>
              <a:gd name="connsiteY2" fmla="*/ 412694 h 412694"/>
              <a:gd name="connsiteX3" fmla="*/ 0 w 9147910"/>
              <a:gd name="connsiteY3" fmla="*/ 412694 h 412694"/>
              <a:gd name="connsiteX4" fmla="*/ 0 w 9147910"/>
              <a:gd name="connsiteY4" fmla="*/ 267037 h 412694"/>
              <a:gd name="connsiteX0" fmla="*/ 0 w 9147910"/>
              <a:gd name="connsiteY0" fmla="*/ 267037 h 412694"/>
              <a:gd name="connsiteX1" fmla="*/ 9147910 w 9147910"/>
              <a:gd name="connsiteY1" fmla="*/ 0 h 412694"/>
              <a:gd name="connsiteX2" fmla="*/ 9139818 w 9147910"/>
              <a:gd name="connsiteY2" fmla="*/ 412694 h 412694"/>
              <a:gd name="connsiteX3" fmla="*/ 0 w 9147910"/>
              <a:gd name="connsiteY3" fmla="*/ 412694 h 412694"/>
              <a:gd name="connsiteX4" fmla="*/ 0 w 9147910"/>
              <a:gd name="connsiteY4" fmla="*/ 267037 h 412694"/>
              <a:gd name="connsiteX0" fmla="*/ 0 w 9147910"/>
              <a:gd name="connsiteY0" fmla="*/ 267037 h 412694"/>
              <a:gd name="connsiteX1" fmla="*/ 9147910 w 9147910"/>
              <a:gd name="connsiteY1" fmla="*/ 0 h 412694"/>
              <a:gd name="connsiteX2" fmla="*/ 9139818 w 9147910"/>
              <a:gd name="connsiteY2" fmla="*/ 412694 h 412694"/>
              <a:gd name="connsiteX3" fmla="*/ 0 w 9147910"/>
              <a:gd name="connsiteY3" fmla="*/ 412694 h 412694"/>
              <a:gd name="connsiteX4" fmla="*/ 0 w 9147910"/>
              <a:gd name="connsiteY4" fmla="*/ 267037 h 412694"/>
              <a:gd name="connsiteX0" fmla="*/ 0 w 9155767"/>
              <a:gd name="connsiteY0" fmla="*/ 267037 h 412694"/>
              <a:gd name="connsiteX1" fmla="*/ 9147910 w 9155767"/>
              <a:gd name="connsiteY1" fmla="*/ 0 h 412694"/>
              <a:gd name="connsiteX2" fmla="*/ 9155767 w 9155767"/>
              <a:gd name="connsiteY2" fmla="*/ 412694 h 412694"/>
              <a:gd name="connsiteX3" fmla="*/ 0 w 9155767"/>
              <a:gd name="connsiteY3" fmla="*/ 412694 h 412694"/>
              <a:gd name="connsiteX4" fmla="*/ 0 w 9155767"/>
              <a:gd name="connsiteY4" fmla="*/ 267037 h 412694"/>
              <a:gd name="connsiteX0" fmla="*/ 0 w 9155767"/>
              <a:gd name="connsiteY0" fmla="*/ 247671 h 393328"/>
              <a:gd name="connsiteX1" fmla="*/ 9131961 w 9155767"/>
              <a:gd name="connsiteY1" fmla="*/ 0 h 393328"/>
              <a:gd name="connsiteX2" fmla="*/ 9155767 w 9155767"/>
              <a:gd name="connsiteY2" fmla="*/ 393328 h 393328"/>
              <a:gd name="connsiteX3" fmla="*/ 0 w 9155767"/>
              <a:gd name="connsiteY3" fmla="*/ 393328 h 393328"/>
              <a:gd name="connsiteX4" fmla="*/ 0 w 9155767"/>
              <a:gd name="connsiteY4" fmla="*/ 247671 h 393328"/>
              <a:gd name="connsiteX0" fmla="*/ 0 w 9139818"/>
              <a:gd name="connsiteY0" fmla="*/ 247671 h 393328"/>
              <a:gd name="connsiteX1" fmla="*/ 9131961 w 9139818"/>
              <a:gd name="connsiteY1" fmla="*/ 0 h 393328"/>
              <a:gd name="connsiteX2" fmla="*/ 9139818 w 9139818"/>
              <a:gd name="connsiteY2" fmla="*/ 393328 h 393328"/>
              <a:gd name="connsiteX3" fmla="*/ 0 w 9139818"/>
              <a:gd name="connsiteY3" fmla="*/ 393328 h 393328"/>
              <a:gd name="connsiteX4" fmla="*/ 0 w 9139818"/>
              <a:gd name="connsiteY4" fmla="*/ 247671 h 393328"/>
              <a:gd name="connsiteX0" fmla="*/ 0 w 9145071"/>
              <a:gd name="connsiteY0" fmla="*/ 259609 h 405266"/>
              <a:gd name="connsiteX1" fmla="*/ 9145071 w 9145071"/>
              <a:gd name="connsiteY1" fmla="*/ 0 h 405266"/>
              <a:gd name="connsiteX2" fmla="*/ 9139818 w 9145071"/>
              <a:gd name="connsiteY2" fmla="*/ 405266 h 405266"/>
              <a:gd name="connsiteX3" fmla="*/ 0 w 9145071"/>
              <a:gd name="connsiteY3" fmla="*/ 405266 h 405266"/>
              <a:gd name="connsiteX4" fmla="*/ 0 w 9145071"/>
              <a:gd name="connsiteY4" fmla="*/ 259609 h 405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5071" h="405266">
                <a:moveTo>
                  <a:pt x="0" y="259609"/>
                </a:moveTo>
                <a:cubicBezTo>
                  <a:pt x="2992659" y="275794"/>
                  <a:pt x="6111952" y="315588"/>
                  <a:pt x="9145071" y="0"/>
                </a:cubicBezTo>
                <a:lnTo>
                  <a:pt x="9139818" y="405266"/>
                </a:lnTo>
                <a:lnTo>
                  <a:pt x="0" y="405266"/>
                </a:lnTo>
                <a:lnTo>
                  <a:pt x="0" y="259609"/>
                </a:lnTo>
                <a:close/>
              </a:path>
            </a:pathLst>
          </a:custGeom>
          <a:solidFill>
            <a:srgbClr val="0D3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875412525"/>
      </p:ext>
    </p:extLst>
  </p:cSld>
  <p:clrMapOvr>
    <a:overrideClrMapping bg1="dk1" tx1="lt1" bg2="dk2" tx2="lt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Title Slide_Blu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968829" y="1606101"/>
            <a:ext cx="10515600" cy="1325563"/>
          </a:xfrm>
          <a:effectLst/>
        </p:spPr>
        <p:txBody>
          <a:bodyPr>
            <a:normAutofit/>
          </a:bodyPr>
          <a:lstStyle>
            <a:lvl1pPr algn="ctr">
              <a:defRPr sz="4400" b="1">
                <a:effectLst>
                  <a:outerShdw blurRad="38100" dist="38100" dir="2700000" algn="tl">
                    <a:srgbClr val="000000">
                      <a:alpha val="43137"/>
                    </a:srgbClr>
                  </a:outerShdw>
                </a:effectLst>
              </a:defRPr>
            </a:lvl1pPr>
          </a:lstStyle>
          <a:p>
            <a:r>
              <a:rPr lang="en-US"/>
              <a:t>Click to edit Master </a:t>
            </a:r>
            <a:br>
              <a:rPr lang="en-US"/>
            </a:br>
            <a:r>
              <a:rPr lang="en-US"/>
              <a:t>title style</a:t>
            </a:r>
          </a:p>
        </p:txBody>
      </p:sp>
      <p:sp>
        <p:nvSpPr>
          <p:cNvPr id="8" name="Text Placeholder 7"/>
          <p:cNvSpPr>
            <a:spLocks noGrp="1"/>
          </p:cNvSpPr>
          <p:nvPr>
            <p:ph type="body" sz="quarter" idx="10"/>
          </p:nvPr>
        </p:nvSpPr>
        <p:spPr>
          <a:xfrm>
            <a:off x="968831" y="3055938"/>
            <a:ext cx="10515600" cy="590550"/>
          </a:xfrm>
        </p:spPr>
        <p:txBody>
          <a:bodyPr>
            <a:normAutofit/>
          </a:bodyPr>
          <a:lstStyle>
            <a:lvl1pPr marL="0" indent="0" algn="ctr">
              <a:buNone/>
              <a:defRPr sz="3600">
                <a:effectLst>
                  <a:outerShdw blurRad="38100" dist="38100" dir="2700000" algn="tl">
                    <a:srgbClr val="000000">
                      <a:alpha val="43137"/>
                    </a:srgbClr>
                  </a:outerShdw>
                </a:effectLst>
                <a:latin typeface="dearJoe II" charset="0"/>
                <a:ea typeface="dearJoe II" charset="0"/>
                <a:cs typeface="dearJoe II"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9" name="Date Placeholder 8"/>
          <p:cNvSpPr>
            <a:spLocks noGrp="1"/>
          </p:cNvSpPr>
          <p:nvPr>
            <p:ph type="dt" sz="half" idx="11"/>
          </p:nvPr>
        </p:nvSpPr>
        <p:spPr>
          <a:xfrm>
            <a:off x="109654" y="6412110"/>
            <a:ext cx="5629508" cy="365125"/>
          </a:xfrm>
        </p:spPr>
        <p:txBody>
          <a:bodyPr/>
          <a:lstStyle>
            <a:lvl1pPr>
              <a:defRPr>
                <a:solidFill>
                  <a:schemeClr val="bg1"/>
                </a:solidFill>
              </a:defRPr>
            </a:lvl1pPr>
          </a:lstStyle>
          <a:p>
            <a:fld id="{84ECBD5D-19CC-4257-97D8-3D44EB192D98}" type="datetimeFigureOut">
              <a:rPr lang="en-US" smtClean="0"/>
              <a:t>6/17/2025</a:t>
            </a:fld>
            <a:endParaRPr lang="en-US"/>
          </a:p>
        </p:txBody>
      </p:sp>
      <p:sp>
        <p:nvSpPr>
          <p:cNvPr id="5" name="Rectangle 3">
            <a:extLst>
              <a:ext uri="{FF2B5EF4-FFF2-40B4-BE49-F238E27FC236}">
                <a16:creationId xmlns:a16="http://schemas.microsoft.com/office/drawing/2014/main" id="{B6B0E9DA-331E-1846-85E2-F70B47679E32}"/>
              </a:ext>
            </a:extLst>
          </p:cNvPr>
          <p:cNvSpPr/>
          <p:nvPr/>
        </p:nvSpPr>
        <p:spPr>
          <a:xfrm>
            <a:off x="10326565" y="5916706"/>
            <a:ext cx="1646696" cy="860529"/>
          </a:xfrm>
          <a:custGeom>
            <a:avLst/>
            <a:gdLst>
              <a:gd name="connsiteX0" fmla="*/ 0 w 1646696"/>
              <a:gd name="connsiteY0" fmla="*/ 0 h 860529"/>
              <a:gd name="connsiteX1" fmla="*/ 1646696 w 1646696"/>
              <a:gd name="connsiteY1" fmla="*/ 0 h 860529"/>
              <a:gd name="connsiteX2" fmla="*/ 1646696 w 1646696"/>
              <a:gd name="connsiteY2" fmla="*/ 860529 h 860529"/>
              <a:gd name="connsiteX3" fmla="*/ 0 w 1646696"/>
              <a:gd name="connsiteY3" fmla="*/ 860529 h 860529"/>
              <a:gd name="connsiteX4" fmla="*/ 0 w 1646696"/>
              <a:gd name="connsiteY4" fmla="*/ 0 h 860529"/>
              <a:gd name="connsiteX0" fmla="*/ 75304 w 1646696"/>
              <a:gd name="connsiteY0" fmla="*/ 64545 h 860529"/>
              <a:gd name="connsiteX1" fmla="*/ 1646696 w 1646696"/>
              <a:gd name="connsiteY1" fmla="*/ 0 h 860529"/>
              <a:gd name="connsiteX2" fmla="*/ 1646696 w 1646696"/>
              <a:gd name="connsiteY2" fmla="*/ 860529 h 860529"/>
              <a:gd name="connsiteX3" fmla="*/ 0 w 1646696"/>
              <a:gd name="connsiteY3" fmla="*/ 860529 h 860529"/>
              <a:gd name="connsiteX4" fmla="*/ 75304 w 1646696"/>
              <a:gd name="connsiteY4" fmla="*/ 64545 h 860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6696" h="860529">
                <a:moveTo>
                  <a:pt x="75304" y="64545"/>
                </a:moveTo>
                <a:lnTo>
                  <a:pt x="1646696" y="0"/>
                </a:lnTo>
                <a:lnTo>
                  <a:pt x="1646696" y="860529"/>
                </a:lnTo>
                <a:lnTo>
                  <a:pt x="0" y="860529"/>
                </a:lnTo>
                <a:lnTo>
                  <a:pt x="75304" y="64545"/>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BE66E384-B2A7-7747-B951-51F229450C1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53224" y="6050229"/>
            <a:ext cx="977900" cy="616186"/>
          </a:xfrm>
          <a:prstGeom prst="rect">
            <a:avLst/>
          </a:prstGeom>
        </p:spPr>
      </p:pic>
    </p:spTree>
    <p:extLst>
      <p:ext uri="{BB962C8B-B14F-4D97-AF65-F5344CB8AC3E}">
        <p14:creationId xmlns:p14="http://schemas.microsoft.com/office/powerpoint/2010/main" val="16402159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2C63E-B393-40EF-A671-E4EBA7998F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A3FBA9-0C1C-4A79-A51C-D24CD74385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43837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4" name="Slide Number Placeholder 5"/>
          <p:cNvSpPr>
            <a:spLocks noGrp="1"/>
          </p:cNvSpPr>
          <p:nvPr>
            <p:ph type="sldNum" sz="quarter" idx="4"/>
          </p:nvPr>
        </p:nvSpPr>
        <p:spPr>
          <a:xfrm>
            <a:off x="9350295" y="6630991"/>
            <a:ext cx="2844800" cy="228600"/>
          </a:xfrm>
          <a:prstGeom prst="rect">
            <a:avLst/>
          </a:prstGeom>
        </p:spPr>
        <p:txBody>
          <a:bodyPr/>
          <a:lstStyle>
            <a:lvl1pPr algn="r">
              <a:defRPr sz="1000" b="1">
                <a:solidFill>
                  <a:schemeClr val="tx1"/>
                </a:solidFill>
                <a:latin typeface="+mn-lt"/>
              </a:defRPr>
            </a:lvl1pPr>
          </a:lstStyle>
          <a:p>
            <a:fld id="{075EC5FC-CC7F-452E-93D6-839178893493}" type="slidenum">
              <a:rPr lang="en-US" smtClean="0"/>
              <a:pPr/>
              <a:t>‹#›</a:t>
            </a:fld>
            <a:endParaRPr lang="en-US"/>
          </a:p>
        </p:txBody>
      </p:sp>
      <p:sp>
        <p:nvSpPr>
          <p:cNvPr id="15" name="Text Placeholder 14"/>
          <p:cNvSpPr>
            <a:spLocks noGrp="1"/>
          </p:cNvSpPr>
          <p:nvPr>
            <p:ph type="body" sz="quarter" idx="10" hasCustomPrompt="1"/>
          </p:nvPr>
        </p:nvSpPr>
        <p:spPr>
          <a:xfrm>
            <a:off x="587025" y="1564701"/>
            <a:ext cx="10995377" cy="974366"/>
          </a:xfrm>
          <a:prstGeom prst="rect">
            <a:avLst/>
          </a:prstGeom>
          <a:noFill/>
        </p:spPr>
        <p:txBody>
          <a:bodyPr wrap="square" rtlCol="0" anchor="ctr">
            <a:noAutofit/>
          </a:bodyPr>
          <a:lstStyle>
            <a:lvl1pPr marL="0" indent="0">
              <a:buNone/>
              <a:defRPr lang="en-US" sz="4000" b="1" i="0" dirty="0" smtClean="0">
                <a:solidFill>
                  <a:schemeClr val="tx1"/>
                </a:solidFill>
              </a:defRPr>
            </a:lvl1pPr>
            <a:lvl2pPr marL="171450" indent="0">
              <a:buNone/>
              <a:defRPr lang="en-US" sz="1800" dirty="0" smtClean="0"/>
            </a:lvl2pPr>
            <a:lvl3pPr>
              <a:defRPr lang="en-US" sz="1800" dirty="0" smtClean="0"/>
            </a:lvl3pPr>
            <a:lvl4pPr>
              <a:defRPr lang="en-US" sz="1800" dirty="0" smtClean="0"/>
            </a:lvl4pPr>
            <a:lvl5pPr>
              <a:defRPr lang="en-US" sz="1800" dirty="0"/>
            </a:lvl5pPr>
          </a:lstStyle>
          <a:p>
            <a:pPr marL="0" lvl="0"/>
            <a:r>
              <a:rPr lang="en-US"/>
              <a:t>{Brief Title}</a:t>
            </a:r>
          </a:p>
        </p:txBody>
      </p:sp>
      <p:sp>
        <p:nvSpPr>
          <p:cNvPr id="23" name="Text Placeholder 22"/>
          <p:cNvSpPr>
            <a:spLocks noGrp="1"/>
          </p:cNvSpPr>
          <p:nvPr>
            <p:ph type="body" sz="quarter" idx="13" hasCustomPrompt="1"/>
          </p:nvPr>
        </p:nvSpPr>
        <p:spPr>
          <a:xfrm>
            <a:off x="587024" y="2539068"/>
            <a:ext cx="5610579" cy="321578"/>
          </a:xfrm>
          <a:prstGeom prst="rect">
            <a:avLst/>
          </a:prstGeom>
        </p:spPr>
        <p:txBody>
          <a:bodyPr anchor="ctr"/>
          <a:lstStyle>
            <a:lvl1pPr marL="0" indent="0">
              <a:buNone/>
              <a:defRPr sz="2000"/>
            </a:lvl1pPr>
          </a:lstStyle>
          <a:p>
            <a:pPr lvl="0"/>
            <a:r>
              <a:rPr lang="en-US"/>
              <a:t>{Briefer Name}</a:t>
            </a:r>
          </a:p>
        </p:txBody>
      </p:sp>
      <p:sp>
        <p:nvSpPr>
          <p:cNvPr id="24" name="Text Placeholder 22"/>
          <p:cNvSpPr>
            <a:spLocks noGrp="1"/>
          </p:cNvSpPr>
          <p:nvPr>
            <p:ph type="body" sz="quarter" idx="14" hasCustomPrompt="1"/>
          </p:nvPr>
        </p:nvSpPr>
        <p:spPr>
          <a:xfrm>
            <a:off x="587024" y="2861344"/>
            <a:ext cx="5610579" cy="321578"/>
          </a:xfrm>
          <a:prstGeom prst="rect">
            <a:avLst/>
          </a:prstGeom>
        </p:spPr>
        <p:txBody>
          <a:bodyPr anchor="ctr"/>
          <a:lstStyle>
            <a:lvl1pPr marL="0" indent="0">
              <a:buNone/>
              <a:defRPr sz="2000"/>
            </a:lvl1pPr>
          </a:lstStyle>
          <a:p>
            <a:pPr lvl="0"/>
            <a:r>
              <a:rPr lang="en-US"/>
              <a:t>{Briefer Organization}</a:t>
            </a:r>
          </a:p>
        </p:txBody>
      </p:sp>
      <p:sp>
        <p:nvSpPr>
          <p:cNvPr id="25" name="Text Placeholder 22"/>
          <p:cNvSpPr>
            <a:spLocks noGrp="1"/>
          </p:cNvSpPr>
          <p:nvPr>
            <p:ph type="body" sz="quarter" idx="15" hasCustomPrompt="1"/>
          </p:nvPr>
        </p:nvSpPr>
        <p:spPr>
          <a:xfrm>
            <a:off x="587024" y="3183622"/>
            <a:ext cx="5610579" cy="321578"/>
          </a:xfrm>
          <a:prstGeom prst="rect">
            <a:avLst/>
          </a:prstGeom>
        </p:spPr>
        <p:txBody>
          <a:bodyPr anchor="ctr"/>
          <a:lstStyle>
            <a:lvl1pPr marL="0" indent="0">
              <a:buNone/>
              <a:defRPr sz="2000"/>
            </a:lvl1pPr>
          </a:lstStyle>
          <a:p>
            <a:pPr lvl="0"/>
            <a:r>
              <a:rPr lang="en-US"/>
              <a:t>{Brief Date}</a:t>
            </a:r>
          </a:p>
        </p:txBody>
      </p:sp>
      <p:sp>
        <p:nvSpPr>
          <p:cNvPr id="3" name="Rectangle 2"/>
          <p:cNvSpPr/>
          <p:nvPr userDrawn="1"/>
        </p:nvSpPr>
        <p:spPr>
          <a:xfrm>
            <a:off x="508000" y="419100"/>
            <a:ext cx="11176000" cy="60198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 name="Picture 2" descr="Defense Human Resource Act">
            <a:extLst>
              <a:ext uri="{FF2B5EF4-FFF2-40B4-BE49-F238E27FC236}">
                <a16:creationId xmlns:a16="http://schemas.microsoft.com/office/drawing/2014/main" id="{BB7869C5-61EA-CBC5-2997-E359C64E4087}"/>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7653790" y="3182922"/>
            <a:ext cx="2574022" cy="2574022"/>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88642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8" name="Slide Number Placeholder 5"/>
          <p:cNvSpPr>
            <a:spLocks noGrp="1"/>
          </p:cNvSpPr>
          <p:nvPr>
            <p:ph type="sldNum" sz="quarter" idx="4"/>
          </p:nvPr>
        </p:nvSpPr>
        <p:spPr>
          <a:xfrm>
            <a:off x="9350295" y="6630991"/>
            <a:ext cx="2844800" cy="228600"/>
          </a:xfrm>
          <a:prstGeom prst="rect">
            <a:avLst/>
          </a:prstGeom>
        </p:spPr>
        <p:txBody>
          <a:bodyPr/>
          <a:lstStyle>
            <a:lvl1pPr algn="r">
              <a:defRPr sz="1000" b="1">
                <a:solidFill>
                  <a:schemeClr val="tx1"/>
                </a:solidFill>
                <a:latin typeface="+mn-lt"/>
              </a:defRPr>
            </a:lvl1pPr>
          </a:lstStyle>
          <a:p>
            <a:fld id="{075EC5FC-CC7F-452E-93D6-839178893493}" type="slidenum">
              <a:rPr lang="en-US" smtClean="0"/>
              <a:pPr/>
              <a:t>‹#›</a:t>
            </a:fld>
            <a:endParaRPr lang="en-US"/>
          </a:p>
        </p:txBody>
      </p:sp>
      <p:sp>
        <p:nvSpPr>
          <p:cNvPr id="19" name="Text Placeholder 18"/>
          <p:cNvSpPr>
            <a:spLocks noGrp="1"/>
          </p:cNvSpPr>
          <p:nvPr>
            <p:ph type="body" sz="quarter" idx="10" hasCustomPrompt="1"/>
          </p:nvPr>
        </p:nvSpPr>
        <p:spPr>
          <a:xfrm>
            <a:off x="0" y="1066800"/>
            <a:ext cx="12192000" cy="5568892"/>
          </a:xfrm>
          <a:prstGeom prst="rect">
            <a:avLst/>
          </a:prstGeom>
        </p:spPr>
        <p:txBody>
          <a:bodyPr/>
          <a:lstStyle>
            <a:lvl1pPr>
              <a:defRPr lang="en-US" sz="2800" b="1" smtClean="0"/>
            </a:lvl1pPr>
            <a:lvl2pPr>
              <a:defRPr lang="en-US" sz="2400" smtClean="0"/>
            </a:lvl2pPr>
            <a:lvl3pPr>
              <a:defRPr lang="en-US" sz="2000" smtClean="0"/>
            </a:lvl3pPr>
            <a:lvl4pPr>
              <a:defRPr lang="en-US" sz="1800" smtClean="0"/>
            </a:lvl4pPr>
            <a:lvl5pPr>
              <a:defRPr lang="en-US" sz="1800"/>
            </a:lvl5pPr>
          </a:lstStyle>
          <a:p>
            <a:pPr marL="285750" lvl="0" indent="-285750"/>
            <a:r>
              <a:rPr lang="en-US"/>
              <a:t>First level</a:t>
            </a:r>
          </a:p>
          <a:p>
            <a:pPr lvl="1"/>
            <a:r>
              <a:rPr lang="en-US"/>
              <a:t>Second level</a:t>
            </a:r>
          </a:p>
          <a:p>
            <a:pPr marL="1200150" lvl="2" indent="-285750">
              <a:buFont typeface="Wingdings" panose="05000000000000000000" pitchFamily="2" charset="2"/>
              <a:buChar char="§"/>
            </a:pPr>
            <a:r>
              <a:rPr lang="en-US"/>
              <a:t>Third level</a:t>
            </a:r>
          </a:p>
          <a:p>
            <a:pPr marL="1660525" lvl="3" indent="-288925">
              <a:buChar char="•"/>
            </a:pPr>
            <a:r>
              <a:rPr lang="en-US"/>
              <a:t>Fourth level</a:t>
            </a:r>
          </a:p>
          <a:p>
            <a:pPr marL="2114550" lvl="4" indent="-285750">
              <a:buChar char="̶"/>
            </a:pPr>
            <a:r>
              <a:rPr lang="en-US"/>
              <a:t>Fifth level</a:t>
            </a:r>
          </a:p>
        </p:txBody>
      </p:sp>
      <p:sp>
        <p:nvSpPr>
          <p:cNvPr id="20" name="Text Placeholder 22"/>
          <p:cNvSpPr>
            <a:spLocks noGrp="1"/>
          </p:cNvSpPr>
          <p:nvPr>
            <p:ph type="body" sz="quarter" idx="13" hasCustomPrompt="1"/>
          </p:nvPr>
        </p:nvSpPr>
        <p:spPr>
          <a:xfrm>
            <a:off x="1117113" y="72057"/>
            <a:ext cx="10838576" cy="919242"/>
          </a:xfrm>
          <a:prstGeom prst="rect">
            <a:avLst/>
          </a:prstGeom>
        </p:spPr>
        <p:txBody>
          <a:bodyPr anchor="ctr"/>
          <a:lstStyle>
            <a:lvl1pPr marL="0" indent="0" algn="l">
              <a:buNone/>
              <a:defRPr sz="3200" b="1" baseline="0"/>
            </a:lvl1pPr>
          </a:lstStyle>
          <a:p>
            <a:pPr lvl="0"/>
            <a:r>
              <a:rPr lang="en-US"/>
              <a:t>{Slide Title}</a:t>
            </a:r>
          </a:p>
        </p:txBody>
      </p:sp>
      <p:cxnSp>
        <p:nvCxnSpPr>
          <p:cNvPr id="11" name="Straight Connector 10"/>
          <p:cNvCxnSpPr/>
          <p:nvPr userDrawn="1"/>
        </p:nvCxnSpPr>
        <p:spPr>
          <a:xfrm>
            <a:off x="0" y="1066101"/>
            <a:ext cx="12192000"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pic>
        <p:nvPicPr>
          <p:cNvPr id="2" name="Picture 2" descr="Defense Human Resource Act">
            <a:extLst>
              <a:ext uri="{FF2B5EF4-FFF2-40B4-BE49-F238E27FC236}">
                <a16:creationId xmlns:a16="http://schemas.microsoft.com/office/drawing/2014/main" id="{96D2CD2E-FD63-B5E5-9153-D83E056F27CB}"/>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25167" y="76200"/>
            <a:ext cx="914400" cy="9144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18763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8" name="Slide Number Placeholder 5"/>
          <p:cNvSpPr>
            <a:spLocks noGrp="1"/>
          </p:cNvSpPr>
          <p:nvPr>
            <p:ph type="sldNum" sz="quarter" idx="4"/>
          </p:nvPr>
        </p:nvSpPr>
        <p:spPr>
          <a:xfrm>
            <a:off x="9350295" y="6630991"/>
            <a:ext cx="2844800" cy="228600"/>
          </a:xfrm>
          <a:prstGeom prst="rect">
            <a:avLst/>
          </a:prstGeom>
        </p:spPr>
        <p:txBody>
          <a:bodyPr/>
          <a:lstStyle>
            <a:lvl1pPr algn="r">
              <a:defRPr sz="1000" b="0">
                <a:solidFill>
                  <a:schemeClr val="tx1"/>
                </a:solidFill>
                <a:latin typeface="+mn-lt"/>
              </a:defRPr>
            </a:lvl1pPr>
          </a:lstStyle>
          <a:p>
            <a:fld id="{075EC5FC-CC7F-452E-93D6-839178893493}" type="slidenum">
              <a:rPr lang="en-US" smtClean="0"/>
              <a:pPr/>
              <a:t>‹#›</a:t>
            </a:fld>
            <a:endParaRPr lang="en-US"/>
          </a:p>
        </p:txBody>
      </p:sp>
      <p:sp>
        <p:nvSpPr>
          <p:cNvPr id="20" name="Text Placeholder 22"/>
          <p:cNvSpPr>
            <a:spLocks noGrp="1"/>
          </p:cNvSpPr>
          <p:nvPr>
            <p:ph type="body" sz="quarter" idx="13" hasCustomPrompt="1"/>
          </p:nvPr>
        </p:nvSpPr>
        <p:spPr>
          <a:xfrm>
            <a:off x="692577" y="3048000"/>
            <a:ext cx="10748161" cy="838200"/>
          </a:xfrm>
          <a:prstGeom prst="rect">
            <a:avLst/>
          </a:prstGeom>
        </p:spPr>
        <p:txBody>
          <a:bodyPr anchor="ctr"/>
          <a:lstStyle>
            <a:lvl1pPr marL="0" indent="0" algn="ctr">
              <a:buNone/>
              <a:defRPr sz="3600" b="1" baseline="0">
                <a:solidFill>
                  <a:schemeClr val="tx1"/>
                </a:solidFill>
              </a:defRPr>
            </a:lvl1pPr>
          </a:lstStyle>
          <a:p>
            <a:pPr lvl="0"/>
            <a:r>
              <a:rPr lang="en-US"/>
              <a:t>{Transition Title}</a:t>
            </a:r>
          </a:p>
        </p:txBody>
      </p:sp>
      <p:cxnSp>
        <p:nvCxnSpPr>
          <p:cNvPr id="7" name="Straight Connector 6"/>
          <p:cNvCxnSpPr/>
          <p:nvPr userDrawn="1"/>
        </p:nvCxnSpPr>
        <p:spPr>
          <a:xfrm>
            <a:off x="0" y="1066101"/>
            <a:ext cx="12192000"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pic>
        <p:nvPicPr>
          <p:cNvPr id="2" name="Picture 2" descr="Defense Human Resource Act">
            <a:extLst>
              <a:ext uri="{FF2B5EF4-FFF2-40B4-BE49-F238E27FC236}">
                <a16:creationId xmlns:a16="http://schemas.microsoft.com/office/drawing/2014/main" id="{170C9BB7-47AE-A4DB-659C-2C51ED679F42}"/>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25167" y="76200"/>
            <a:ext cx="914400" cy="9144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48254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8" name="Slide Number Placeholder 5"/>
          <p:cNvSpPr>
            <a:spLocks noGrp="1"/>
          </p:cNvSpPr>
          <p:nvPr>
            <p:ph type="sldNum" sz="quarter" idx="4"/>
          </p:nvPr>
        </p:nvSpPr>
        <p:spPr>
          <a:xfrm>
            <a:off x="9350295" y="6630991"/>
            <a:ext cx="2844800" cy="228600"/>
          </a:xfrm>
          <a:prstGeom prst="rect">
            <a:avLst/>
          </a:prstGeom>
        </p:spPr>
        <p:txBody>
          <a:bodyPr/>
          <a:lstStyle>
            <a:lvl1pPr algn="r">
              <a:defRPr sz="1000" b="0">
                <a:solidFill>
                  <a:schemeClr val="tx1"/>
                </a:solidFill>
                <a:latin typeface="+mn-lt"/>
              </a:defRPr>
            </a:lvl1pPr>
          </a:lstStyle>
          <a:p>
            <a:fld id="{075EC5FC-CC7F-452E-93D6-839178893493}" type="slidenum">
              <a:rPr lang="en-US" smtClean="0"/>
              <a:pPr/>
              <a:t>‹#›</a:t>
            </a:fld>
            <a:endParaRPr lang="en-US"/>
          </a:p>
        </p:txBody>
      </p:sp>
      <p:sp>
        <p:nvSpPr>
          <p:cNvPr id="20" name="Text Placeholder 22"/>
          <p:cNvSpPr>
            <a:spLocks noGrp="1"/>
          </p:cNvSpPr>
          <p:nvPr>
            <p:ph type="body" sz="quarter" idx="13" hasCustomPrompt="1"/>
          </p:nvPr>
        </p:nvSpPr>
        <p:spPr>
          <a:xfrm>
            <a:off x="747362" y="1610435"/>
            <a:ext cx="10748161" cy="903370"/>
          </a:xfrm>
          <a:prstGeom prst="rect">
            <a:avLst/>
          </a:prstGeom>
        </p:spPr>
        <p:txBody>
          <a:bodyPr anchor="ctr"/>
          <a:lstStyle>
            <a:lvl1pPr marL="0" indent="0" algn="ctr">
              <a:buNone/>
              <a:defRPr sz="3600" b="1" baseline="0">
                <a:solidFill>
                  <a:schemeClr val="tx1"/>
                </a:solidFill>
              </a:defRPr>
            </a:lvl1pPr>
          </a:lstStyle>
          <a:p>
            <a:pPr lvl="0"/>
            <a:r>
              <a:rPr lang="en-US"/>
              <a:t>{Title}</a:t>
            </a:r>
          </a:p>
        </p:txBody>
      </p:sp>
      <p:cxnSp>
        <p:nvCxnSpPr>
          <p:cNvPr id="7" name="Straight Connector 6"/>
          <p:cNvCxnSpPr/>
          <p:nvPr userDrawn="1"/>
        </p:nvCxnSpPr>
        <p:spPr>
          <a:xfrm>
            <a:off x="0" y="1066101"/>
            <a:ext cx="12192000"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14" hasCustomPrompt="1"/>
          </p:nvPr>
        </p:nvSpPr>
        <p:spPr>
          <a:xfrm>
            <a:off x="743918" y="2513805"/>
            <a:ext cx="10748161" cy="457200"/>
          </a:xfrm>
          <a:prstGeom prst="rect">
            <a:avLst/>
          </a:prstGeom>
        </p:spPr>
        <p:txBody>
          <a:bodyPr anchor="ctr"/>
          <a:lstStyle>
            <a:lvl1pPr marL="0" indent="0" algn="ctr">
              <a:buNone/>
              <a:defRPr lang="en-US" sz="2800" b="1" i="1" kern="1200" baseline="0" dirty="0">
                <a:solidFill>
                  <a:srgbClr val="0000CC"/>
                </a:solidFill>
                <a:latin typeface="Calibri"/>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lvl="0" indent="0" algn="ctr" defTabSz="914400" rtl="0" eaLnBrk="1" latinLnBrk="0" hangingPunct="1">
              <a:spcBef>
                <a:spcPct val="20000"/>
              </a:spcBef>
              <a:buFont typeface="Arial" panose="020B0604020202020204" pitchFamily="34" charset="0"/>
              <a:buNone/>
              <a:defRPr/>
            </a:pPr>
            <a:r>
              <a:rPr lang="en-US"/>
              <a:t>{Briefer Name}, {Organization}</a:t>
            </a:r>
          </a:p>
        </p:txBody>
      </p:sp>
      <p:sp>
        <p:nvSpPr>
          <p:cNvPr id="21" name="Text Placeholder 20"/>
          <p:cNvSpPr>
            <a:spLocks noGrp="1"/>
          </p:cNvSpPr>
          <p:nvPr>
            <p:ph type="body" sz="quarter" idx="15" hasCustomPrompt="1"/>
          </p:nvPr>
        </p:nvSpPr>
        <p:spPr>
          <a:xfrm>
            <a:off x="2438400" y="3886200"/>
            <a:ext cx="9053677" cy="457200"/>
          </a:xfrm>
          <a:prstGeom prst="rect">
            <a:avLst/>
          </a:prstGeom>
        </p:spPr>
        <p:txBody>
          <a:bodyPr anchor="t"/>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2400" b="1" baseline="0"/>
            </a:lvl1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a:t>{XX minutes}</a:t>
            </a:r>
          </a:p>
        </p:txBody>
      </p:sp>
      <p:sp>
        <p:nvSpPr>
          <p:cNvPr id="11" name="Text Placeholder 20"/>
          <p:cNvSpPr>
            <a:spLocks noGrp="1"/>
          </p:cNvSpPr>
          <p:nvPr>
            <p:ph type="body" sz="quarter" idx="16" hasCustomPrompt="1"/>
          </p:nvPr>
        </p:nvSpPr>
        <p:spPr>
          <a:xfrm>
            <a:off x="2438400" y="4343403"/>
            <a:ext cx="9053677" cy="1830391"/>
          </a:xfrm>
          <a:prstGeom prst="rect">
            <a:avLst/>
          </a:prstGeom>
        </p:spPr>
        <p:txBody>
          <a:bodyPr anchor="t"/>
          <a:lstStyle>
            <a:lvl1pPr marL="287338" indent="-287338" algn="l">
              <a:buFont typeface="+mj-lt"/>
              <a:buAutoNum type="arabicPeriod"/>
              <a:defRPr sz="2000" b="1" baseline="0"/>
            </a:lvl1pPr>
          </a:lstStyle>
          <a:p>
            <a:pPr lvl="0"/>
            <a:r>
              <a:rPr lang="en-US"/>
              <a:t>{Decision 1}</a:t>
            </a:r>
          </a:p>
          <a:p>
            <a:pPr lvl="0"/>
            <a:r>
              <a:rPr lang="en-US"/>
              <a:t>{Decision 2}</a:t>
            </a:r>
          </a:p>
          <a:p>
            <a:pPr lvl="0"/>
            <a:r>
              <a:rPr lang="en-US"/>
              <a:t>{Decision 3}</a:t>
            </a:r>
          </a:p>
          <a:p>
            <a:pPr lvl="0"/>
            <a:endParaRPr lang="en-US"/>
          </a:p>
        </p:txBody>
      </p:sp>
      <p:sp>
        <p:nvSpPr>
          <p:cNvPr id="12" name="Text Placeholder 20"/>
          <p:cNvSpPr>
            <a:spLocks noGrp="1"/>
          </p:cNvSpPr>
          <p:nvPr>
            <p:ph type="body" sz="quarter" idx="17" hasCustomPrompt="1"/>
          </p:nvPr>
        </p:nvSpPr>
        <p:spPr>
          <a:xfrm>
            <a:off x="2438400" y="3429000"/>
            <a:ext cx="9053677" cy="457200"/>
          </a:xfrm>
          <a:prstGeom prst="rect">
            <a:avLst/>
          </a:prstGeom>
        </p:spPr>
        <p:txBody>
          <a:bodyPr anchor="t"/>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2400" b="1" baseline="0"/>
            </a:lvl1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a:t>{Information or Decision Brief}</a:t>
            </a:r>
          </a:p>
        </p:txBody>
      </p:sp>
      <p:sp>
        <p:nvSpPr>
          <p:cNvPr id="13" name="Text Placeholder 20"/>
          <p:cNvSpPr txBox="1">
            <a:spLocks/>
          </p:cNvSpPr>
          <p:nvPr userDrawn="1"/>
        </p:nvSpPr>
        <p:spPr>
          <a:xfrm>
            <a:off x="0" y="3436008"/>
            <a:ext cx="2438400" cy="447215"/>
          </a:xfrm>
          <a:prstGeom prst="rect">
            <a:avLst/>
          </a:prstGeom>
        </p:spPr>
        <p:txBody>
          <a:bodyPr anchor="t"/>
          <a:lstStyle>
            <a:lvl1pPr marL="0" indent="0" algn="l" defTabSz="914400" rtl="0" eaLnBrk="1" latinLnBrk="0" hangingPunct="1">
              <a:spcBef>
                <a:spcPct val="20000"/>
              </a:spcBef>
              <a:buFont typeface="Arial" panose="020B0604020202020204" pitchFamily="34" charset="0"/>
              <a:buNone/>
              <a:defRPr sz="24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r"/>
            <a:r>
              <a:rPr lang="en-US" sz="2400"/>
              <a:t>Purpose:</a:t>
            </a:r>
          </a:p>
        </p:txBody>
      </p:sp>
      <p:sp>
        <p:nvSpPr>
          <p:cNvPr id="14" name="Text Placeholder 20"/>
          <p:cNvSpPr txBox="1">
            <a:spLocks/>
          </p:cNvSpPr>
          <p:nvPr userDrawn="1"/>
        </p:nvSpPr>
        <p:spPr>
          <a:xfrm>
            <a:off x="0" y="3888388"/>
            <a:ext cx="2438400" cy="455809"/>
          </a:xfrm>
          <a:prstGeom prst="rect">
            <a:avLst/>
          </a:prstGeom>
        </p:spPr>
        <p:txBody>
          <a:bodyPr anchor="t"/>
          <a:lstStyle>
            <a:lvl1pPr marL="0" indent="0" algn="l" defTabSz="914400" rtl="0" eaLnBrk="1" latinLnBrk="0" hangingPunct="1">
              <a:spcBef>
                <a:spcPct val="20000"/>
              </a:spcBef>
              <a:buFont typeface="Arial" panose="020B0604020202020204" pitchFamily="34" charset="0"/>
              <a:buNone/>
              <a:defRPr sz="24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r"/>
            <a:r>
              <a:rPr lang="en-US" sz="2400"/>
              <a:t>Duration:</a:t>
            </a:r>
          </a:p>
        </p:txBody>
      </p:sp>
      <p:sp>
        <p:nvSpPr>
          <p:cNvPr id="15" name="Text Placeholder 20"/>
          <p:cNvSpPr txBox="1">
            <a:spLocks/>
          </p:cNvSpPr>
          <p:nvPr userDrawn="1"/>
        </p:nvSpPr>
        <p:spPr>
          <a:xfrm>
            <a:off x="0" y="4340423"/>
            <a:ext cx="2438400" cy="1833371"/>
          </a:xfrm>
          <a:prstGeom prst="rect">
            <a:avLst/>
          </a:prstGeom>
        </p:spPr>
        <p:txBody>
          <a:bodyPr anchor="t"/>
          <a:lstStyle>
            <a:lvl1pPr marL="0" indent="0" algn="l" defTabSz="914400" rtl="0" eaLnBrk="1" latinLnBrk="0" hangingPunct="1">
              <a:spcBef>
                <a:spcPct val="20000"/>
              </a:spcBef>
              <a:buFont typeface="Arial" panose="020B0604020202020204" pitchFamily="34" charset="0"/>
              <a:buNone/>
              <a:defRPr sz="24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r"/>
            <a:r>
              <a:rPr lang="en-US" sz="2400"/>
              <a:t>Decisions: </a:t>
            </a:r>
            <a:br>
              <a:rPr lang="en-US" sz="2400"/>
            </a:br>
            <a:r>
              <a:rPr lang="en-US" sz="2000"/>
              <a:t>(if applicable)</a:t>
            </a:r>
          </a:p>
        </p:txBody>
      </p:sp>
      <p:pic>
        <p:nvPicPr>
          <p:cNvPr id="2" name="Picture 2" descr="Defense Human Resource Act">
            <a:extLst>
              <a:ext uri="{FF2B5EF4-FFF2-40B4-BE49-F238E27FC236}">
                <a16:creationId xmlns:a16="http://schemas.microsoft.com/office/drawing/2014/main" id="{2613A879-BE7C-6A0B-8033-03B9044621FF}"/>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25167" y="76200"/>
            <a:ext cx="914400" cy="9144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14679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6E2C05-9B10-EFF7-5943-3D25A3B784E9}"/>
              </a:ext>
            </a:extLst>
          </p:cNvPr>
          <p:cNvPicPr>
            <a:picLocks noChangeAspect="1"/>
          </p:cNvPicPr>
          <p:nvPr userDrawn="1"/>
        </p:nvPicPr>
        <p:blipFill rotWithShape="1">
          <a:blip r:embed="rId2" cstate="hqprint">
            <a:alphaModFix/>
            <a:extLst>
              <a:ext uri="{28A0092B-C50C-407E-A947-70E740481C1C}">
                <a14:useLocalDpi xmlns:a14="http://schemas.microsoft.com/office/drawing/2010/main"/>
              </a:ext>
            </a:extLst>
          </a:blip>
          <a:srcRect l="25002"/>
          <a:stretch/>
        </p:blipFill>
        <p:spPr>
          <a:xfrm>
            <a:off x="508000" y="419101"/>
            <a:ext cx="4673600" cy="6019800"/>
          </a:xfrm>
          <a:prstGeom prst="rect">
            <a:avLst/>
          </a:prstGeom>
          <a:effectLst>
            <a:outerShdw blurRad="50800" dist="38100" dir="2700000" algn="tl" rotWithShape="0">
              <a:prstClr val="black">
                <a:alpha val="40000"/>
              </a:prstClr>
            </a:outerShdw>
          </a:effectLst>
        </p:spPr>
      </p:pic>
      <p:sp>
        <p:nvSpPr>
          <p:cNvPr id="3" name="Rectangle 2"/>
          <p:cNvSpPr/>
          <p:nvPr userDrawn="1"/>
        </p:nvSpPr>
        <p:spPr>
          <a:xfrm>
            <a:off x="508000" y="419100"/>
            <a:ext cx="11176000" cy="60198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4" name="Picture 2" descr="Defense Human Resource Act">
            <a:extLst>
              <a:ext uri="{FF2B5EF4-FFF2-40B4-BE49-F238E27FC236}">
                <a16:creationId xmlns:a16="http://schemas.microsoft.com/office/drawing/2014/main" id="{14E2D1C3-DF97-9AFF-23FE-79785A48CB99}"/>
              </a:ext>
            </a:extLst>
          </p:cNvPr>
          <p:cNvPicPr>
            <a:picLocks noChangeAspect="1" noChangeArrowheads="1"/>
          </p:cNvPicPr>
          <p:nvPr userDrawn="1"/>
        </p:nvPicPr>
        <p:blipFill rotWithShape="1">
          <a:blip r:embed="rId3" cstate="hqprint">
            <a:extLst>
              <a:ext uri="{28A0092B-C50C-407E-A947-70E740481C1C}">
                <a14:useLocalDpi xmlns:a14="http://schemas.microsoft.com/office/drawing/2010/main"/>
              </a:ext>
            </a:extLst>
          </a:blip>
          <a:srcRect/>
          <a:stretch/>
        </p:blipFill>
        <p:spPr bwMode="auto">
          <a:xfrm>
            <a:off x="1016001" y="990600"/>
            <a:ext cx="2272559" cy="2286972"/>
          </a:xfrm>
          <a:prstGeom prst="ellipse">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14">
            <a:extLst>
              <a:ext uri="{FF2B5EF4-FFF2-40B4-BE49-F238E27FC236}">
                <a16:creationId xmlns:a16="http://schemas.microsoft.com/office/drawing/2014/main" id="{63DF786E-0392-F789-1EFE-084F320DAD85}"/>
              </a:ext>
            </a:extLst>
          </p:cNvPr>
          <p:cNvSpPr>
            <a:spLocks noGrp="1"/>
          </p:cNvSpPr>
          <p:nvPr>
            <p:ph type="body" sz="quarter" idx="10" hasCustomPrompt="1"/>
          </p:nvPr>
        </p:nvSpPr>
        <p:spPr>
          <a:xfrm>
            <a:off x="4876800" y="1971976"/>
            <a:ext cx="6705600" cy="1023592"/>
          </a:xfrm>
          <a:prstGeom prst="rect">
            <a:avLst/>
          </a:prstGeom>
          <a:noFill/>
        </p:spPr>
        <p:txBody>
          <a:bodyPr wrap="square" rtlCol="0" anchor="ctr">
            <a:noAutofit/>
          </a:bodyPr>
          <a:lstStyle>
            <a:lvl1pPr marL="0" indent="0">
              <a:buNone/>
              <a:defRPr lang="en-US" sz="3200" b="1" i="0" dirty="0" smtClean="0">
                <a:solidFill>
                  <a:srgbClr val="334B68"/>
                </a:solidFill>
              </a:defRPr>
            </a:lvl1pPr>
            <a:lvl2pPr marL="171450" indent="0">
              <a:buNone/>
              <a:defRPr lang="en-US" sz="1800" dirty="0" smtClean="0"/>
            </a:lvl2pPr>
            <a:lvl3pPr>
              <a:defRPr lang="en-US" sz="1800" dirty="0" smtClean="0"/>
            </a:lvl3pPr>
            <a:lvl4pPr>
              <a:defRPr lang="en-US" sz="1800" dirty="0" smtClean="0"/>
            </a:lvl4pPr>
            <a:lvl5pPr>
              <a:defRPr lang="en-US" sz="1800" dirty="0"/>
            </a:lvl5pPr>
          </a:lstStyle>
          <a:p>
            <a:pPr marL="0" lvl="0"/>
            <a:r>
              <a:rPr lang="en-US"/>
              <a:t>Brief Title</a:t>
            </a:r>
          </a:p>
        </p:txBody>
      </p:sp>
      <p:sp>
        <p:nvSpPr>
          <p:cNvPr id="6" name="Text Placeholder 22">
            <a:extLst>
              <a:ext uri="{FF2B5EF4-FFF2-40B4-BE49-F238E27FC236}">
                <a16:creationId xmlns:a16="http://schemas.microsoft.com/office/drawing/2014/main" id="{F9FE0E71-4885-2BC8-C353-27895BAE5444}"/>
              </a:ext>
            </a:extLst>
          </p:cNvPr>
          <p:cNvSpPr>
            <a:spLocks noGrp="1"/>
          </p:cNvSpPr>
          <p:nvPr>
            <p:ph type="body" sz="quarter" idx="13" hasCustomPrompt="1"/>
          </p:nvPr>
        </p:nvSpPr>
        <p:spPr>
          <a:xfrm>
            <a:off x="4876800" y="2996268"/>
            <a:ext cx="6705600" cy="321578"/>
          </a:xfrm>
          <a:prstGeom prst="rect">
            <a:avLst/>
          </a:prstGeom>
        </p:spPr>
        <p:txBody>
          <a:bodyPr anchor="ctr"/>
          <a:lstStyle>
            <a:lvl1pPr marL="0" indent="0">
              <a:buNone/>
              <a:defRPr sz="2000">
                <a:solidFill>
                  <a:srgbClr val="334B68"/>
                </a:solidFill>
              </a:defRPr>
            </a:lvl1pPr>
          </a:lstStyle>
          <a:p>
            <a:pPr lvl="0"/>
            <a:r>
              <a:rPr lang="en-US"/>
              <a:t>Briefer Name</a:t>
            </a:r>
          </a:p>
        </p:txBody>
      </p:sp>
      <p:sp>
        <p:nvSpPr>
          <p:cNvPr id="7" name="Text Placeholder 22">
            <a:extLst>
              <a:ext uri="{FF2B5EF4-FFF2-40B4-BE49-F238E27FC236}">
                <a16:creationId xmlns:a16="http://schemas.microsoft.com/office/drawing/2014/main" id="{CDD01706-AF2D-0C70-2A4C-84487E7C7A96}"/>
              </a:ext>
            </a:extLst>
          </p:cNvPr>
          <p:cNvSpPr>
            <a:spLocks noGrp="1"/>
          </p:cNvSpPr>
          <p:nvPr>
            <p:ph type="body" sz="quarter" idx="14" hasCustomPrompt="1"/>
          </p:nvPr>
        </p:nvSpPr>
        <p:spPr>
          <a:xfrm>
            <a:off x="4876800" y="3318544"/>
            <a:ext cx="6705600" cy="321578"/>
          </a:xfrm>
          <a:prstGeom prst="rect">
            <a:avLst/>
          </a:prstGeom>
        </p:spPr>
        <p:txBody>
          <a:bodyPr anchor="ctr"/>
          <a:lstStyle>
            <a:lvl1pPr marL="0" indent="0">
              <a:buNone/>
              <a:defRPr sz="2000">
                <a:solidFill>
                  <a:srgbClr val="334B68"/>
                </a:solidFill>
              </a:defRPr>
            </a:lvl1pPr>
          </a:lstStyle>
          <a:p>
            <a:pPr lvl="0"/>
            <a:r>
              <a:rPr lang="en-US"/>
              <a:t>Briefer Organization</a:t>
            </a:r>
          </a:p>
        </p:txBody>
      </p:sp>
      <p:sp>
        <p:nvSpPr>
          <p:cNvPr id="8" name="Text Placeholder 22">
            <a:extLst>
              <a:ext uri="{FF2B5EF4-FFF2-40B4-BE49-F238E27FC236}">
                <a16:creationId xmlns:a16="http://schemas.microsoft.com/office/drawing/2014/main" id="{DE664465-370A-C5E6-7CCE-FDCAF24EB896}"/>
              </a:ext>
            </a:extLst>
          </p:cNvPr>
          <p:cNvSpPr>
            <a:spLocks noGrp="1"/>
          </p:cNvSpPr>
          <p:nvPr>
            <p:ph type="body" sz="quarter" idx="15" hasCustomPrompt="1"/>
          </p:nvPr>
        </p:nvSpPr>
        <p:spPr>
          <a:xfrm>
            <a:off x="4876800" y="3640822"/>
            <a:ext cx="6705600" cy="321578"/>
          </a:xfrm>
          <a:prstGeom prst="rect">
            <a:avLst/>
          </a:prstGeom>
        </p:spPr>
        <p:txBody>
          <a:bodyPr anchor="ctr"/>
          <a:lstStyle>
            <a:lvl1pPr marL="0" indent="0">
              <a:buNone/>
              <a:defRPr sz="2000">
                <a:solidFill>
                  <a:srgbClr val="334B68"/>
                </a:solidFill>
              </a:defRPr>
            </a:lvl1pPr>
          </a:lstStyle>
          <a:p>
            <a:pPr lvl="0"/>
            <a:r>
              <a:rPr lang="en-US"/>
              <a:t>Brief Date</a:t>
            </a:r>
          </a:p>
        </p:txBody>
      </p:sp>
      <p:sp>
        <p:nvSpPr>
          <p:cNvPr id="13" name="TextBox 12">
            <a:extLst>
              <a:ext uri="{FF2B5EF4-FFF2-40B4-BE49-F238E27FC236}">
                <a16:creationId xmlns:a16="http://schemas.microsoft.com/office/drawing/2014/main" id="{6D763301-0B5D-03D4-8856-D442CCCE3043}"/>
              </a:ext>
            </a:extLst>
          </p:cNvPr>
          <p:cNvSpPr txBox="1"/>
          <p:nvPr userDrawn="1"/>
        </p:nvSpPr>
        <p:spPr>
          <a:xfrm>
            <a:off x="669304" y="3962400"/>
            <a:ext cx="3293097" cy="1323439"/>
          </a:xfrm>
          <a:prstGeom prst="rect">
            <a:avLst/>
          </a:prstGeom>
          <a:noFill/>
        </p:spPr>
        <p:txBody>
          <a:bodyPr wrap="square">
            <a:spAutoFit/>
          </a:bodyPr>
          <a:lstStyle/>
          <a:p>
            <a:pPr marL="0" indent="0" algn="l">
              <a:spcBef>
                <a:spcPts val="0"/>
              </a:spcBef>
              <a:buNone/>
            </a:pPr>
            <a:r>
              <a:rPr lang="en-US" sz="2000" b="1">
                <a:solidFill>
                  <a:srgbClr val="CC9933"/>
                </a:solidFill>
              </a:rPr>
              <a:t>Supporting Servicemembers, </a:t>
            </a:r>
          </a:p>
          <a:p>
            <a:pPr marL="0" indent="0" algn="l">
              <a:spcBef>
                <a:spcPts val="0"/>
              </a:spcBef>
              <a:buNone/>
            </a:pPr>
            <a:r>
              <a:rPr lang="en-US" sz="2000" b="1">
                <a:solidFill>
                  <a:srgbClr val="CC9933"/>
                </a:solidFill>
              </a:rPr>
              <a:t>their families, and </a:t>
            </a:r>
          </a:p>
          <a:p>
            <a:pPr marL="0" indent="0" algn="l">
              <a:spcBef>
                <a:spcPts val="0"/>
              </a:spcBef>
              <a:buNone/>
            </a:pPr>
            <a:r>
              <a:rPr lang="en-US" sz="2000" b="1">
                <a:solidFill>
                  <a:srgbClr val="CC9933"/>
                </a:solidFill>
              </a:rPr>
              <a:t>the DoD for 50 years</a:t>
            </a:r>
          </a:p>
        </p:txBody>
      </p:sp>
      <p:sp>
        <p:nvSpPr>
          <p:cNvPr id="17" name="Rectangle 16">
            <a:extLst>
              <a:ext uri="{FF2B5EF4-FFF2-40B4-BE49-F238E27FC236}">
                <a16:creationId xmlns:a16="http://schemas.microsoft.com/office/drawing/2014/main" id="{F1C14ED6-9E38-E9F6-C3D4-80E871792D00}"/>
              </a:ext>
            </a:extLst>
          </p:cNvPr>
          <p:cNvSpPr/>
          <p:nvPr userDrawn="1"/>
        </p:nvSpPr>
        <p:spPr>
          <a:xfrm>
            <a:off x="5384800" y="4648200"/>
            <a:ext cx="5384800" cy="1219200"/>
          </a:xfrm>
          <a:prstGeom prst="rect">
            <a:avLst/>
          </a:prstGeom>
          <a:solidFill>
            <a:schemeClr val="bg1"/>
          </a:solidFill>
          <a:ln w="6350">
            <a:solidFill>
              <a:srgbClr val="C0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800" u="sng">
                <a:solidFill>
                  <a:srgbClr val="334B68"/>
                </a:solidFill>
              </a:rPr>
              <a:t>Purpose</a:t>
            </a:r>
          </a:p>
          <a:p>
            <a:pPr algn="l"/>
            <a:endParaRPr lang="en-US" sz="1800">
              <a:solidFill>
                <a:schemeClr val="tx1"/>
              </a:solidFill>
            </a:endParaRPr>
          </a:p>
          <a:p>
            <a:pPr algn="ctr"/>
            <a:endParaRPr lang="en-US" sz="1800">
              <a:solidFill>
                <a:schemeClr val="tx1"/>
              </a:solidFill>
            </a:endParaRPr>
          </a:p>
        </p:txBody>
      </p:sp>
      <p:sp>
        <p:nvSpPr>
          <p:cNvPr id="27" name="TextBox 26">
            <a:extLst>
              <a:ext uri="{FF2B5EF4-FFF2-40B4-BE49-F238E27FC236}">
                <a16:creationId xmlns:a16="http://schemas.microsoft.com/office/drawing/2014/main" id="{2E68BC6A-C253-0A2E-EBDB-E4B50E1063D4}"/>
              </a:ext>
            </a:extLst>
          </p:cNvPr>
          <p:cNvSpPr txBox="1"/>
          <p:nvPr userDrawn="1"/>
        </p:nvSpPr>
        <p:spPr>
          <a:xfrm>
            <a:off x="508000" y="6083426"/>
            <a:ext cx="3149600" cy="246221"/>
          </a:xfrm>
          <a:prstGeom prst="rect">
            <a:avLst/>
          </a:prstGeom>
        </p:spPr>
        <p:txBody>
          <a:bodyPr wrap="square" rtlCol="0">
            <a:spAutoFit/>
          </a:bodyPr>
          <a:lstStyle/>
          <a:p>
            <a:pPr algn="ctr"/>
            <a:r>
              <a:rPr lang="en-US" sz="1000" i="1" err="1">
                <a:solidFill>
                  <a:schemeClr val="bg1"/>
                </a:solidFill>
              </a:rPr>
              <a:t>www.dhra.mil</a:t>
            </a:r>
            <a:endParaRPr lang="en-US" sz="1000" i="1">
              <a:solidFill>
                <a:schemeClr val="bg1"/>
              </a:solidFill>
            </a:endParaRPr>
          </a:p>
        </p:txBody>
      </p:sp>
      <p:sp>
        <p:nvSpPr>
          <p:cNvPr id="10" name="Text Placeholder 9">
            <a:extLst>
              <a:ext uri="{FF2B5EF4-FFF2-40B4-BE49-F238E27FC236}">
                <a16:creationId xmlns:a16="http://schemas.microsoft.com/office/drawing/2014/main" id="{804D50A4-3E72-8FD1-B345-5A380D5B5B80}"/>
              </a:ext>
            </a:extLst>
          </p:cNvPr>
          <p:cNvSpPr>
            <a:spLocks noGrp="1"/>
          </p:cNvSpPr>
          <p:nvPr>
            <p:ph type="body" sz="quarter" idx="16"/>
          </p:nvPr>
        </p:nvSpPr>
        <p:spPr>
          <a:xfrm>
            <a:off x="5425463" y="4991622"/>
            <a:ext cx="5303476" cy="851771"/>
          </a:xfrm>
          <a:prstGeom prst="rect">
            <a:avLst/>
          </a:prstGeom>
        </p:spPr>
        <p:txBody>
          <a:bodyPr/>
          <a:lstStyle>
            <a:lvl1pPr marL="0" indent="0">
              <a:buNone/>
              <a:defRPr sz="1200">
                <a:solidFill>
                  <a:srgbClr val="334B68"/>
                </a:solidFill>
              </a:defRPr>
            </a:lvl1pPr>
            <a:lvl2pPr>
              <a:defRPr sz="1200"/>
            </a:lvl2pPr>
            <a:lvl3pPr>
              <a:defRPr sz="1200"/>
            </a:lvl3pPr>
            <a:lvl4pPr>
              <a:defRPr sz="1200"/>
            </a:lvl4pPr>
            <a:lvl5pPr>
              <a:defRPr sz="1200"/>
            </a:lvl5pPr>
          </a:lstStyle>
          <a:p>
            <a:pPr lvl="0"/>
            <a:endParaRPr lang="en-US"/>
          </a:p>
        </p:txBody>
      </p:sp>
      <p:sp>
        <p:nvSpPr>
          <p:cNvPr id="11" name="Slide Number Placeholder 5">
            <a:extLst>
              <a:ext uri="{FF2B5EF4-FFF2-40B4-BE49-F238E27FC236}">
                <a16:creationId xmlns:a16="http://schemas.microsoft.com/office/drawing/2014/main" id="{C3A07C47-8AFE-4636-0E52-05BF11A97ACA}"/>
              </a:ext>
            </a:extLst>
          </p:cNvPr>
          <p:cNvSpPr>
            <a:spLocks noGrp="1"/>
          </p:cNvSpPr>
          <p:nvPr>
            <p:ph type="sldNum" sz="quarter" idx="4"/>
          </p:nvPr>
        </p:nvSpPr>
        <p:spPr>
          <a:xfrm>
            <a:off x="10969707" y="6629398"/>
            <a:ext cx="1222293" cy="228600"/>
          </a:xfrm>
          <a:prstGeom prst="rect">
            <a:avLst/>
          </a:prstGeom>
        </p:spPr>
        <p:txBody>
          <a:bodyPr/>
          <a:lstStyle>
            <a:lvl1pPr algn="r">
              <a:defRPr sz="1000" b="1">
                <a:solidFill>
                  <a:srgbClr val="CC9933"/>
                </a:solidFill>
                <a:latin typeface="+mn-lt"/>
              </a:defRPr>
            </a:lvl1pPr>
          </a:lstStyle>
          <a:p>
            <a:fld id="{075EC5FC-CC7F-452E-93D6-839178893493}" type="slidenum">
              <a:rPr lang="en-US" smtClean="0"/>
              <a:pPr/>
              <a:t>‹#›</a:t>
            </a:fld>
            <a:endParaRPr lang="en-US"/>
          </a:p>
        </p:txBody>
      </p:sp>
    </p:spTree>
    <p:extLst>
      <p:ext uri="{BB962C8B-B14F-4D97-AF65-F5344CB8AC3E}">
        <p14:creationId xmlns:p14="http://schemas.microsoft.com/office/powerpoint/2010/main" val="9159151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6983116"/>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itle/Sub-Title Content">
    <p:spTree>
      <p:nvGrpSpPr>
        <p:cNvPr id="1" name=""/>
        <p:cNvGrpSpPr/>
        <p:nvPr/>
      </p:nvGrpSpPr>
      <p:grpSpPr>
        <a:xfrm>
          <a:off x="0" y="0"/>
          <a:ext cx="0" cy="0"/>
          <a:chOff x="0" y="0"/>
          <a:chExt cx="0" cy="0"/>
        </a:xfrm>
      </p:grpSpPr>
      <p:sp>
        <p:nvSpPr>
          <p:cNvPr id="19" name="Text Placeholder 18"/>
          <p:cNvSpPr>
            <a:spLocks noGrp="1"/>
          </p:cNvSpPr>
          <p:nvPr>
            <p:ph type="body" sz="quarter" idx="10" hasCustomPrompt="1"/>
          </p:nvPr>
        </p:nvSpPr>
        <p:spPr>
          <a:xfrm>
            <a:off x="0" y="990603"/>
            <a:ext cx="12192000" cy="5638795"/>
          </a:xfrm>
          <a:prstGeom prst="rect">
            <a:avLst/>
          </a:prstGeom>
        </p:spPr>
        <p:txBody>
          <a:bodyPr/>
          <a:lstStyle>
            <a:lvl1pPr>
              <a:spcBef>
                <a:spcPts val="72"/>
              </a:spcBef>
              <a:defRPr lang="en-US" sz="2800" b="1" smtClean="0"/>
            </a:lvl1pPr>
            <a:lvl2pPr>
              <a:spcBef>
                <a:spcPts val="72"/>
              </a:spcBef>
              <a:defRPr lang="en-US" sz="2400" smtClean="0"/>
            </a:lvl2pPr>
            <a:lvl3pPr>
              <a:spcBef>
                <a:spcPts val="72"/>
              </a:spcBef>
              <a:defRPr lang="en-US" sz="2000" smtClean="0"/>
            </a:lvl3pPr>
            <a:lvl4pPr>
              <a:spcBef>
                <a:spcPts val="72"/>
              </a:spcBef>
              <a:defRPr lang="en-US" sz="1800" smtClean="0"/>
            </a:lvl4pPr>
            <a:lvl5pPr>
              <a:spcBef>
                <a:spcPts val="72"/>
              </a:spcBef>
              <a:defRPr lang="en-US" sz="1800"/>
            </a:lvl5pPr>
          </a:lstStyle>
          <a:p>
            <a:pPr marL="285750" lvl="0" indent="-285750"/>
            <a:r>
              <a:rPr lang="en-US"/>
              <a:t>First level</a:t>
            </a:r>
          </a:p>
          <a:p>
            <a:pPr lvl="1"/>
            <a:r>
              <a:rPr lang="en-US"/>
              <a:t>Second level</a:t>
            </a:r>
          </a:p>
          <a:p>
            <a:pPr marL="1200150" lvl="2" indent="-285750">
              <a:buFont typeface="Wingdings" panose="05000000000000000000" pitchFamily="2" charset="2"/>
              <a:buChar char="§"/>
            </a:pPr>
            <a:r>
              <a:rPr lang="en-US"/>
              <a:t>Third level</a:t>
            </a:r>
          </a:p>
          <a:p>
            <a:pPr marL="1660525" lvl="3" indent="-288925">
              <a:buChar char="•"/>
            </a:pPr>
            <a:r>
              <a:rPr lang="en-US"/>
              <a:t>Fourth level</a:t>
            </a:r>
          </a:p>
          <a:p>
            <a:pPr marL="2114550" lvl="4" indent="-285750">
              <a:buChar char="̶"/>
            </a:pPr>
            <a:r>
              <a:rPr lang="en-US"/>
              <a:t>Fifth level</a:t>
            </a:r>
          </a:p>
        </p:txBody>
      </p:sp>
      <p:cxnSp>
        <p:nvCxnSpPr>
          <p:cNvPr id="11" name="Straight Connector 10"/>
          <p:cNvCxnSpPr/>
          <p:nvPr userDrawn="1"/>
        </p:nvCxnSpPr>
        <p:spPr>
          <a:xfrm>
            <a:off x="0" y="990600"/>
            <a:ext cx="12192000"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Text Placeholder 2">
            <a:extLst>
              <a:ext uri="{FF2B5EF4-FFF2-40B4-BE49-F238E27FC236}">
                <a16:creationId xmlns:a16="http://schemas.microsoft.com/office/drawing/2014/main" id="{A2AC4D8B-CA63-A997-4798-5C42807862B7}"/>
              </a:ext>
            </a:extLst>
          </p:cNvPr>
          <p:cNvSpPr>
            <a:spLocks noGrp="1"/>
          </p:cNvSpPr>
          <p:nvPr>
            <p:ph type="body" sz="quarter" idx="11" hasCustomPrompt="1"/>
          </p:nvPr>
        </p:nvSpPr>
        <p:spPr>
          <a:xfrm>
            <a:off x="1066801" y="152402"/>
            <a:ext cx="9902908" cy="346083"/>
          </a:xfrm>
          <a:prstGeom prst="rect">
            <a:avLst/>
          </a:prstGeom>
        </p:spPr>
        <p:txBody>
          <a:bodyPr anchor="ctr"/>
          <a:lstStyle>
            <a:lvl1pPr marL="0" indent="0">
              <a:spcBef>
                <a:spcPts val="0"/>
              </a:spcBef>
              <a:buNone/>
              <a:defRPr sz="2800" b="1">
                <a:solidFill>
                  <a:srgbClr val="334B68"/>
                </a:solidFill>
              </a:defRPr>
            </a:lvl1pPr>
          </a:lstStyle>
          <a:p>
            <a:pPr lvl="0"/>
            <a:r>
              <a:rPr lang="en-US"/>
              <a:t>Slide Title</a:t>
            </a:r>
          </a:p>
        </p:txBody>
      </p:sp>
      <p:sp>
        <p:nvSpPr>
          <p:cNvPr id="3" name="Text Placeholder 2">
            <a:extLst>
              <a:ext uri="{FF2B5EF4-FFF2-40B4-BE49-F238E27FC236}">
                <a16:creationId xmlns:a16="http://schemas.microsoft.com/office/drawing/2014/main" id="{1F6CEF23-2A21-E94E-779F-A60A9A08C2BF}"/>
              </a:ext>
            </a:extLst>
          </p:cNvPr>
          <p:cNvSpPr>
            <a:spLocks noGrp="1"/>
          </p:cNvSpPr>
          <p:nvPr>
            <p:ph type="body" sz="quarter" idx="12" hasCustomPrompt="1"/>
          </p:nvPr>
        </p:nvSpPr>
        <p:spPr>
          <a:xfrm>
            <a:off x="1066801" y="513788"/>
            <a:ext cx="9902908" cy="346083"/>
          </a:xfrm>
          <a:prstGeom prst="rect">
            <a:avLst/>
          </a:prstGeom>
        </p:spPr>
        <p:txBody>
          <a:bodyPr anchor="ctr"/>
          <a:lstStyle>
            <a:lvl1pPr marL="0" indent="0">
              <a:spcBef>
                <a:spcPts val="0"/>
              </a:spcBef>
              <a:buNone/>
              <a:defRPr sz="2000" b="1" i="1">
                <a:solidFill>
                  <a:srgbClr val="334B68"/>
                </a:solidFill>
              </a:defRPr>
            </a:lvl1pPr>
          </a:lstStyle>
          <a:p>
            <a:pPr lvl="0"/>
            <a:r>
              <a:rPr lang="en-US"/>
              <a:t>Sub-Title</a:t>
            </a:r>
          </a:p>
        </p:txBody>
      </p:sp>
      <p:sp>
        <p:nvSpPr>
          <p:cNvPr id="5" name="Slide Number Placeholder 5">
            <a:extLst>
              <a:ext uri="{FF2B5EF4-FFF2-40B4-BE49-F238E27FC236}">
                <a16:creationId xmlns:a16="http://schemas.microsoft.com/office/drawing/2014/main" id="{4292114B-50EA-A179-B4E2-1C1A07D06F46}"/>
              </a:ext>
            </a:extLst>
          </p:cNvPr>
          <p:cNvSpPr>
            <a:spLocks noGrp="1"/>
          </p:cNvSpPr>
          <p:nvPr>
            <p:ph type="sldNum" sz="quarter" idx="4"/>
          </p:nvPr>
        </p:nvSpPr>
        <p:spPr>
          <a:xfrm>
            <a:off x="10969708" y="6629398"/>
            <a:ext cx="1222293" cy="228600"/>
          </a:xfrm>
          <a:prstGeom prst="rect">
            <a:avLst/>
          </a:prstGeom>
        </p:spPr>
        <p:txBody>
          <a:bodyPr/>
          <a:lstStyle>
            <a:lvl1pPr algn="r">
              <a:defRPr sz="1000" b="1">
                <a:solidFill>
                  <a:srgbClr val="CC9933"/>
                </a:solidFill>
                <a:latin typeface="+mn-lt"/>
              </a:defRPr>
            </a:lvl1pPr>
          </a:lstStyle>
          <a:p>
            <a:fld id="{075EC5FC-CC7F-452E-93D6-839178893493}" type="slidenum">
              <a:rPr lang="en-US" smtClean="0"/>
              <a:pPr/>
              <a:t>‹#›</a:t>
            </a:fld>
            <a:endParaRPr lang="en-US"/>
          </a:p>
        </p:txBody>
      </p:sp>
      <p:pic>
        <p:nvPicPr>
          <p:cNvPr id="4" name="Picture 3" descr="Defense Human Resource Act">
            <a:extLst>
              <a:ext uri="{FF2B5EF4-FFF2-40B4-BE49-F238E27FC236}">
                <a16:creationId xmlns:a16="http://schemas.microsoft.com/office/drawing/2014/main" id="{BA5ECDAD-6C40-4B8B-7E69-35B380FDE3DD}"/>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a:stretch/>
        </p:blipFill>
        <p:spPr bwMode="auto">
          <a:xfrm>
            <a:off x="24245" y="48262"/>
            <a:ext cx="889233" cy="889233"/>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760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44BAC-18E1-4190-B9E7-A064D516C7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679576-1CA9-444F-9DFF-29B8B533AEE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CDBA563-D821-4BE1-B822-B7EB8ECE645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6F0BA5B-3765-457E-802C-BD4996040DB7}"/>
              </a:ext>
            </a:extLst>
          </p:cNvPr>
          <p:cNvSpPr>
            <a:spLocks noGrp="1"/>
          </p:cNvSpPr>
          <p:nvPr>
            <p:ph type="dt" sz="half" idx="10"/>
          </p:nvPr>
        </p:nvSpPr>
        <p:spPr/>
        <p:txBody>
          <a:bodyPr/>
          <a:lstStyle/>
          <a:p>
            <a:fld id="{E5EE0D79-0BEF-45EC-915E-016D1AACFFC8}" type="datetimeFigureOut">
              <a:rPr lang="en-US" smtClean="0"/>
              <a:t>6/17/2025</a:t>
            </a:fld>
            <a:endParaRPr lang="en-US"/>
          </a:p>
        </p:txBody>
      </p:sp>
      <p:sp>
        <p:nvSpPr>
          <p:cNvPr id="6" name="Footer Placeholder 5">
            <a:extLst>
              <a:ext uri="{FF2B5EF4-FFF2-40B4-BE49-F238E27FC236}">
                <a16:creationId xmlns:a16="http://schemas.microsoft.com/office/drawing/2014/main" id="{2DFE149D-4C0C-471A-8907-5FAC7F113E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382C4F-1690-4196-BC4A-7BDD2FF85AC0}"/>
              </a:ext>
            </a:extLst>
          </p:cNvPr>
          <p:cNvSpPr>
            <a:spLocks noGrp="1"/>
          </p:cNvSpPr>
          <p:nvPr>
            <p:ph type="sldNum" sz="quarter" idx="12"/>
          </p:nvPr>
        </p:nvSpPr>
        <p:spPr/>
        <p:txBody>
          <a:bodyPr/>
          <a:lstStyle/>
          <a:p>
            <a:fld id="{1D190F36-E96B-47DE-975A-CAB740E763A2}" type="slidenum">
              <a:rPr lang="en-US" smtClean="0"/>
              <a:t>‹#›</a:t>
            </a:fld>
            <a:endParaRPr lang="en-US"/>
          </a:p>
        </p:txBody>
      </p:sp>
    </p:spTree>
    <p:extLst>
      <p:ext uri="{BB962C8B-B14F-4D97-AF65-F5344CB8AC3E}">
        <p14:creationId xmlns:p14="http://schemas.microsoft.com/office/powerpoint/2010/main" val="26936299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grpSp>
        <p:nvGrpSpPr>
          <p:cNvPr id="15" name="Group 14"/>
          <p:cNvGrpSpPr/>
          <p:nvPr userDrawn="1"/>
        </p:nvGrpSpPr>
        <p:grpSpPr>
          <a:xfrm>
            <a:off x="0" y="6443585"/>
            <a:ext cx="12192000" cy="276999"/>
            <a:chOff x="0" y="6443585"/>
            <a:chExt cx="12192000" cy="276999"/>
          </a:xfrm>
        </p:grpSpPr>
        <p:sp>
          <p:nvSpPr>
            <p:cNvPr id="16" name="Rectangle 15">
              <a:extLst>
                <a:ext uri="{FF2B5EF4-FFF2-40B4-BE49-F238E27FC236}">
                  <a16:creationId xmlns:a16="http://schemas.microsoft.com/office/drawing/2014/main" id="{68288A65-3FD3-7D42-9F65-33BDD93CC4E9}"/>
                </a:ext>
              </a:extLst>
            </p:cNvPr>
            <p:cNvSpPr/>
            <p:nvPr userDrawn="1"/>
          </p:nvSpPr>
          <p:spPr>
            <a:xfrm>
              <a:off x="0" y="6456285"/>
              <a:ext cx="12192000" cy="251730"/>
            </a:xfrm>
            <a:prstGeom prst="rect">
              <a:avLst/>
            </a:prstGeom>
            <a:solidFill>
              <a:srgbClr val="AEC6DA">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4000"/>
            </a:p>
          </p:txBody>
        </p:sp>
        <p:sp>
          <p:nvSpPr>
            <p:cNvPr id="17" name="TextBox 16">
              <a:extLst>
                <a:ext uri="{FF2B5EF4-FFF2-40B4-BE49-F238E27FC236}">
                  <a16:creationId xmlns:a16="http://schemas.microsoft.com/office/drawing/2014/main" id="{02478EAF-B3F1-5541-A5F4-4697B4003A3C}"/>
                </a:ext>
              </a:extLst>
            </p:cNvPr>
            <p:cNvSpPr txBox="1"/>
            <p:nvPr userDrawn="1"/>
          </p:nvSpPr>
          <p:spPr>
            <a:xfrm>
              <a:off x="365759" y="6443585"/>
              <a:ext cx="346968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a:solidFill>
                    <a:srgbClr val="17345C"/>
                  </a:solidFill>
                  <a:latin typeface="Arial" panose="020B0604020202020204" pitchFamily="34" charset="0"/>
                  <a:cs typeface="Arial" panose="020B0604020202020204" pitchFamily="34" charset="0"/>
                </a:rPr>
                <a:t>Defense Support Services Center</a:t>
              </a:r>
            </a:p>
          </p:txBody>
        </p:sp>
      </p:grpSp>
      <p:sp>
        <p:nvSpPr>
          <p:cNvPr id="11" name="Slide Number Placeholder 2"/>
          <p:cNvSpPr>
            <a:spLocks noGrp="1"/>
          </p:cNvSpPr>
          <p:nvPr>
            <p:ph type="sldNum" sz="quarter" idx="14"/>
          </p:nvPr>
        </p:nvSpPr>
        <p:spPr>
          <a:xfrm>
            <a:off x="11379449" y="6456285"/>
            <a:ext cx="353838" cy="251730"/>
          </a:xfrm>
        </p:spPr>
        <p:txBody>
          <a:bodyPr/>
          <a:lstStyle/>
          <a:p>
            <a:fld id="{4C6B7127-9F77-471E-BA61-1540CB2C57B2}" type="slidenum">
              <a:rPr lang="en-US" smtClean="0"/>
              <a:pPr/>
              <a:t>‹#›</a:t>
            </a:fld>
            <a:endParaRPr lang="en-US"/>
          </a:p>
        </p:txBody>
      </p:sp>
    </p:spTree>
    <p:extLst>
      <p:ext uri="{BB962C8B-B14F-4D97-AF65-F5344CB8AC3E}">
        <p14:creationId xmlns:p14="http://schemas.microsoft.com/office/powerpoint/2010/main" val="13926372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 </a:t>
            </a:r>
            <a:endParaRPr lang="en-GB"/>
          </a:p>
        </p:txBody>
      </p:sp>
      <p:grpSp>
        <p:nvGrpSpPr>
          <p:cNvPr id="13" name="Group 12"/>
          <p:cNvGrpSpPr/>
          <p:nvPr userDrawn="1"/>
        </p:nvGrpSpPr>
        <p:grpSpPr>
          <a:xfrm>
            <a:off x="0" y="6443585"/>
            <a:ext cx="12192000" cy="276999"/>
            <a:chOff x="0" y="6443585"/>
            <a:chExt cx="12192000" cy="276999"/>
          </a:xfrm>
        </p:grpSpPr>
        <p:sp>
          <p:nvSpPr>
            <p:cNvPr id="14" name="Rectangle 13">
              <a:extLst>
                <a:ext uri="{FF2B5EF4-FFF2-40B4-BE49-F238E27FC236}">
                  <a16:creationId xmlns:a16="http://schemas.microsoft.com/office/drawing/2014/main" id="{68288A65-3FD3-7D42-9F65-33BDD93CC4E9}"/>
                </a:ext>
              </a:extLst>
            </p:cNvPr>
            <p:cNvSpPr/>
            <p:nvPr userDrawn="1"/>
          </p:nvSpPr>
          <p:spPr>
            <a:xfrm>
              <a:off x="0" y="6456285"/>
              <a:ext cx="12192000" cy="251730"/>
            </a:xfrm>
            <a:prstGeom prst="rect">
              <a:avLst/>
            </a:prstGeom>
            <a:solidFill>
              <a:srgbClr val="AEC6DA">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02478EAF-B3F1-5541-A5F4-4697B4003A3C}"/>
                </a:ext>
              </a:extLst>
            </p:cNvPr>
            <p:cNvSpPr txBox="1"/>
            <p:nvPr userDrawn="1"/>
          </p:nvSpPr>
          <p:spPr>
            <a:xfrm>
              <a:off x="365759" y="6443585"/>
              <a:ext cx="346968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7345C"/>
                  </a:solidFill>
                  <a:effectLst/>
                  <a:uLnTx/>
                  <a:uFillTx/>
                  <a:latin typeface="Arial" panose="020B0604020202020204" pitchFamily="34" charset="0"/>
                  <a:ea typeface="+mn-ea"/>
                  <a:cs typeface="Arial" panose="020B0604020202020204" pitchFamily="34" charset="0"/>
                </a:rPr>
                <a:t>Defense Support Services Center</a:t>
              </a:r>
            </a:p>
          </p:txBody>
        </p:sp>
      </p:grpSp>
      <p:sp>
        <p:nvSpPr>
          <p:cNvPr id="12" name="Slide Number Placeholder 2"/>
          <p:cNvSpPr>
            <a:spLocks noGrp="1"/>
          </p:cNvSpPr>
          <p:nvPr>
            <p:ph type="sldNum" sz="quarter" idx="14"/>
          </p:nvPr>
        </p:nvSpPr>
        <p:spPr>
          <a:xfrm>
            <a:off x="11379449" y="6456285"/>
            <a:ext cx="353838" cy="25173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6B7127-9F77-471E-BA61-1540CB2C57B2}"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 Placeholder 15">
            <a:extLst>
              <a:ext uri="{FF2B5EF4-FFF2-40B4-BE49-F238E27FC236}">
                <a16:creationId xmlns:a16="http://schemas.microsoft.com/office/drawing/2014/main" id="{6F41F9B5-0018-4121-4E18-DBB11EA7DAE9}"/>
              </a:ext>
            </a:extLst>
          </p:cNvPr>
          <p:cNvSpPr>
            <a:spLocks noGrp="1"/>
          </p:cNvSpPr>
          <p:nvPr>
            <p:ph type="body" sz="quarter" idx="11" hasCustomPrompt="1"/>
          </p:nvPr>
        </p:nvSpPr>
        <p:spPr>
          <a:xfrm>
            <a:off x="0" y="295275"/>
            <a:ext cx="12192000" cy="445380"/>
          </a:xfrm>
          <a:prstGeom prst="rect">
            <a:avLst/>
          </a:prstGeom>
        </p:spPr>
        <p:txBody>
          <a:bodyPr/>
          <a:lstStyle>
            <a:lvl1pPr marL="0" indent="0" algn="ctr">
              <a:buFontTx/>
              <a:buNone/>
              <a:defRPr b="1">
                <a:solidFill>
                  <a:srgbClr val="1E5180"/>
                </a:solidFill>
              </a:defRPr>
            </a:lvl1pPr>
          </a:lstStyle>
          <a:p>
            <a:pPr lvl="0"/>
            <a:r>
              <a:rPr lang="en-US"/>
              <a:t>Add title here</a:t>
            </a:r>
          </a:p>
        </p:txBody>
      </p:sp>
    </p:spTree>
    <p:extLst>
      <p:ext uri="{BB962C8B-B14F-4D97-AF65-F5344CB8AC3E}">
        <p14:creationId xmlns:p14="http://schemas.microsoft.com/office/powerpoint/2010/main" val="19236720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ommunication">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FC7AAB6-C641-4C55-8FBE-D5F1C2A3CEFA}"/>
              </a:ext>
            </a:extLst>
          </p:cNvPr>
          <p:cNvSpPr/>
          <p:nvPr userDrawn="1"/>
        </p:nvSpPr>
        <p:spPr bwMode="auto">
          <a:xfrm>
            <a:off x="868363" y="4748213"/>
            <a:ext cx="3617912" cy="895350"/>
          </a:xfrm>
          <a:prstGeom prst="rect">
            <a:avLst/>
          </a:prstGeom>
          <a:solidFill>
            <a:schemeClr val="bg1">
              <a:lumMod val="95000"/>
            </a:schemeClr>
          </a:solidFill>
          <a:ln w="12700" cap="flat" cmpd="sng" algn="ctr">
            <a:noFill/>
            <a:prstDash val="solid"/>
            <a:round/>
            <a:headEnd type="none" w="med" len="med"/>
            <a:tailEnd type="none" w="med" len="med"/>
          </a:ln>
          <a:effectLst/>
        </p:spPr>
        <p:txBody>
          <a:bodyPr/>
          <a:lstStyle/>
          <a:p>
            <a:pPr algn="ctr">
              <a:defRPr/>
            </a:pPr>
            <a:endParaRPr lang="en-US">
              <a:latin typeface="Arial" charset="0"/>
            </a:endParaRPr>
          </a:p>
        </p:txBody>
      </p:sp>
      <p:sp>
        <p:nvSpPr>
          <p:cNvPr id="21" name="Oval 20">
            <a:extLst>
              <a:ext uri="{FF2B5EF4-FFF2-40B4-BE49-F238E27FC236}">
                <a16:creationId xmlns:a16="http://schemas.microsoft.com/office/drawing/2014/main" id="{34159EF1-57B8-4F76-A768-0D9D88D1E4BC}"/>
              </a:ext>
            </a:extLst>
          </p:cNvPr>
          <p:cNvSpPr>
            <a:spLocks noChangeArrowheads="1"/>
          </p:cNvSpPr>
          <p:nvPr userDrawn="1"/>
        </p:nvSpPr>
        <p:spPr bwMode="auto">
          <a:xfrm>
            <a:off x="455613" y="1411288"/>
            <a:ext cx="209550" cy="196850"/>
          </a:xfrm>
          <a:prstGeom prst="ellipse">
            <a:avLst/>
          </a:prstGeom>
          <a:solidFill>
            <a:schemeClr val="accent2"/>
          </a:solidFill>
          <a:ln>
            <a:noFill/>
          </a:ln>
        </p:spPr>
        <p:txBody>
          <a:bodyPr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lgn="ctr">
              <a:defRPr/>
            </a:pPr>
            <a:r>
              <a:rPr lang="en-US" altLang="en-US" sz="1100" b="1">
                <a:solidFill>
                  <a:schemeClr val="bg1"/>
                </a:solidFill>
              </a:rPr>
              <a:t>1</a:t>
            </a:r>
          </a:p>
        </p:txBody>
      </p:sp>
      <p:sp>
        <p:nvSpPr>
          <p:cNvPr id="22" name="TextBox 21">
            <a:extLst>
              <a:ext uri="{FF2B5EF4-FFF2-40B4-BE49-F238E27FC236}">
                <a16:creationId xmlns:a16="http://schemas.microsoft.com/office/drawing/2014/main" id="{398C072B-7FE8-48DA-ABAA-F8D057E532D9}"/>
              </a:ext>
            </a:extLst>
          </p:cNvPr>
          <p:cNvSpPr txBox="1">
            <a:spLocks noChangeArrowheads="1"/>
          </p:cNvSpPr>
          <p:nvPr userDrawn="1"/>
        </p:nvSpPr>
        <p:spPr bwMode="auto">
          <a:xfrm>
            <a:off x="787400" y="3036888"/>
            <a:ext cx="1833563" cy="276225"/>
          </a:xfrm>
          <a:prstGeom prst="rect">
            <a:avLst/>
          </a:prstGeom>
          <a:noFill/>
          <a:ln>
            <a:noFill/>
          </a:ln>
        </p:spPr>
        <p:txBody>
          <a:bodyPr>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defRPr/>
            </a:pPr>
            <a:r>
              <a:rPr lang="en-US" altLang="en-US" sz="1200" b="1">
                <a:solidFill>
                  <a:srgbClr val="16165D"/>
                </a:solidFill>
              </a:rPr>
              <a:t>Business Strategies</a:t>
            </a:r>
          </a:p>
        </p:txBody>
      </p:sp>
      <p:cxnSp>
        <p:nvCxnSpPr>
          <p:cNvPr id="23" name="Straight Connector 22">
            <a:extLst>
              <a:ext uri="{FF2B5EF4-FFF2-40B4-BE49-F238E27FC236}">
                <a16:creationId xmlns:a16="http://schemas.microsoft.com/office/drawing/2014/main" id="{8BC66439-177D-4DEE-B056-D9072958E55B}"/>
              </a:ext>
            </a:extLst>
          </p:cNvPr>
          <p:cNvCxnSpPr>
            <a:cxnSpLocks/>
          </p:cNvCxnSpPr>
          <p:nvPr userDrawn="1"/>
        </p:nvCxnSpPr>
        <p:spPr bwMode="auto">
          <a:xfrm>
            <a:off x="512763" y="2986088"/>
            <a:ext cx="11233150" cy="0"/>
          </a:xfrm>
          <a:prstGeom prst="line">
            <a:avLst/>
          </a:prstGeom>
          <a:ln w="57150">
            <a:solidFill>
              <a:schemeClr val="accent6">
                <a:lumMod val="75000"/>
              </a:schemeClr>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24" name="TextBox 23">
            <a:extLst>
              <a:ext uri="{FF2B5EF4-FFF2-40B4-BE49-F238E27FC236}">
                <a16:creationId xmlns:a16="http://schemas.microsoft.com/office/drawing/2014/main" id="{06DB954B-79F4-46E4-A4BD-3E5F6779E534}"/>
              </a:ext>
            </a:extLst>
          </p:cNvPr>
          <p:cNvSpPr txBox="1">
            <a:spLocks noChangeArrowheads="1"/>
          </p:cNvSpPr>
          <p:nvPr userDrawn="1"/>
        </p:nvSpPr>
        <p:spPr bwMode="auto">
          <a:xfrm>
            <a:off x="865188" y="1273175"/>
            <a:ext cx="7424737" cy="276225"/>
          </a:xfrm>
          <a:prstGeom prst="rect">
            <a:avLst/>
          </a:prstGeom>
          <a:noFill/>
          <a:ln>
            <a:noFill/>
          </a:ln>
        </p:spPr>
        <p:txBody>
          <a:bodyPr>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defRPr/>
            </a:pPr>
            <a:r>
              <a:rPr lang="en-US" altLang="en-US" sz="1200" b="1">
                <a:solidFill>
                  <a:srgbClr val="16165D"/>
                </a:solidFill>
              </a:rPr>
              <a:t>Vision Statement</a:t>
            </a:r>
          </a:p>
        </p:txBody>
      </p:sp>
      <p:sp>
        <p:nvSpPr>
          <p:cNvPr id="26" name="Oval 25">
            <a:extLst>
              <a:ext uri="{FF2B5EF4-FFF2-40B4-BE49-F238E27FC236}">
                <a16:creationId xmlns:a16="http://schemas.microsoft.com/office/drawing/2014/main" id="{D77A3490-C2F3-4AF3-B9E2-751D9B933497}"/>
              </a:ext>
            </a:extLst>
          </p:cNvPr>
          <p:cNvSpPr>
            <a:spLocks noChangeArrowheads="1"/>
          </p:cNvSpPr>
          <p:nvPr userDrawn="1"/>
        </p:nvSpPr>
        <p:spPr bwMode="auto">
          <a:xfrm>
            <a:off x="455613" y="1930400"/>
            <a:ext cx="209550" cy="195263"/>
          </a:xfrm>
          <a:prstGeom prst="ellipse">
            <a:avLst/>
          </a:prstGeom>
          <a:solidFill>
            <a:schemeClr val="accent2"/>
          </a:solidFill>
          <a:ln>
            <a:noFill/>
          </a:ln>
        </p:spPr>
        <p:txBody>
          <a:bodyPr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lgn="ctr">
              <a:defRPr/>
            </a:pPr>
            <a:r>
              <a:rPr lang="en-US" altLang="en-US" sz="1100" b="1">
                <a:solidFill>
                  <a:schemeClr val="bg1"/>
                </a:solidFill>
              </a:rPr>
              <a:t>2</a:t>
            </a:r>
          </a:p>
        </p:txBody>
      </p:sp>
      <p:sp>
        <p:nvSpPr>
          <p:cNvPr id="27" name="Oval 26">
            <a:extLst>
              <a:ext uri="{FF2B5EF4-FFF2-40B4-BE49-F238E27FC236}">
                <a16:creationId xmlns:a16="http://schemas.microsoft.com/office/drawing/2014/main" id="{A11AEDDB-405D-4BEC-ADBD-F185FEB5AA83}"/>
              </a:ext>
            </a:extLst>
          </p:cNvPr>
          <p:cNvSpPr>
            <a:spLocks noChangeArrowheads="1"/>
          </p:cNvSpPr>
          <p:nvPr userDrawn="1"/>
        </p:nvSpPr>
        <p:spPr bwMode="auto">
          <a:xfrm>
            <a:off x="455613" y="5621338"/>
            <a:ext cx="209550" cy="195262"/>
          </a:xfrm>
          <a:prstGeom prst="ellipse">
            <a:avLst/>
          </a:prstGeom>
          <a:solidFill>
            <a:schemeClr val="accent2"/>
          </a:solidFill>
          <a:ln>
            <a:noFill/>
          </a:ln>
        </p:spPr>
        <p:txBody>
          <a:bodyPr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lgn="ctr">
              <a:defRPr/>
            </a:pPr>
            <a:r>
              <a:rPr lang="en-US" altLang="en-US" sz="1100" b="1">
                <a:solidFill>
                  <a:schemeClr val="bg1"/>
                </a:solidFill>
              </a:rPr>
              <a:t>5</a:t>
            </a:r>
          </a:p>
        </p:txBody>
      </p:sp>
      <p:sp>
        <p:nvSpPr>
          <p:cNvPr id="31" name="Oval 30">
            <a:extLst>
              <a:ext uri="{FF2B5EF4-FFF2-40B4-BE49-F238E27FC236}">
                <a16:creationId xmlns:a16="http://schemas.microsoft.com/office/drawing/2014/main" id="{FCFA6167-748C-441F-9243-D48427004395}"/>
              </a:ext>
            </a:extLst>
          </p:cNvPr>
          <p:cNvSpPr>
            <a:spLocks noChangeArrowheads="1"/>
          </p:cNvSpPr>
          <p:nvPr userDrawn="1"/>
        </p:nvSpPr>
        <p:spPr bwMode="auto">
          <a:xfrm>
            <a:off x="455613" y="3060700"/>
            <a:ext cx="209550" cy="196850"/>
          </a:xfrm>
          <a:prstGeom prst="ellipse">
            <a:avLst/>
          </a:prstGeom>
          <a:solidFill>
            <a:schemeClr val="accent2"/>
          </a:solidFill>
          <a:ln>
            <a:noFill/>
          </a:ln>
        </p:spPr>
        <p:txBody>
          <a:bodyPr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lgn="ctr">
              <a:defRPr/>
            </a:pPr>
            <a:r>
              <a:rPr lang="en-US" altLang="en-US" sz="1100" b="1">
                <a:solidFill>
                  <a:schemeClr val="bg1"/>
                </a:solidFill>
              </a:rPr>
              <a:t>3</a:t>
            </a:r>
          </a:p>
        </p:txBody>
      </p:sp>
      <p:sp>
        <p:nvSpPr>
          <p:cNvPr id="35" name="Oval 34">
            <a:extLst>
              <a:ext uri="{FF2B5EF4-FFF2-40B4-BE49-F238E27FC236}">
                <a16:creationId xmlns:a16="http://schemas.microsoft.com/office/drawing/2014/main" id="{A1C21E16-CFD6-4A47-ADCD-BD417896130F}"/>
              </a:ext>
            </a:extLst>
          </p:cNvPr>
          <p:cNvSpPr>
            <a:spLocks noChangeArrowheads="1"/>
          </p:cNvSpPr>
          <p:nvPr userDrawn="1"/>
        </p:nvSpPr>
        <p:spPr bwMode="auto">
          <a:xfrm>
            <a:off x="455613" y="4484688"/>
            <a:ext cx="209550" cy="195262"/>
          </a:xfrm>
          <a:prstGeom prst="ellipse">
            <a:avLst/>
          </a:prstGeom>
          <a:solidFill>
            <a:schemeClr val="accent2"/>
          </a:solidFill>
          <a:ln>
            <a:noFill/>
          </a:ln>
        </p:spPr>
        <p:txBody>
          <a:bodyPr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lgn="ctr">
              <a:defRPr/>
            </a:pPr>
            <a:r>
              <a:rPr lang="en-US" altLang="en-US" sz="1100" b="1">
                <a:solidFill>
                  <a:schemeClr val="bg1"/>
                </a:solidFill>
              </a:rPr>
              <a:t>4</a:t>
            </a:r>
          </a:p>
        </p:txBody>
      </p:sp>
      <p:sp>
        <p:nvSpPr>
          <p:cNvPr id="36" name="TextBox 35">
            <a:extLst>
              <a:ext uri="{FF2B5EF4-FFF2-40B4-BE49-F238E27FC236}">
                <a16:creationId xmlns:a16="http://schemas.microsoft.com/office/drawing/2014/main" id="{3F544286-F9DF-478B-AE4C-F93976A31288}"/>
              </a:ext>
            </a:extLst>
          </p:cNvPr>
          <p:cNvSpPr txBox="1">
            <a:spLocks noChangeArrowheads="1"/>
          </p:cNvSpPr>
          <p:nvPr userDrawn="1"/>
        </p:nvSpPr>
        <p:spPr bwMode="auto">
          <a:xfrm>
            <a:off x="877888" y="1914525"/>
            <a:ext cx="7424737" cy="276225"/>
          </a:xfrm>
          <a:prstGeom prst="rect">
            <a:avLst/>
          </a:prstGeom>
          <a:noFill/>
          <a:ln>
            <a:noFill/>
          </a:ln>
        </p:spPr>
        <p:txBody>
          <a:bodyPr>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defRPr/>
            </a:pPr>
            <a:r>
              <a:rPr lang="en-US" altLang="en-US" sz="1200" b="1">
                <a:solidFill>
                  <a:srgbClr val="16165D"/>
                </a:solidFill>
              </a:rPr>
              <a:t>Goals (Not to exceed 3-4)</a:t>
            </a:r>
          </a:p>
        </p:txBody>
      </p:sp>
      <p:sp>
        <p:nvSpPr>
          <p:cNvPr id="37" name="TextBox 36">
            <a:extLst>
              <a:ext uri="{FF2B5EF4-FFF2-40B4-BE49-F238E27FC236}">
                <a16:creationId xmlns:a16="http://schemas.microsoft.com/office/drawing/2014/main" id="{5F70A5B4-AAD8-47B5-9939-40161771BC92}"/>
              </a:ext>
            </a:extLst>
          </p:cNvPr>
          <p:cNvSpPr txBox="1">
            <a:spLocks noChangeArrowheads="1"/>
          </p:cNvSpPr>
          <p:nvPr userDrawn="1"/>
        </p:nvSpPr>
        <p:spPr bwMode="auto">
          <a:xfrm>
            <a:off x="830263" y="3332163"/>
            <a:ext cx="1336675" cy="276225"/>
          </a:xfrm>
          <a:prstGeom prst="rect">
            <a:avLst/>
          </a:prstGeom>
          <a:noFill/>
          <a:ln>
            <a:noFill/>
          </a:ln>
        </p:spPr>
        <p:txBody>
          <a:bodyPr>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defRPr/>
            </a:pPr>
            <a:r>
              <a:rPr lang="en-US" altLang="en-US" sz="1200" b="1">
                <a:solidFill>
                  <a:srgbClr val="16165D"/>
                </a:solidFill>
              </a:rPr>
              <a:t>Line of Effort 1:</a:t>
            </a:r>
          </a:p>
        </p:txBody>
      </p:sp>
      <p:sp>
        <p:nvSpPr>
          <p:cNvPr id="39" name="TextBox 38">
            <a:extLst>
              <a:ext uri="{FF2B5EF4-FFF2-40B4-BE49-F238E27FC236}">
                <a16:creationId xmlns:a16="http://schemas.microsoft.com/office/drawing/2014/main" id="{806BC510-A47F-4264-A8A7-C4C3299BCAE0}"/>
              </a:ext>
            </a:extLst>
          </p:cNvPr>
          <p:cNvSpPr txBox="1">
            <a:spLocks noChangeArrowheads="1"/>
          </p:cNvSpPr>
          <p:nvPr userDrawn="1"/>
        </p:nvSpPr>
        <p:spPr bwMode="auto">
          <a:xfrm>
            <a:off x="3575050" y="3325813"/>
            <a:ext cx="1336675" cy="276225"/>
          </a:xfrm>
          <a:prstGeom prst="rect">
            <a:avLst/>
          </a:prstGeom>
          <a:noFill/>
          <a:ln>
            <a:noFill/>
          </a:ln>
        </p:spPr>
        <p:txBody>
          <a:bodyPr>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defRPr/>
            </a:pPr>
            <a:r>
              <a:rPr lang="en-US" altLang="en-US" sz="1200" b="1">
                <a:solidFill>
                  <a:srgbClr val="16165D"/>
                </a:solidFill>
              </a:rPr>
              <a:t>Line of Effort 2:</a:t>
            </a:r>
          </a:p>
        </p:txBody>
      </p:sp>
      <p:sp>
        <p:nvSpPr>
          <p:cNvPr id="40" name="TextBox 39">
            <a:extLst>
              <a:ext uri="{FF2B5EF4-FFF2-40B4-BE49-F238E27FC236}">
                <a16:creationId xmlns:a16="http://schemas.microsoft.com/office/drawing/2014/main" id="{748699CD-9DA1-4B7B-BDF1-581B82D9398C}"/>
              </a:ext>
            </a:extLst>
          </p:cNvPr>
          <p:cNvSpPr txBox="1">
            <a:spLocks noChangeArrowheads="1"/>
          </p:cNvSpPr>
          <p:nvPr userDrawn="1"/>
        </p:nvSpPr>
        <p:spPr bwMode="auto">
          <a:xfrm>
            <a:off x="6351588" y="3325813"/>
            <a:ext cx="1336675" cy="276225"/>
          </a:xfrm>
          <a:prstGeom prst="rect">
            <a:avLst/>
          </a:prstGeom>
          <a:noFill/>
          <a:ln>
            <a:noFill/>
          </a:ln>
        </p:spPr>
        <p:txBody>
          <a:bodyPr>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defRPr/>
            </a:pPr>
            <a:r>
              <a:rPr lang="en-US" altLang="en-US" sz="1200" b="1">
                <a:solidFill>
                  <a:srgbClr val="16165D"/>
                </a:solidFill>
              </a:rPr>
              <a:t>Line of Effort 3:</a:t>
            </a:r>
          </a:p>
        </p:txBody>
      </p:sp>
      <p:sp>
        <p:nvSpPr>
          <p:cNvPr id="41" name="TextBox 40">
            <a:extLst>
              <a:ext uri="{FF2B5EF4-FFF2-40B4-BE49-F238E27FC236}">
                <a16:creationId xmlns:a16="http://schemas.microsoft.com/office/drawing/2014/main" id="{24284F6F-E4AA-41F8-91BA-D3121D187D1E}"/>
              </a:ext>
            </a:extLst>
          </p:cNvPr>
          <p:cNvSpPr txBox="1">
            <a:spLocks noChangeArrowheads="1"/>
          </p:cNvSpPr>
          <p:nvPr userDrawn="1"/>
        </p:nvSpPr>
        <p:spPr bwMode="auto">
          <a:xfrm>
            <a:off x="9090025" y="3325813"/>
            <a:ext cx="1336675" cy="276225"/>
          </a:xfrm>
          <a:prstGeom prst="rect">
            <a:avLst/>
          </a:prstGeom>
          <a:noFill/>
          <a:ln>
            <a:noFill/>
          </a:ln>
        </p:spPr>
        <p:txBody>
          <a:bodyPr>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defRPr/>
            </a:pPr>
            <a:r>
              <a:rPr lang="en-US" altLang="en-US" sz="1200" b="1">
                <a:solidFill>
                  <a:srgbClr val="16165D"/>
                </a:solidFill>
              </a:rPr>
              <a:t>Line of Effort 4:</a:t>
            </a:r>
          </a:p>
        </p:txBody>
      </p:sp>
      <p:sp>
        <p:nvSpPr>
          <p:cNvPr id="42" name="TextBox 41">
            <a:extLst>
              <a:ext uri="{FF2B5EF4-FFF2-40B4-BE49-F238E27FC236}">
                <a16:creationId xmlns:a16="http://schemas.microsoft.com/office/drawing/2014/main" id="{921B62C8-5F7A-4AAD-9016-5E7DA63D4FD9}"/>
              </a:ext>
            </a:extLst>
          </p:cNvPr>
          <p:cNvSpPr txBox="1">
            <a:spLocks noChangeArrowheads="1"/>
          </p:cNvSpPr>
          <p:nvPr userDrawn="1"/>
        </p:nvSpPr>
        <p:spPr bwMode="auto">
          <a:xfrm>
            <a:off x="865188" y="4471988"/>
            <a:ext cx="2614612" cy="277812"/>
          </a:xfrm>
          <a:prstGeom prst="rect">
            <a:avLst/>
          </a:prstGeom>
          <a:noFill/>
          <a:ln>
            <a:noFill/>
          </a:ln>
        </p:spPr>
        <p:txBody>
          <a:bodyPr>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defRPr/>
            </a:pPr>
            <a:r>
              <a:rPr lang="en-US" altLang="en-US" sz="1200" b="1">
                <a:solidFill>
                  <a:srgbClr val="16165D"/>
                </a:solidFill>
              </a:rPr>
              <a:t>Stakeholder Behavior Objectives</a:t>
            </a:r>
          </a:p>
        </p:txBody>
      </p:sp>
      <p:sp>
        <p:nvSpPr>
          <p:cNvPr id="45" name="TextBox 44">
            <a:extLst>
              <a:ext uri="{FF2B5EF4-FFF2-40B4-BE49-F238E27FC236}">
                <a16:creationId xmlns:a16="http://schemas.microsoft.com/office/drawing/2014/main" id="{807A98C4-1282-4528-8B0A-9AAA3641A2AB}"/>
              </a:ext>
            </a:extLst>
          </p:cNvPr>
          <p:cNvSpPr txBox="1">
            <a:spLocks noChangeArrowheads="1"/>
          </p:cNvSpPr>
          <p:nvPr userDrawn="1"/>
        </p:nvSpPr>
        <p:spPr bwMode="auto">
          <a:xfrm>
            <a:off x="857250" y="4695825"/>
            <a:ext cx="2235200" cy="277813"/>
          </a:xfrm>
          <a:prstGeom prst="rect">
            <a:avLst/>
          </a:prstGeom>
          <a:noFill/>
          <a:ln>
            <a:noFill/>
          </a:ln>
        </p:spPr>
        <p:txBody>
          <a:bodyPr>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defRPr/>
            </a:pPr>
            <a:r>
              <a:rPr lang="en-US" altLang="en-US" sz="1200" b="1">
                <a:solidFill>
                  <a:srgbClr val="16165D"/>
                </a:solidFill>
              </a:rPr>
              <a:t>The Airman (Our user)</a:t>
            </a:r>
          </a:p>
        </p:txBody>
      </p:sp>
      <p:sp>
        <p:nvSpPr>
          <p:cNvPr id="46" name="Rectangle 45">
            <a:extLst>
              <a:ext uri="{FF2B5EF4-FFF2-40B4-BE49-F238E27FC236}">
                <a16:creationId xmlns:a16="http://schemas.microsoft.com/office/drawing/2014/main" id="{E9B9B216-39DC-44AF-A1DC-5A1C5F04A024}"/>
              </a:ext>
            </a:extLst>
          </p:cNvPr>
          <p:cNvSpPr/>
          <p:nvPr userDrawn="1"/>
        </p:nvSpPr>
        <p:spPr bwMode="auto">
          <a:xfrm>
            <a:off x="4591050" y="4738688"/>
            <a:ext cx="3554413" cy="895350"/>
          </a:xfrm>
          <a:prstGeom prst="rect">
            <a:avLst/>
          </a:prstGeom>
          <a:solidFill>
            <a:schemeClr val="bg1">
              <a:lumMod val="95000"/>
            </a:schemeClr>
          </a:solidFill>
          <a:ln w="12700" cap="flat" cmpd="sng" algn="ctr">
            <a:noFill/>
            <a:prstDash val="solid"/>
            <a:round/>
            <a:headEnd type="none" w="med" len="med"/>
            <a:tailEnd type="none" w="med" len="med"/>
          </a:ln>
          <a:effectLst/>
        </p:spPr>
        <p:txBody>
          <a:bodyPr/>
          <a:lstStyle/>
          <a:p>
            <a:pPr algn="ctr">
              <a:defRPr/>
            </a:pPr>
            <a:endParaRPr lang="en-US">
              <a:latin typeface="Arial" charset="0"/>
            </a:endParaRPr>
          </a:p>
        </p:txBody>
      </p:sp>
      <p:sp>
        <p:nvSpPr>
          <p:cNvPr id="47" name="TextBox 46">
            <a:extLst>
              <a:ext uri="{FF2B5EF4-FFF2-40B4-BE49-F238E27FC236}">
                <a16:creationId xmlns:a16="http://schemas.microsoft.com/office/drawing/2014/main" id="{3784D12B-DDCF-4D61-AB4D-468A49B62AF2}"/>
              </a:ext>
            </a:extLst>
          </p:cNvPr>
          <p:cNvSpPr txBox="1">
            <a:spLocks noChangeArrowheads="1"/>
          </p:cNvSpPr>
          <p:nvPr userDrawn="1"/>
        </p:nvSpPr>
        <p:spPr bwMode="auto">
          <a:xfrm>
            <a:off x="4675188" y="4695825"/>
            <a:ext cx="2524125" cy="277813"/>
          </a:xfrm>
          <a:prstGeom prst="rect">
            <a:avLst/>
          </a:prstGeom>
          <a:noFill/>
          <a:ln>
            <a:noFill/>
          </a:ln>
        </p:spPr>
        <p:txBody>
          <a:bodyPr>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defRPr/>
            </a:pPr>
            <a:r>
              <a:rPr lang="en-US" altLang="en-US" sz="1200" b="1">
                <a:solidFill>
                  <a:srgbClr val="16165D"/>
                </a:solidFill>
              </a:rPr>
              <a:t>FD Community (Our customer)</a:t>
            </a:r>
          </a:p>
        </p:txBody>
      </p:sp>
      <p:sp>
        <p:nvSpPr>
          <p:cNvPr id="48" name="Rectangle 47">
            <a:extLst>
              <a:ext uri="{FF2B5EF4-FFF2-40B4-BE49-F238E27FC236}">
                <a16:creationId xmlns:a16="http://schemas.microsoft.com/office/drawing/2014/main" id="{DFB21B0D-3DBF-4744-9BE4-9EE2B0FC580B}"/>
              </a:ext>
            </a:extLst>
          </p:cNvPr>
          <p:cNvSpPr/>
          <p:nvPr userDrawn="1"/>
        </p:nvSpPr>
        <p:spPr bwMode="auto">
          <a:xfrm>
            <a:off x="8250238" y="4748213"/>
            <a:ext cx="3489325" cy="895350"/>
          </a:xfrm>
          <a:prstGeom prst="rect">
            <a:avLst/>
          </a:prstGeom>
          <a:solidFill>
            <a:schemeClr val="bg1">
              <a:lumMod val="95000"/>
            </a:schemeClr>
          </a:solidFill>
          <a:ln w="12700" cap="flat" cmpd="sng" algn="ctr">
            <a:noFill/>
            <a:prstDash val="solid"/>
            <a:round/>
            <a:headEnd type="none" w="med" len="med"/>
            <a:tailEnd type="none" w="med" len="med"/>
          </a:ln>
          <a:effectLst/>
        </p:spPr>
        <p:txBody>
          <a:bodyPr/>
          <a:lstStyle/>
          <a:p>
            <a:pPr algn="ctr">
              <a:defRPr/>
            </a:pPr>
            <a:endParaRPr lang="en-US">
              <a:latin typeface="Arial" charset="0"/>
            </a:endParaRPr>
          </a:p>
        </p:txBody>
      </p:sp>
      <p:sp>
        <p:nvSpPr>
          <p:cNvPr id="49" name="TextBox 48">
            <a:extLst>
              <a:ext uri="{FF2B5EF4-FFF2-40B4-BE49-F238E27FC236}">
                <a16:creationId xmlns:a16="http://schemas.microsoft.com/office/drawing/2014/main" id="{014D23F5-ED47-4795-B9A4-EA4AF4F0D225}"/>
              </a:ext>
            </a:extLst>
          </p:cNvPr>
          <p:cNvSpPr txBox="1">
            <a:spLocks noChangeArrowheads="1"/>
          </p:cNvSpPr>
          <p:nvPr userDrawn="1"/>
        </p:nvSpPr>
        <p:spPr bwMode="auto">
          <a:xfrm>
            <a:off x="8289925" y="4692650"/>
            <a:ext cx="2524125" cy="277813"/>
          </a:xfrm>
          <a:prstGeom prst="rect">
            <a:avLst/>
          </a:prstGeom>
          <a:noFill/>
          <a:ln>
            <a:noFill/>
          </a:ln>
        </p:spPr>
        <p:txBody>
          <a:bodyPr>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defRPr/>
            </a:pPr>
            <a:r>
              <a:rPr lang="en-US" altLang="en-US" sz="1200" b="1">
                <a:solidFill>
                  <a:srgbClr val="16165D"/>
                </a:solidFill>
              </a:rPr>
              <a:t>Employees (Our Team)</a:t>
            </a:r>
          </a:p>
        </p:txBody>
      </p:sp>
      <p:sp>
        <p:nvSpPr>
          <p:cNvPr id="51" name="TextBox 50">
            <a:extLst>
              <a:ext uri="{FF2B5EF4-FFF2-40B4-BE49-F238E27FC236}">
                <a16:creationId xmlns:a16="http://schemas.microsoft.com/office/drawing/2014/main" id="{076DE684-358B-47E4-A1B3-DB0B381164CF}"/>
              </a:ext>
            </a:extLst>
          </p:cNvPr>
          <p:cNvSpPr txBox="1">
            <a:spLocks noChangeArrowheads="1"/>
          </p:cNvSpPr>
          <p:nvPr userDrawn="1"/>
        </p:nvSpPr>
        <p:spPr bwMode="auto">
          <a:xfrm>
            <a:off x="830263" y="5640388"/>
            <a:ext cx="2649537" cy="277812"/>
          </a:xfrm>
          <a:prstGeom prst="rect">
            <a:avLst/>
          </a:prstGeom>
          <a:noFill/>
          <a:ln>
            <a:noFill/>
          </a:ln>
        </p:spPr>
        <p:txBody>
          <a:bodyPr>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defRPr/>
            </a:pPr>
            <a:r>
              <a:rPr lang="en-US" altLang="en-US" sz="1200" b="1">
                <a:solidFill>
                  <a:srgbClr val="16165D"/>
                </a:solidFill>
              </a:rPr>
              <a:t>Communication Objectives</a:t>
            </a:r>
          </a:p>
        </p:txBody>
      </p:sp>
      <p:sp>
        <p:nvSpPr>
          <p:cNvPr id="2" name="Title 1"/>
          <p:cNvSpPr>
            <a:spLocks noGrp="1"/>
          </p:cNvSpPr>
          <p:nvPr>
            <p:ph type="title"/>
          </p:nvPr>
        </p:nvSpPr>
        <p:spPr/>
        <p:txBody>
          <a:bodyPr/>
          <a:lstStyle/>
          <a:p>
            <a:r>
              <a:rPr lang="en-US"/>
              <a:t>Click to edit Master title style</a:t>
            </a:r>
          </a:p>
        </p:txBody>
      </p:sp>
      <p:sp>
        <p:nvSpPr>
          <p:cNvPr id="34" name="Text Placeholder 3"/>
          <p:cNvSpPr>
            <a:spLocks noGrp="1"/>
          </p:cNvSpPr>
          <p:nvPr>
            <p:ph type="body" sz="half" idx="2"/>
          </p:nvPr>
        </p:nvSpPr>
        <p:spPr>
          <a:xfrm>
            <a:off x="865188" y="3608247"/>
            <a:ext cx="2614127" cy="781605"/>
          </a:xfrm>
        </p:spPr>
        <p:txBody>
          <a:bodyPr/>
          <a:lstStyle>
            <a:lvl1pPr marL="114300" indent="-114300">
              <a:buFont typeface="Arial" panose="020B0604020202020204" pitchFamily="34" charset="0"/>
              <a:buChar char="•"/>
              <a:defRPr sz="1000" b="1">
                <a:solidFill>
                  <a:schemeClr val="bg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8" name="Text Placeholder 3"/>
          <p:cNvSpPr>
            <a:spLocks noGrp="1"/>
          </p:cNvSpPr>
          <p:nvPr>
            <p:ph type="body" sz="half" idx="15"/>
          </p:nvPr>
        </p:nvSpPr>
        <p:spPr>
          <a:xfrm>
            <a:off x="1967370" y="3343553"/>
            <a:ext cx="1833562" cy="274053"/>
          </a:xfrm>
        </p:spPr>
        <p:txBody>
          <a:bodyPr/>
          <a:lstStyle>
            <a:lvl1pPr marL="0" indent="0" algn="l">
              <a:buNone/>
              <a:defRPr sz="12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3"/>
          <p:cNvSpPr>
            <a:spLocks noGrp="1"/>
          </p:cNvSpPr>
          <p:nvPr>
            <p:ph type="body" sz="half" idx="17"/>
          </p:nvPr>
        </p:nvSpPr>
        <p:spPr>
          <a:xfrm>
            <a:off x="862131" y="2131984"/>
            <a:ext cx="10871341" cy="786618"/>
          </a:xfrm>
        </p:spPr>
        <p:txBody>
          <a:bodyPr/>
          <a:lstStyle>
            <a:lvl1pPr marL="114300" indent="-114300">
              <a:buFont typeface="+mj-lt"/>
              <a:buAutoNum type="arabicPeriod"/>
              <a:defRPr sz="12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8" name="Text Placeholder 3"/>
          <p:cNvSpPr>
            <a:spLocks noGrp="1"/>
          </p:cNvSpPr>
          <p:nvPr>
            <p:ph type="body" sz="half" idx="18"/>
          </p:nvPr>
        </p:nvSpPr>
        <p:spPr>
          <a:xfrm>
            <a:off x="862130" y="1496246"/>
            <a:ext cx="10871341" cy="274053"/>
          </a:xfrm>
        </p:spPr>
        <p:txBody>
          <a:bodyPr/>
          <a:lstStyle>
            <a:lvl1pPr marL="0" indent="0">
              <a:buNone/>
              <a:defRPr sz="12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9" name="Text Placeholder 3"/>
          <p:cNvSpPr>
            <a:spLocks noGrp="1"/>
          </p:cNvSpPr>
          <p:nvPr>
            <p:ph type="body" sz="half" idx="19"/>
          </p:nvPr>
        </p:nvSpPr>
        <p:spPr>
          <a:xfrm>
            <a:off x="3606856" y="3602375"/>
            <a:ext cx="2617185" cy="781605"/>
          </a:xfrm>
        </p:spPr>
        <p:txBody>
          <a:bodyPr/>
          <a:lstStyle>
            <a:lvl1pPr marL="114300" indent="-114300">
              <a:buFont typeface="Arial" panose="020B0604020202020204" pitchFamily="34" charset="0"/>
              <a:buChar char="•"/>
              <a:defRPr sz="1000" b="1">
                <a:solidFill>
                  <a:schemeClr val="bg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0" name="Text Placeholder 3"/>
          <p:cNvSpPr>
            <a:spLocks noGrp="1"/>
          </p:cNvSpPr>
          <p:nvPr>
            <p:ph type="body" sz="half" idx="20"/>
          </p:nvPr>
        </p:nvSpPr>
        <p:spPr>
          <a:xfrm>
            <a:off x="4705589" y="3338878"/>
            <a:ext cx="1833562" cy="274053"/>
          </a:xfrm>
        </p:spPr>
        <p:txBody>
          <a:bodyPr/>
          <a:lstStyle>
            <a:lvl1pPr marL="0" indent="0" algn="l">
              <a:buNone/>
              <a:defRPr sz="12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2" name="Text Placeholder 3"/>
          <p:cNvSpPr>
            <a:spLocks noGrp="1"/>
          </p:cNvSpPr>
          <p:nvPr>
            <p:ph type="body" sz="half" idx="21"/>
          </p:nvPr>
        </p:nvSpPr>
        <p:spPr>
          <a:xfrm>
            <a:off x="6383980" y="3602096"/>
            <a:ext cx="2617185" cy="781605"/>
          </a:xfrm>
        </p:spPr>
        <p:txBody>
          <a:bodyPr/>
          <a:lstStyle>
            <a:lvl1pPr marL="114300" indent="-114300">
              <a:buFont typeface="Arial" panose="020B0604020202020204" pitchFamily="34" charset="0"/>
              <a:buChar char="•"/>
              <a:defRPr sz="1000" b="1">
                <a:solidFill>
                  <a:schemeClr val="bg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3" name="Text Placeholder 3"/>
          <p:cNvSpPr>
            <a:spLocks noGrp="1"/>
          </p:cNvSpPr>
          <p:nvPr>
            <p:ph type="body" sz="half" idx="22"/>
          </p:nvPr>
        </p:nvSpPr>
        <p:spPr>
          <a:xfrm>
            <a:off x="7491320" y="3333191"/>
            <a:ext cx="1690957" cy="274053"/>
          </a:xfrm>
        </p:spPr>
        <p:txBody>
          <a:bodyPr/>
          <a:lstStyle>
            <a:lvl1pPr marL="0" indent="0" algn="l">
              <a:buNone/>
              <a:defRPr sz="12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3" name="Text Placeholder 3"/>
          <p:cNvSpPr>
            <a:spLocks noGrp="1"/>
          </p:cNvSpPr>
          <p:nvPr>
            <p:ph type="body" sz="half" idx="23"/>
          </p:nvPr>
        </p:nvSpPr>
        <p:spPr>
          <a:xfrm>
            <a:off x="9122854" y="3602096"/>
            <a:ext cx="2610617" cy="781605"/>
          </a:xfrm>
        </p:spPr>
        <p:txBody>
          <a:bodyPr/>
          <a:lstStyle>
            <a:lvl1pPr marL="114300" indent="-114300">
              <a:buFont typeface="Arial" panose="020B0604020202020204" pitchFamily="34" charset="0"/>
              <a:buChar char="•"/>
              <a:defRPr sz="1000" b="1">
                <a:solidFill>
                  <a:schemeClr val="bg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4" name="Text Placeholder 3"/>
          <p:cNvSpPr>
            <a:spLocks noGrp="1"/>
          </p:cNvSpPr>
          <p:nvPr>
            <p:ph type="body" sz="half" idx="24"/>
          </p:nvPr>
        </p:nvSpPr>
        <p:spPr>
          <a:xfrm>
            <a:off x="10224688" y="3329956"/>
            <a:ext cx="1612280" cy="274053"/>
          </a:xfrm>
        </p:spPr>
        <p:txBody>
          <a:bodyPr/>
          <a:lstStyle>
            <a:lvl1pPr marL="0" indent="0" algn="l">
              <a:buNone/>
              <a:defRPr sz="12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0" name="Text Placeholder 3"/>
          <p:cNvSpPr>
            <a:spLocks noGrp="1"/>
          </p:cNvSpPr>
          <p:nvPr>
            <p:ph type="body" sz="half" idx="26"/>
          </p:nvPr>
        </p:nvSpPr>
        <p:spPr>
          <a:xfrm>
            <a:off x="4675868" y="4928147"/>
            <a:ext cx="3419505" cy="662115"/>
          </a:xfrm>
        </p:spPr>
        <p:txBody>
          <a:bodyPr/>
          <a:lstStyle>
            <a:lvl1pPr marL="0" indent="0">
              <a:buNone/>
              <a:defRPr sz="10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3" name="Text Placeholder 3"/>
          <p:cNvSpPr>
            <a:spLocks noGrp="1"/>
          </p:cNvSpPr>
          <p:nvPr>
            <p:ph type="body" sz="half" idx="27"/>
          </p:nvPr>
        </p:nvSpPr>
        <p:spPr>
          <a:xfrm>
            <a:off x="8340673" y="4928147"/>
            <a:ext cx="3349670" cy="671305"/>
          </a:xfrm>
        </p:spPr>
        <p:txBody>
          <a:bodyPr/>
          <a:lstStyle>
            <a:lvl1pPr marL="0" indent="0">
              <a:buNone/>
              <a:defRPr sz="10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6" name="Text Placeholder 3"/>
          <p:cNvSpPr>
            <a:spLocks noGrp="1"/>
          </p:cNvSpPr>
          <p:nvPr>
            <p:ph type="body" sz="half" idx="28"/>
          </p:nvPr>
        </p:nvSpPr>
        <p:spPr>
          <a:xfrm>
            <a:off x="916702" y="5907485"/>
            <a:ext cx="2728198" cy="750996"/>
          </a:xfrm>
        </p:spPr>
        <p:txBody>
          <a:bodyPr/>
          <a:lstStyle>
            <a:lvl1pPr marL="0" indent="0">
              <a:buNone/>
              <a:defRPr sz="10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7" name="Text Placeholder 3"/>
          <p:cNvSpPr>
            <a:spLocks noGrp="1"/>
          </p:cNvSpPr>
          <p:nvPr>
            <p:ph type="body" sz="half" idx="29"/>
          </p:nvPr>
        </p:nvSpPr>
        <p:spPr>
          <a:xfrm>
            <a:off x="3692912" y="5907485"/>
            <a:ext cx="2728198" cy="750996"/>
          </a:xfrm>
        </p:spPr>
        <p:txBody>
          <a:bodyPr/>
          <a:lstStyle>
            <a:lvl1pPr marL="0" indent="0">
              <a:buNone/>
              <a:defRPr sz="10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8" name="Text Placeholder 3"/>
          <p:cNvSpPr>
            <a:spLocks noGrp="1"/>
          </p:cNvSpPr>
          <p:nvPr>
            <p:ph type="body" sz="half" idx="30"/>
          </p:nvPr>
        </p:nvSpPr>
        <p:spPr>
          <a:xfrm>
            <a:off x="6469122" y="5907485"/>
            <a:ext cx="2728198" cy="750996"/>
          </a:xfrm>
        </p:spPr>
        <p:txBody>
          <a:bodyPr/>
          <a:lstStyle>
            <a:lvl1pPr marL="0" indent="0">
              <a:buNone/>
              <a:defRPr sz="10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9" name="Text Placeholder 3"/>
          <p:cNvSpPr>
            <a:spLocks noGrp="1"/>
          </p:cNvSpPr>
          <p:nvPr>
            <p:ph type="body" sz="half" idx="31"/>
          </p:nvPr>
        </p:nvSpPr>
        <p:spPr>
          <a:xfrm>
            <a:off x="953934" y="4928147"/>
            <a:ext cx="3419505" cy="669035"/>
          </a:xfrm>
        </p:spPr>
        <p:txBody>
          <a:bodyPr/>
          <a:lstStyle>
            <a:lvl1pPr marL="0" indent="0">
              <a:buNone/>
              <a:defRPr lang="en-US" sz="1000" b="0" dirty="0">
                <a:solidFill>
                  <a:schemeClr val="tx1"/>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0" name="Text Placeholder 3"/>
          <p:cNvSpPr>
            <a:spLocks noGrp="1"/>
          </p:cNvSpPr>
          <p:nvPr>
            <p:ph type="body" sz="half" idx="32"/>
          </p:nvPr>
        </p:nvSpPr>
        <p:spPr>
          <a:xfrm>
            <a:off x="9245332" y="5918748"/>
            <a:ext cx="2610617" cy="750996"/>
          </a:xfrm>
        </p:spPr>
        <p:txBody>
          <a:bodyPr/>
          <a:lstStyle>
            <a:lvl1pPr marL="0" indent="0">
              <a:buNone/>
              <a:defRPr sz="10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2" name="Slide Number Placeholder 4">
            <a:extLst>
              <a:ext uri="{FF2B5EF4-FFF2-40B4-BE49-F238E27FC236}">
                <a16:creationId xmlns:a16="http://schemas.microsoft.com/office/drawing/2014/main" id="{AE0AD00A-A09F-4A82-B424-44943719030E}"/>
              </a:ext>
            </a:extLst>
          </p:cNvPr>
          <p:cNvSpPr>
            <a:spLocks noGrp="1"/>
          </p:cNvSpPr>
          <p:nvPr>
            <p:ph type="sldNum" sz="quarter" idx="33"/>
          </p:nvPr>
        </p:nvSpPr>
        <p:spPr>
          <a:xfrm>
            <a:off x="11804650" y="6592888"/>
            <a:ext cx="387350" cy="304800"/>
          </a:xfrm>
        </p:spPr>
        <p:txBody>
          <a:bodyPr/>
          <a:lstStyle>
            <a:lvl1pPr>
              <a:defRPr/>
            </a:lvl1pPr>
          </a:lstStyle>
          <a:p>
            <a:pPr>
              <a:defRPr/>
            </a:pPr>
            <a:fld id="{16A102DE-1469-4E1B-9C96-D5E5D8D4838D}" type="slidenum">
              <a:rPr lang="en-US" altLang="en-US"/>
              <a:pPr>
                <a:defRPr/>
              </a:pPr>
              <a:t>‹#›</a:t>
            </a:fld>
            <a:endParaRPr lang="en-US" altLang="en-US">
              <a:solidFill>
                <a:schemeClr val="bg2"/>
              </a:solidFill>
            </a:endParaRPr>
          </a:p>
        </p:txBody>
      </p:sp>
    </p:spTree>
    <p:extLst>
      <p:ext uri="{BB962C8B-B14F-4D97-AF65-F5344CB8AC3E}">
        <p14:creationId xmlns:p14="http://schemas.microsoft.com/office/powerpoint/2010/main" val="22432138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Technolog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FD9A294-B7EB-4A17-BD83-61AACF95A92A}"/>
              </a:ext>
            </a:extLst>
          </p:cNvPr>
          <p:cNvSpPr/>
          <p:nvPr userDrawn="1"/>
        </p:nvSpPr>
        <p:spPr bwMode="auto">
          <a:xfrm>
            <a:off x="4179888" y="4710113"/>
            <a:ext cx="4478337" cy="1912937"/>
          </a:xfrm>
          <a:prstGeom prst="rect">
            <a:avLst/>
          </a:prstGeom>
          <a:solidFill>
            <a:schemeClr val="bg1">
              <a:lumMod val="95000"/>
            </a:schemeClr>
          </a:solidFill>
          <a:ln w="12700" cap="flat" cmpd="sng" algn="ctr">
            <a:noFill/>
            <a:prstDash val="solid"/>
            <a:round/>
            <a:headEnd type="none" w="med" len="med"/>
            <a:tailEnd type="none" w="med" len="med"/>
          </a:ln>
          <a:effectLst/>
        </p:spPr>
        <p:txBody>
          <a:bodyPr/>
          <a:lstStyle/>
          <a:p>
            <a:pPr algn="ctr">
              <a:defRPr/>
            </a:pPr>
            <a:endParaRPr lang="en-US">
              <a:latin typeface="Arial" charset="0"/>
            </a:endParaRPr>
          </a:p>
        </p:txBody>
      </p:sp>
      <p:sp>
        <p:nvSpPr>
          <p:cNvPr id="11" name="Arrow: Pentagon 10">
            <a:extLst>
              <a:ext uri="{FF2B5EF4-FFF2-40B4-BE49-F238E27FC236}">
                <a16:creationId xmlns:a16="http://schemas.microsoft.com/office/drawing/2014/main" id="{187DD188-AF82-4004-9C81-C912F926F56A}"/>
              </a:ext>
            </a:extLst>
          </p:cNvPr>
          <p:cNvSpPr/>
          <p:nvPr userDrawn="1"/>
        </p:nvSpPr>
        <p:spPr bwMode="auto">
          <a:xfrm>
            <a:off x="4179888" y="2481263"/>
            <a:ext cx="4478337" cy="2082800"/>
          </a:xfrm>
          <a:prstGeom prst="homePlate">
            <a:avLst/>
          </a:prstGeom>
          <a:solidFill>
            <a:schemeClr val="bg1">
              <a:lumMod val="95000"/>
            </a:schemeClr>
          </a:solidFill>
          <a:ln w="12700" cap="flat" cmpd="sng" algn="ctr">
            <a:noFill/>
            <a:prstDash val="solid"/>
            <a:round/>
            <a:headEnd type="none" w="med" len="med"/>
            <a:tailEnd type="none" w="med" len="med"/>
          </a:ln>
          <a:effectLst/>
        </p:spPr>
        <p:txBody>
          <a:bodyPr/>
          <a:lstStyle/>
          <a:p>
            <a:pPr algn="ctr">
              <a:defRPr/>
            </a:pPr>
            <a:endParaRPr lang="en-US">
              <a:latin typeface="Arial" charset="0"/>
            </a:endParaRPr>
          </a:p>
        </p:txBody>
      </p:sp>
      <p:sp>
        <p:nvSpPr>
          <p:cNvPr id="12" name="Oval 11">
            <a:extLst>
              <a:ext uri="{FF2B5EF4-FFF2-40B4-BE49-F238E27FC236}">
                <a16:creationId xmlns:a16="http://schemas.microsoft.com/office/drawing/2014/main" id="{0FB24379-D207-4527-93B2-E15CE210F95F}"/>
              </a:ext>
            </a:extLst>
          </p:cNvPr>
          <p:cNvSpPr>
            <a:spLocks noChangeArrowheads="1"/>
          </p:cNvSpPr>
          <p:nvPr userDrawn="1"/>
        </p:nvSpPr>
        <p:spPr bwMode="auto">
          <a:xfrm>
            <a:off x="455613" y="1441450"/>
            <a:ext cx="209550" cy="196850"/>
          </a:xfrm>
          <a:prstGeom prst="ellipse">
            <a:avLst/>
          </a:prstGeom>
          <a:solidFill>
            <a:srgbClr val="151C77">
              <a:alpha val="50196"/>
            </a:srgbClr>
          </a:solidFill>
          <a:ln>
            <a:noFill/>
          </a:ln>
        </p:spPr>
        <p:txBody>
          <a:bodyPr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lgn="ctr">
              <a:defRPr/>
            </a:pPr>
            <a:r>
              <a:rPr lang="en-US" altLang="en-US" sz="1100" b="1">
                <a:solidFill>
                  <a:schemeClr val="bg1"/>
                </a:solidFill>
              </a:rPr>
              <a:t>1</a:t>
            </a:r>
          </a:p>
        </p:txBody>
      </p:sp>
      <p:sp>
        <p:nvSpPr>
          <p:cNvPr id="13" name="TextBox 12">
            <a:extLst>
              <a:ext uri="{FF2B5EF4-FFF2-40B4-BE49-F238E27FC236}">
                <a16:creationId xmlns:a16="http://schemas.microsoft.com/office/drawing/2014/main" id="{43444C4B-05B9-4ED0-985F-BA11FBB552DD}"/>
              </a:ext>
            </a:extLst>
          </p:cNvPr>
          <p:cNvSpPr txBox="1">
            <a:spLocks noChangeArrowheads="1"/>
          </p:cNvSpPr>
          <p:nvPr userDrawn="1"/>
        </p:nvSpPr>
        <p:spPr bwMode="auto">
          <a:xfrm>
            <a:off x="865188" y="2447925"/>
            <a:ext cx="2808287" cy="461963"/>
          </a:xfrm>
          <a:prstGeom prst="rect">
            <a:avLst/>
          </a:prstGeom>
          <a:noFill/>
          <a:ln>
            <a:noFill/>
          </a:ln>
        </p:spPr>
        <p:txBody>
          <a:bodyPr>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defRPr/>
            </a:pPr>
            <a:r>
              <a:rPr lang="en-US" altLang="en-US" sz="1200" b="1">
                <a:solidFill>
                  <a:srgbClr val="16165D"/>
                </a:solidFill>
              </a:rPr>
              <a:t>Current state of Learning Services in 2020</a:t>
            </a:r>
          </a:p>
        </p:txBody>
      </p:sp>
      <p:sp>
        <p:nvSpPr>
          <p:cNvPr id="14" name="TextBox 13">
            <a:extLst>
              <a:ext uri="{FF2B5EF4-FFF2-40B4-BE49-F238E27FC236}">
                <a16:creationId xmlns:a16="http://schemas.microsoft.com/office/drawing/2014/main" id="{B601502D-29B7-4CDB-80BA-EF25CA1CFEF1}"/>
              </a:ext>
            </a:extLst>
          </p:cNvPr>
          <p:cNvSpPr txBox="1">
            <a:spLocks noChangeArrowheads="1"/>
          </p:cNvSpPr>
          <p:nvPr userDrawn="1"/>
        </p:nvSpPr>
        <p:spPr bwMode="auto">
          <a:xfrm>
            <a:off x="8843963" y="2447925"/>
            <a:ext cx="2625725" cy="276225"/>
          </a:xfrm>
          <a:prstGeom prst="rect">
            <a:avLst/>
          </a:prstGeom>
          <a:noFill/>
          <a:ln>
            <a:noFill/>
          </a:ln>
        </p:spPr>
        <p:txBody>
          <a:bodyPr>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defRPr/>
            </a:pPr>
            <a:r>
              <a:rPr lang="en-US" altLang="en-US" sz="1200" b="1">
                <a:solidFill>
                  <a:srgbClr val="16165D"/>
                </a:solidFill>
              </a:rPr>
              <a:t>Recent Accomplishments</a:t>
            </a:r>
          </a:p>
        </p:txBody>
      </p:sp>
      <p:sp>
        <p:nvSpPr>
          <p:cNvPr id="15" name="TextBox 14">
            <a:extLst>
              <a:ext uri="{FF2B5EF4-FFF2-40B4-BE49-F238E27FC236}">
                <a16:creationId xmlns:a16="http://schemas.microsoft.com/office/drawing/2014/main" id="{DCC074F6-395B-4066-86CE-29AB7BA41EFA}"/>
              </a:ext>
            </a:extLst>
          </p:cNvPr>
          <p:cNvSpPr txBox="1">
            <a:spLocks noChangeArrowheads="1"/>
          </p:cNvSpPr>
          <p:nvPr userDrawn="1"/>
        </p:nvSpPr>
        <p:spPr bwMode="auto">
          <a:xfrm>
            <a:off x="4094163" y="2474913"/>
            <a:ext cx="3709987" cy="276225"/>
          </a:xfrm>
          <a:prstGeom prst="rect">
            <a:avLst/>
          </a:prstGeom>
          <a:noFill/>
          <a:ln>
            <a:noFill/>
          </a:ln>
        </p:spPr>
        <p:txBody>
          <a:bodyPr>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defRPr/>
            </a:pPr>
            <a:r>
              <a:rPr lang="en-US" altLang="en-US" sz="1200" b="1">
                <a:solidFill>
                  <a:srgbClr val="16165D"/>
                </a:solidFill>
              </a:rPr>
              <a:t>Top Learning Services Initiatives (four to seven)</a:t>
            </a:r>
          </a:p>
        </p:txBody>
      </p:sp>
      <p:cxnSp>
        <p:nvCxnSpPr>
          <p:cNvPr id="16" name="Straight Connector 15">
            <a:extLst>
              <a:ext uri="{FF2B5EF4-FFF2-40B4-BE49-F238E27FC236}">
                <a16:creationId xmlns:a16="http://schemas.microsoft.com/office/drawing/2014/main" id="{808C341A-EDBB-48D2-87D2-17E4011DF0B8}"/>
              </a:ext>
            </a:extLst>
          </p:cNvPr>
          <p:cNvCxnSpPr>
            <a:cxnSpLocks/>
          </p:cNvCxnSpPr>
          <p:nvPr userDrawn="1"/>
        </p:nvCxnSpPr>
        <p:spPr bwMode="auto">
          <a:xfrm flipV="1">
            <a:off x="504825" y="2343150"/>
            <a:ext cx="11182350" cy="47625"/>
          </a:xfrm>
          <a:prstGeom prst="line">
            <a:avLst/>
          </a:prstGeom>
          <a:ln w="57150">
            <a:solidFill>
              <a:schemeClr val="bg1">
                <a:lumMod val="75000"/>
              </a:schemeClr>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17" name="TextBox 16">
            <a:extLst>
              <a:ext uri="{FF2B5EF4-FFF2-40B4-BE49-F238E27FC236}">
                <a16:creationId xmlns:a16="http://schemas.microsoft.com/office/drawing/2014/main" id="{E471AC6E-C8A3-4295-ADE4-DB7B4AE75B42}"/>
              </a:ext>
            </a:extLst>
          </p:cNvPr>
          <p:cNvSpPr txBox="1">
            <a:spLocks noChangeArrowheads="1"/>
          </p:cNvSpPr>
          <p:nvPr userDrawn="1"/>
        </p:nvSpPr>
        <p:spPr bwMode="auto">
          <a:xfrm>
            <a:off x="865188" y="1273175"/>
            <a:ext cx="7424737" cy="276225"/>
          </a:xfrm>
          <a:prstGeom prst="rect">
            <a:avLst/>
          </a:prstGeom>
          <a:noFill/>
          <a:ln>
            <a:noFill/>
          </a:ln>
        </p:spPr>
        <p:txBody>
          <a:bodyPr>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defRPr/>
            </a:pPr>
            <a:r>
              <a:rPr lang="en-US" altLang="en-US" sz="1200" b="1">
                <a:solidFill>
                  <a:srgbClr val="16165D"/>
                </a:solidFill>
              </a:rPr>
              <a:t>Statement of Learning Services Strategy</a:t>
            </a:r>
          </a:p>
        </p:txBody>
      </p:sp>
      <p:sp>
        <p:nvSpPr>
          <p:cNvPr id="18" name="TextBox 17">
            <a:extLst>
              <a:ext uri="{FF2B5EF4-FFF2-40B4-BE49-F238E27FC236}">
                <a16:creationId xmlns:a16="http://schemas.microsoft.com/office/drawing/2014/main" id="{FF8BCB51-7F58-45C4-A605-BB99BE3EACE3}"/>
              </a:ext>
            </a:extLst>
          </p:cNvPr>
          <p:cNvSpPr txBox="1">
            <a:spLocks noChangeArrowheads="1"/>
          </p:cNvSpPr>
          <p:nvPr userDrawn="1"/>
        </p:nvSpPr>
        <p:spPr bwMode="auto">
          <a:xfrm>
            <a:off x="4132263" y="4638675"/>
            <a:ext cx="4232275" cy="276225"/>
          </a:xfrm>
          <a:prstGeom prst="rect">
            <a:avLst/>
          </a:prstGeom>
          <a:noFill/>
          <a:ln>
            <a:noFill/>
          </a:ln>
        </p:spPr>
        <p:txBody>
          <a:bodyPr>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defRPr/>
            </a:pPr>
            <a:r>
              <a:rPr lang="en-US" altLang="en-US" sz="1200" b="1">
                <a:solidFill>
                  <a:srgbClr val="16165D"/>
                </a:solidFill>
              </a:rPr>
              <a:t>Critical Underlying Beliefs and Assumptions</a:t>
            </a:r>
          </a:p>
        </p:txBody>
      </p:sp>
      <p:sp>
        <p:nvSpPr>
          <p:cNvPr id="19" name="Oval 18">
            <a:extLst>
              <a:ext uri="{FF2B5EF4-FFF2-40B4-BE49-F238E27FC236}">
                <a16:creationId xmlns:a16="http://schemas.microsoft.com/office/drawing/2014/main" id="{11C24D2A-3333-415B-AD34-036314FDEBC5}"/>
              </a:ext>
            </a:extLst>
          </p:cNvPr>
          <p:cNvSpPr>
            <a:spLocks noChangeArrowheads="1"/>
          </p:cNvSpPr>
          <p:nvPr userDrawn="1"/>
        </p:nvSpPr>
        <p:spPr bwMode="auto">
          <a:xfrm>
            <a:off x="455613" y="2509838"/>
            <a:ext cx="209550" cy="195262"/>
          </a:xfrm>
          <a:prstGeom prst="ellipse">
            <a:avLst/>
          </a:prstGeom>
          <a:solidFill>
            <a:srgbClr val="151C77">
              <a:alpha val="50196"/>
            </a:srgbClr>
          </a:solidFill>
          <a:ln>
            <a:noFill/>
          </a:ln>
        </p:spPr>
        <p:txBody>
          <a:bodyPr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lgn="ctr">
              <a:defRPr/>
            </a:pPr>
            <a:r>
              <a:rPr lang="en-US" altLang="en-US" sz="1100" b="1">
                <a:solidFill>
                  <a:schemeClr val="bg1"/>
                </a:solidFill>
              </a:rPr>
              <a:t>2</a:t>
            </a:r>
          </a:p>
        </p:txBody>
      </p:sp>
      <p:sp>
        <p:nvSpPr>
          <p:cNvPr id="20" name="Oval 19">
            <a:extLst>
              <a:ext uri="{FF2B5EF4-FFF2-40B4-BE49-F238E27FC236}">
                <a16:creationId xmlns:a16="http://schemas.microsoft.com/office/drawing/2014/main" id="{EFC953FF-C4CE-4FA9-88F7-24F065EEBF3C}"/>
              </a:ext>
            </a:extLst>
          </p:cNvPr>
          <p:cNvSpPr>
            <a:spLocks noChangeArrowheads="1"/>
          </p:cNvSpPr>
          <p:nvPr userDrawn="1"/>
        </p:nvSpPr>
        <p:spPr bwMode="auto">
          <a:xfrm>
            <a:off x="8658225" y="2509838"/>
            <a:ext cx="209550" cy="195262"/>
          </a:xfrm>
          <a:prstGeom prst="ellipse">
            <a:avLst/>
          </a:prstGeom>
          <a:solidFill>
            <a:srgbClr val="151C77">
              <a:alpha val="50196"/>
            </a:srgbClr>
          </a:solidFill>
          <a:ln>
            <a:noFill/>
          </a:ln>
        </p:spPr>
        <p:txBody>
          <a:bodyPr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lgn="ctr">
              <a:defRPr/>
            </a:pPr>
            <a:r>
              <a:rPr lang="en-US" altLang="en-US" sz="1100" b="1">
                <a:solidFill>
                  <a:schemeClr val="bg1"/>
                </a:solidFill>
              </a:rPr>
              <a:t>6</a:t>
            </a:r>
          </a:p>
        </p:txBody>
      </p:sp>
      <p:sp>
        <p:nvSpPr>
          <p:cNvPr id="21" name="Oval 20">
            <a:extLst>
              <a:ext uri="{FF2B5EF4-FFF2-40B4-BE49-F238E27FC236}">
                <a16:creationId xmlns:a16="http://schemas.microsoft.com/office/drawing/2014/main" id="{B37D34CB-890D-4748-9D5C-DC27D8A2D2E2}"/>
              </a:ext>
            </a:extLst>
          </p:cNvPr>
          <p:cNvSpPr>
            <a:spLocks noChangeArrowheads="1"/>
          </p:cNvSpPr>
          <p:nvPr userDrawn="1"/>
        </p:nvSpPr>
        <p:spPr bwMode="auto">
          <a:xfrm>
            <a:off x="3903663" y="2503488"/>
            <a:ext cx="209550" cy="196850"/>
          </a:xfrm>
          <a:prstGeom prst="ellipse">
            <a:avLst/>
          </a:prstGeom>
          <a:solidFill>
            <a:srgbClr val="151C77">
              <a:alpha val="50196"/>
            </a:srgbClr>
          </a:solidFill>
          <a:ln>
            <a:noFill/>
          </a:ln>
        </p:spPr>
        <p:txBody>
          <a:bodyPr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lgn="ctr">
              <a:defRPr/>
            </a:pPr>
            <a:r>
              <a:rPr lang="en-US" altLang="en-US" sz="1100" b="1">
                <a:solidFill>
                  <a:schemeClr val="bg1"/>
                </a:solidFill>
              </a:rPr>
              <a:t>4</a:t>
            </a:r>
          </a:p>
        </p:txBody>
      </p:sp>
      <p:sp>
        <p:nvSpPr>
          <p:cNvPr id="22" name="Oval 21">
            <a:extLst>
              <a:ext uri="{FF2B5EF4-FFF2-40B4-BE49-F238E27FC236}">
                <a16:creationId xmlns:a16="http://schemas.microsoft.com/office/drawing/2014/main" id="{68750C79-A896-4A57-889B-64D94D09994C}"/>
              </a:ext>
            </a:extLst>
          </p:cNvPr>
          <p:cNvSpPr>
            <a:spLocks noChangeArrowheads="1"/>
          </p:cNvSpPr>
          <p:nvPr userDrawn="1"/>
        </p:nvSpPr>
        <p:spPr bwMode="auto">
          <a:xfrm>
            <a:off x="3903663" y="4710113"/>
            <a:ext cx="209550" cy="195262"/>
          </a:xfrm>
          <a:prstGeom prst="ellipse">
            <a:avLst/>
          </a:prstGeom>
          <a:solidFill>
            <a:srgbClr val="151C77">
              <a:alpha val="50196"/>
            </a:srgbClr>
          </a:solidFill>
          <a:ln>
            <a:noFill/>
          </a:ln>
        </p:spPr>
        <p:txBody>
          <a:bodyPr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lgn="ctr">
              <a:defRPr/>
            </a:pPr>
            <a:r>
              <a:rPr lang="en-US" altLang="en-US" sz="1100" b="1">
                <a:solidFill>
                  <a:schemeClr val="bg1"/>
                </a:solidFill>
              </a:rPr>
              <a:t>5</a:t>
            </a:r>
          </a:p>
        </p:txBody>
      </p:sp>
      <p:sp>
        <p:nvSpPr>
          <p:cNvPr id="23" name="TextBox 22">
            <a:extLst>
              <a:ext uri="{FF2B5EF4-FFF2-40B4-BE49-F238E27FC236}">
                <a16:creationId xmlns:a16="http://schemas.microsoft.com/office/drawing/2014/main" id="{BC2364F2-12D8-43E6-BCD0-AB904C7F963D}"/>
              </a:ext>
            </a:extLst>
          </p:cNvPr>
          <p:cNvSpPr txBox="1">
            <a:spLocks noChangeArrowheads="1"/>
          </p:cNvSpPr>
          <p:nvPr userDrawn="1"/>
        </p:nvSpPr>
        <p:spPr bwMode="auto">
          <a:xfrm>
            <a:off x="820738" y="4629150"/>
            <a:ext cx="2763837" cy="276225"/>
          </a:xfrm>
          <a:prstGeom prst="rect">
            <a:avLst/>
          </a:prstGeom>
          <a:noFill/>
          <a:ln>
            <a:noFill/>
          </a:ln>
        </p:spPr>
        <p:txBody>
          <a:bodyPr>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defRPr/>
            </a:pPr>
            <a:r>
              <a:rPr lang="en-US" altLang="en-US" sz="1200" b="1">
                <a:solidFill>
                  <a:srgbClr val="16165D"/>
                </a:solidFill>
              </a:rPr>
              <a:t>Future state in 2022</a:t>
            </a:r>
          </a:p>
        </p:txBody>
      </p:sp>
      <p:sp>
        <p:nvSpPr>
          <p:cNvPr id="25" name="TextBox 24">
            <a:extLst>
              <a:ext uri="{FF2B5EF4-FFF2-40B4-BE49-F238E27FC236}">
                <a16:creationId xmlns:a16="http://schemas.microsoft.com/office/drawing/2014/main" id="{9BAF0261-EC18-4BA7-A17C-D314FF17B497}"/>
              </a:ext>
            </a:extLst>
          </p:cNvPr>
          <p:cNvSpPr txBox="1">
            <a:spLocks noChangeArrowheads="1"/>
          </p:cNvSpPr>
          <p:nvPr userDrawn="1"/>
        </p:nvSpPr>
        <p:spPr bwMode="auto">
          <a:xfrm>
            <a:off x="8937625" y="4629150"/>
            <a:ext cx="2625725" cy="276225"/>
          </a:xfrm>
          <a:prstGeom prst="rect">
            <a:avLst/>
          </a:prstGeom>
          <a:noFill/>
          <a:ln>
            <a:noFill/>
          </a:ln>
        </p:spPr>
        <p:txBody>
          <a:bodyPr>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defRPr/>
            </a:pPr>
            <a:r>
              <a:rPr lang="en-US" altLang="en-US" sz="1200" b="1">
                <a:solidFill>
                  <a:srgbClr val="16165D"/>
                </a:solidFill>
              </a:rPr>
              <a:t>Upcoming Milestones</a:t>
            </a:r>
          </a:p>
        </p:txBody>
      </p:sp>
      <p:sp>
        <p:nvSpPr>
          <p:cNvPr id="26" name="Oval 25">
            <a:extLst>
              <a:ext uri="{FF2B5EF4-FFF2-40B4-BE49-F238E27FC236}">
                <a16:creationId xmlns:a16="http://schemas.microsoft.com/office/drawing/2014/main" id="{4C20343F-7B38-4FEE-8A8D-E7309D9F6BFD}"/>
              </a:ext>
            </a:extLst>
          </p:cNvPr>
          <p:cNvSpPr>
            <a:spLocks noChangeArrowheads="1"/>
          </p:cNvSpPr>
          <p:nvPr userDrawn="1"/>
        </p:nvSpPr>
        <p:spPr bwMode="auto">
          <a:xfrm>
            <a:off x="8743950" y="4691063"/>
            <a:ext cx="209550" cy="195262"/>
          </a:xfrm>
          <a:prstGeom prst="ellipse">
            <a:avLst/>
          </a:prstGeom>
          <a:solidFill>
            <a:srgbClr val="151C77">
              <a:alpha val="50196"/>
            </a:srgbClr>
          </a:solidFill>
          <a:ln>
            <a:noFill/>
          </a:ln>
        </p:spPr>
        <p:txBody>
          <a:bodyPr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lgn="ctr">
              <a:defRPr/>
            </a:pPr>
            <a:r>
              <a:rPr lang="en-US" altLang="en-US" sz="1100" b="1">
                <a:solidFill>
                  <a:schemeClr val="bg1"/>
                </a:solidFill>
              </a:rPr>
              <a:t>7</a:t>
            </a:r>
          </a:p>
        </p:txBody>
      </p:sp>
      <p:sp>
        <p:nvSpPr>
          <p:cNvPr id="28" name="Oval 27">
            <a:extLst>
              <a:ext uri="{FF2B5EF4-FFF2-40B4-BE49-F238E27FC236}">
                <a16:creationId xmlns:a16="http://schemas.microsoft.com/office/drawing/2014/main" id="{69A498F4-F4BF-44FC-B1BE-9EDF1FF2B2C1}"/>
              </a:ext>
            </a:extLst>
          </p:cNvPr>
          <p:cNvSpPr>
            <a:spLocks noChangeArrowheads="1"/>
          </p:cNvSpPr>
          <p:nvPr userDrawn="1"/>
        </p:nvSpPr>
        <p:spPr bwMode="auto">
          <a:xfrm>
            <a:off x="455613" y="4745038"/>
            <a:ext cx="209550" cy="195262"/>
          </a:xfrm>
          <a:prstGeom prst="ellipse">
            <a:avLst/>
          </a:prstGeom>
          <a:solidFill>
            <a:srgbClr val="151C77">
              <a:alpha val="50196"/>
            </a:srgbClr>
          </a:solidFill>
          <a:ln>
            <a:noFill/>
          </a:ln>
        </p:spPr>
        <p:txBody>
          <a:bodyPr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lgn="ctr">
              <a:defRPr/>
            </a:pPr>
            <a:r>
              <a:rPr lang="en-US" altLang="en-US" sz="1100" b="1">
                <a:solidFill>
                  <a:schemeClr val="bg1"/>
                </a:solidFill>
              </a:rPr>
              <a:t>3</a:t>
            </a:r>
          </a:p>
        </p:txBody>
      </p:sp>
      <p:sp>
        <p:nvSpPr>
          <p:cNvPr id="2" name="Title 1"/>
          <p:cNvSpPr>
            <a:spLocks noGrp="1"/>
          </p:cNvSpPr>
          <p:nvPr>
            <p:ph type="title"/>
          </p:nvPr>
        </p:nvSpPr>
        <p:spPr/>
        <p:txBody>
          <a:bodyPr/>
          <a:lstStyle/>
          <a:p>
            <a:r>
              <a:rPr lang="en-US"/>
              <a:t>Click to edit Master title style</a:t>
            </a:r>
          </a:p>
        </p:txBody>
      </p:sp>
      <p:sp>
        <p:nvSpPr>
          <p:cNvPr id="34" name="Text Placeholder 3"/>
          <p:cNvSpPr>
            <a:spLocks noGrp="1"/>
          </p:cNvSpPr>
          <p:nvPr>
            <p:ph type="body" sz="half" idx="2"/>
          </p:nvPr>
        </p:nvSpPr>
        <p:spPr>
          <a:xfrm>
            <a:off x="865047" y="2813503"/>
            <a:ext cx="2838792" cy="1750560"/>
          </a:xfrm>
        </p:spPr>
        <p:txBody>
          <a:bodyPr/>
          <a:lstStyle>
            <a:lvl1pPr marL="112713" indent="-112713">
              <a:buFont typeface="Arial" panose="020B0604020202020204" pitchFamily="34" charset="0"/>
              <a:buChar char="•"/>
              <a:defRPr sz="1000" b="1">
                <a:solidFill>
                  <a:schemeClr val="bg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5" name="Text Placeholder 3"/>
          <p:cNvSpPr>
            <a:spLocks noGrp="1"/>
          </p:cNvSpPr>
          <p:nvPr>
            <p:ph type="body" sz="half" idx="12"/>
          </p:nvPr>
        </p:nvSpPr>
        <p:spPr>
          <a:xfrm>
            <a:off x="8814155" y="2813503"/>
            <a:ext cx="2871339" cy="1498438"/>
          </a:xfrm>
        </p:spPr>
        <p:txBody>
          <a:bodyPr/>
          <a:lstStyle>
            <a:lvl1pPr marL="112713" indent="-112713">
              <a:buFont typeface="Arial" panose="020B0604020202020204" pitchFamily="34" charset="0"/>
              <a:buChar char="•"/>
              <a:defRPr sz="1000" b="1">
                <a:solidFill>
                  <a:schemeClr val="bg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6" name="Text Placeholder 3"/>
          <p:cNvSpPr>
            <a:spLocks noGrp="1"/>
          </p:cNvSpPr>
          <p:nvPr>
            <p:ph type="body" sz="half" idx="13"/>
          </p:nvPr>
        </p:nvSpPr>
        <p:spPr>
          <a:xfrm>
            <a:off x="4180374" y="2813504"/>
            <a:ext cx="4347177" cy="1750844"/>
          </a:xfrm>
        </p:spPr>
        <p:txBody>
          <a:bodyPr/>
          <a:lstStyle>
            <a:lvl1pPr marL="112713" indent="-112713">
              <a:buFont typeface="Arial" panose="020B0604020202020204" pitchFamily="34" charset="0"/>
              <a:buChar char="•"/>
              <a:defRPr sz="1000" b="1">
                <a:solidFill>
                  <a:schemeClr val="bg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7" name="Text Placeholder 3"/>
          <p:cNvSpPr>
            <a:spLocks noGrp="1"/>
          </p:cNvSpPr>
          <p:nvPr>
            <p:ph type="body" sz="half" idx="14"/>
          </p:nvPr>
        </p:nvSpPr>
        <p:spPr>
          <a:xfrm>
            <a:off x="4179889" y="4914898"/>
            <a:ext cx="4392752" cy="1624013"/>
          </a:xfrm>
        </p:spPr>
        <p:txBody>
          <a:bodyPr/>
          <a:lstStyle>
            <a:lvl1pPr marL="112713" indent="-112713">
              <a:buFont typeface="Arial" panose="020B0604020202020204" pitchFamily="34" charset="0"/>
              <a:buChar char="•"/>
              <a:defRPr sz="1000" b="1">
                <a:solidFill>
                  <a:schemeClr val="bg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8" name="Text Placeholder 3"/>
          <p:cNvSpPr>
            <a:spLocks noGrp="1"/>
          </p:cNvSpPr>
          <p:nvPr>
            <p:ph type="body" sz="half" idx="15"/>
          </p:nvPr>
        </p:nvSpPr>
        <p:spPr>
          <a:xfrm>
            <a:off x="865046" y="1533595"/>
            <a:ext cx="10820448" cy="742393"/>
          </a:xfrm>
        </p:spPr>
        <p:txBody>
          <a:bodyPr/>
          <a:lstStyle>
            <a:lvl1pPr marL="0" indent="0">
              <a:buNone/>
              <a:defRPr sz="14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4" name="Text Placeholder 3"/>
          <p:cNvSpPr>
            <a:spLocks noGrp="1"/>
          </p:cNvSpPr>
          <p:nvPr>
            <p:ph type="body" sz="half" idx="17"/>
          </p:nvPr>
        </p:nvSpPr>
        <p:spPr>
          <a:xfrm>
            <a:off x="865046" y="4914900"/>
            <a:ext cx="2838792" cy="1624013"/>
          </a:xfrm>
        </p:spPr>
        <p:txBody>
          <a:bodyPr/>
          <a:lstStyle>
            <a:lvl1pPr marL="112713" indent="-112713">
              <a:buFont typeface="Arial" panose="020B0604020202020204" pitchFamily="34" charset="0"/>
              <a:buChar char="•"/>
              <a:defRPr sz="1000" b="1">
                <a:solidFill>
                  <a:schemeClr val="bg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7" name="Text Placeholder 3"/>
          <p:cNvSpPr>
            <a:spLocks noGrp="1"/>
          </p:cNvSpPr>
          <p:nvPr>
            <p:ph type="body" sz="half" idx="18"/>
          </p:nvPr>
        </p:nvSpPr>
        <p:spPr>
          <a:xfrm>
            <a:off x="8814155" y="4914899"/>
            <a:ext cx="2871339" cy="1624013"/>
          </a:xfrm>
        </p:spPr>
        <p:txBody>
          <a:bodyPr/>
          <a:lstStyle>
            <a:lvl1pPr marL="112713" indent="-112713">
              <a:buFont typeface="Arial" panose="020B0604020202020204" pitchFamily="34" charset="0"/>
              <a:buChar char="•"/>
              <a:defRPr sz="1000" b="1">
                <a:solidFill>
                  <a:schemeClr val="bg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9" name="Slide Number Placeholder 4">
            <a:extLst>
              <a:ext uri="{FF2B5EF4-FFF2-40B4-BE49-F238E27FC236}">
                <a16:creationId xmlns:a16="http://schemas.microsoft.com/office/drawing/2014/main" id="{A95E77CA-116E-4540-9BB8-AD3D8D385F47}"/>
              </a:ext>
            </a:extLst>
          </p:cNvPr>
          <p:cNvSpPr>
            <a:spLocks noGrp="1"/>
          </p:cNvSpPr>
          <p:nvPr>
            <p:ph type="sldNum" sz="quarter" idx="19"/>
          </p:nvPr>
        </p:nvSpPr>
        <p:spPr>
          <a:xfrm>
            <a:off x="10668000" y="6372225"/>
            <a:ext cx="1524000" cy="304800"/>
          </a:xfrm>
        </p:spPr>
        <p:txBody>
          <a:bodyPr/>
          <a:lstStyle>
            <a:lvl1pPr>
              <a:defRPr/>
            </a:lvl1pPr>
          </a:lstStyle>
          <a:p>
            <a:pPr>
              <a:defRPr/>
            </a:pPr>
            <a:fld id="{B1552013-4DD2-46E4-B661-2CE114B79498}" type="slidenum">
              <a:rPr lang="en-US" altLang="en-US"/>
              <a:pPr>
                <a:defRPr/>
              </a:pPr>
              <a:t>‹#›</a:t>
            </a:fld>
            <a:endParaRPr lang="en-US" altLang="en-US">
              <a:solidFill>
                <a:schemeClr val="bg2"/>
              </a:solidFill>
            </a:endParaRPr>
          </a:p>
        </p:txBody>
      </p:sp>
    </p:spTree>
    <p:extLst>
      <p:ext uri="{BB962C8B-B14F-4D97-AF65-F5344CB8AC3E}">
        <p14:creationId xmlns:p14="http://schemas.microsoft.com/office/powerpoint/2010/main" val="6022042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Finanac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26F16FE-ABDE-4B9E-8D1F-74AA2066C9D6}"/>
              </a:ext>
            </a:extLst>
          </p:cNvPr>
          <p:cNvSpPr/>
          <p:nvPr userDrawn="1"/>
        </p:nvSpPr>
        <p:spPr bwMode="auto">
          <a:xfrm>
            <a:off x="4113213" y="3446463"/>
            <a:ext cx="4411662" cy="1543050"/>
          </a:xfrm>
          <a:prstGeom prst="rect">
            <a:avLst/>
          </a:prstGeom>
          <a:solidFill>
            <a:schemeClr val="bg1">
              <a:lumMod val="95000"/>
            </a:schemeClr>
          </a:solidFill>
          <a:ln w="12700" cap="flat" cmpd="sng" algn="ctr">
            <a:noFill/>
            <a:prstDash val="solid"/>
            <a:round/>
            <a:headEnd type="none" w="med" len="med"/>
            <a:tailEnd type="none" w="med" len="med"/>
          </a:ln>
          <a:effectLst/>
        </p:spPr>
        <p:txBody>
          <a:bodyPr/>
          <a:lstStyle/>
          <a:p>
            <a:pPr algn="ctr">
              <a:defRPr/>
            </a:pPr>
            <a:endParaRPr lang="en-US">
              <a:latin typeface="Arial" charset="0"/>
            </a:endParaRPr>
          </a:p>
        </p:txBody>
      </p:sp>
      <p:sp>
        <p:nvSpPr>
          <p:cNvPr id="11" name="Arrow: Pentagon 10">
            <a:extLst>
              <a:ext uri="{FF2B5EF4-FFF2-40B4-BE49-F238E27FC236}">
                <a16:creationId xmlns:a16="http://schemas.microsoft.com/office/drawing/2014/main" id="{9AE5A14A-D908-465A-A2A1-473F6CD182EB}"/>
              </a:ext>
            </a:extLst>
          </p:cNvPr>
          <p:cNvSpPr/>
          <p:nvPr userDrawn="1"/>
        </p:nvSpPr>
        <p:spPr bwMode="auto">
          <a:xfrm>
            <a:off x="4132263" y="2301875"/>
            <a:ext cx="4392612" cy="1073150"/>
          </a:xfrm>
          <a:prstGeom prst="homePlate">
            <a:avLst/>
          </a:prstGeom>
          <a:solidFill>
            <a:schemeClr val="bg1">
              <a:lumMod val="95000"/>
            </a:schemeClr>
          </a:solidFill>
          <a:ln w="12700" cap="flat" cmpd="sng" algn="ctr">
            <a:noFill/>
            <a:prstDash val="solid"/>
            <a:round/>
            <a:headEnd type="none" w="med" len="med"/>
            <a:tailEnd type="none" w="med" len="med"/>
          </a:ln>
          <a:effectLst/>
        </p:spPr>
        <p:txBody>
          <a:bodyPr/>
          <a:lstStyle/>
          <a:p>
            <a:pPr algn="ctr">
              <a:defRPr/>
            </a:pPr>
            <a:endParaRPr lang="en-US">
              <a:latin typeface="Arial" charset="0"/>
            </a:endParaRPr>
          </a:p>
        </p:txBody>
      </p:sp>
      <p:sp>
        <p:nvSpPr>
          <p:cNvPr id="12" name="Rectangle 11">
            <a:extLst>
              <a:ext uri="{FF2B5EF4-FFF2-40B4-BE49-F238E27FC236}">
                <a16:creationId xmlns:a16="http://schemas.microsoft.com/office/drawing/2014/main" id="{6C2D9AA5-52C7-4FFF-B8D5-E7ACEBCC459D}"/>
              </a:ext>
            </a:extLst>
          </p:cNvPr>
          <p:cNvSpPr/>
          <p:nvPr userDrawn="1"/>
        </p:nvSpPr>
        <p:spPr bwMode="auto">
          <a:xfrm>
            <a:off x="4119563" y="5073650"/>
            <a:ext cx="4405312" cy="1557338"/>
          </a:xfrm>
          <a:prstGeom prst="rect">
            <a:avLst/>
          </a:prstGeom>
          <a:solidFill>
            <a:schemeClr val="bg1">
              <a:lumMod val="95000"/>
            </a:schemeClr>
          </a:solidFill>
          <a:ln w="12700" cap="flat" cmpd="sng" algn="ctr">
            <a:noFill/>
            <a:prstDash val="solid"/>
            <a:round/>
            <a:headEnd type="none" w="med" len="med"/>
            <a:tailEnd type="none" w="med" len="med"/>
          </a:ln>
          <a:effectLst/>
        </p:spPr>
        <p:txBody>
          <a:bodyPr/>
          <a:lstStyle/>
          <a:p>
            <a:pPr algn="ctr">
              <a:defRPr/>
            </a:pPr>
            <a:endParaRPr lang="en-US">
              <a:latin typeface="Arial" charset="0"/>
            </a:endParaRPr>
          </a:p>
        </p:txBody>
      </p:sp>
      <p:sp>
        <p:nvSpPr>
          <p:cNvPr id="13" name="Oval 12">
            <a:extLst>
              <a:ext uri="{FF2B5EF4-FFF2-40B4-BE49-F238E27FC236}">
                <a16:creationId xmlns:a16="http://schemas.microsoft.com/office/drawing/2014/main" id="{2622DA0A-C647-46DE-B2A6-79204CE21E32}"/>
              </a:ext>
            </a:extLst>
          </p:cNvPr>
          <p:cNvSpPr>
            <a:spLocks noChangeArrowheads="1"/>
          </p:cNvSpPr>
          <p:nvPr userDrawn="1"/>
        </p:nvSpPr>
        <p:spPr bwMode="auto">
          <a:xfrm>
            <a:off x="455613" y="1441450"/>
            <a:ext cx="209550" cy="196850"/>
          </a:xfrm>
          <a:prstGeom prst="ellipse">
            <a:avLst/>
          </a:prstGeom>
          <a:solidFill>
            <a:srgbClr val="151C77">
              <a:alpha val="50196"/>
            </a:srgbClr>
          </a:solidFill>
          <a:ln>
            <a:noFill/>
          </a:ln>
        </p:spPr>
        <p:txBody>
          <a:bodyPr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lgn="ctr">
              <a:defRPr/>
            </a:pPr>
            <a:r>
              <a:rPr lang="en-US" altLang="en-US" sz="1100" b="1">
                <a:solidFill>
                  <a:schemeClr val="bg1"/>
                </a:solidFill>
              </a:rPr>
              <a:t>1</a:t>
            </a:r>
          </a:p>
        </p:txBody>
      </p:sp>
      <p:sp>
        <p:nvSpPr>
          <p:cNvPr id="14" name="TextBox 13">
            <a:extLst>
              <a:ext uri="{FF2B5EF4-FFF2-40B4-BE49-F238E27FC236}">
                <a16:creationId xmlns:a16="http://schemas.microsoft.com/office/drawing/2014/main" id="{A8ED5570-DF9B-4974-B5BB-0C59C18FBA3F}"/>
              </a:ext>
            </a:extLst>
          </p:cNvPr>
          <p:cNvSpPr txBox="1">
            <a:spLocks noChangeArrowheads="1"/>
          </p:cNvSpPr>
          <p:nvPr userDrawn="1"/>
        </p:nvSpPr>
        <p:spPr bwMode="auto">
          <a:xfrm>
            <a:off x="865188" y="2292350"/>
            <a:ext cx="1882775" cy="461963"/>
          </a:xfrm>
          <a:prstGeom prst="rect">
            <a:avLst/>
          </a:prstGeom>
          <a:noFill/>
          <a:ln>
            <a:noFill/>
          </a:ln>
        </p:spPr>
        <p:txBody>
          <a:bodyPr>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defRPr/>
            </a:pPr>
            <a:r>
              <a:rPr lang="en-US" altLang="en-US" sz="1200" b="1">
                <a:solidFill>
                  <a:srgbClr val="16165D"/>
                </a:solidFill>
              </a:rPr>
              <a:t>Current state of cost of ownership in 2020</a:t>
            </a:r>
          </a:p>
        </p:txBody>
      </p:sp>
      <p:sp>
        <p:nvSpPr>
          <p:cNvPr id="15" name="TextBox 14">
            <a:extLst>
              <a:ext uri="{FF2B5EF4-FFF2-40B4-BE49-F238E27FC236}">
                <a16:creationId xmlns:a16="http://schemas.microsoft.com/office/drawing/2014/main" id="{5096A061-416D-49C3-953C-1B73A940487B}"/>
              </a:ext>
            </a:extLst>
          </p:cNvPr>
          <p:cNvSpPr txBox="1">
            <a:spLocks noChangeArrowheads="1"/>
          </p:cNvSpPr>
          <p:nvPr userDrawn="1"/>
        </p:nvSpPr>
        <p:spPr bwMode="auto">
          <a:xfrm>
            <a:off x="8843963" y="2282825"/>
            <a:ext cx="2043112" cy="460375"/>
          </a:xfrm>
          <a:prstGeom prst="rect">
            <a:avLst/>
          </a:prstGeom>
          <a:noFill/>
          <a:ln>
            <a:noFill/>
          </a:ln>
        </p:spPr>
        <p:txBody>
          <a:bodyPr>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defRPr/>
            </a:pPr>
            <a:r>
              <a:rPr lang="en-US" altLang="en-US" sz="1200" b="1">
                <a:solidFill>
                  <a:srgbClr val="16165D"/>
                </a:solidFill>
              </a:rPr>
              <a:t>Future state of cost of ownership in in 2022</a:t>
            </a:r>
          </a:p>
        </p:txBody>
      </p:sp>
      <p:sp>
        <p:nvSpPr>
          <p:cNvPr id="16" name="TextBox 15">
            <a:extLst>
              <a:ext uri="{FF2B5EF4-FFF2-40B4-BE49-F238E27FC236}">
                <a16:creationId xmlns:a16="http://schemas.microsoft.com/office/drawing/2014/main" id="{A350BE15-1B68-4366-9930-D6E6F3AA02AA}"/>
              </a:ext>
            </a:extLst>
          </p:cNvPr>
          <p:cNvSpPr txBox="1">
            <a:spLocks noChangeArrowheads="1"/>
          </p:cNvSpPr>
          <p:nvPr userDrawn="1"/>
        </p:nvSpPr>
        <p:spPr bwMode="auto">
          <a:xfrm>
            <a:off x="4113213" y="3378200"/>
            <a:ext cx="3462337" cy="276225"/>
          </a:xfrm>
          <a:prstGeom prst="rect">
            <a:avLst/>
          </a:prstGeom>
          <a:noFill/>
          <a:ln>
            <a:noFill/>
          </a:ln>
        </p:spPr>
        <p:txBody>
          <a:bodyPr>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defRPr/>
            </a:pPr>
            <a:r>
              <a:rPr lang="en-US" altLang="en-US" sz="1200" b="1">
                <a:solidFill>
                  <a:srgbClr val="16165D"/>
                </a:solidFill>
              </a:rPr>
              <a:t>Cost of Ownership Initiatives (four to seven)</a:t>
            </a:r>
          </a:p>
        </p:txBody>
      </p:sp>
      <p:cxnSp>
        <p:nvCxnSpPr>
          <p:cNvPr id="17" name="Straight Connector 16">
            <a:extLst>
              <a:ext uri="{FF2B5EF4-FFF2-40B4-BE49-F238E27FC236}">
                <a16:creationId xmlns:a16="http://schemas.microsoft.com/office/drawing/2014/main" id="{75FB1200-9674-4571-A555-E102081084DE}"/>
              </a:ext>
            </a:extLst>
          </p:cNvPr>
          <p:cNvCxnSpPr>
            <a:cxnSpLocks/>
          </p:cNvCxnSpPr>
          <p:nvPr userDrawn="1"/>
        </p:nvCxnSpPr>
        <p:spPr bwMode="auto">
          <a:xfrm>
            <a:off x="530225" y="2227263"/>
            <a:ext cx="11191875" cy="0"/>
          </a:xfrm>
          <a:prstGeom prst="line">
            <a:avLst/>
          </a:prstGeom>
          <a:ln w="57150">
            <a:solidFill>
              <a:schemeClr val="bg1">
                <a:lumMod val="75000"/>
              </a:schemeClr>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18" name="TextBox 17">
            <a:extLst>
              <a:ext uri="{FF2B5EF4-FFF2-40B4-BE49-F238E27FC236}">
                <a16:creationId xmlns:a16="http://schemas.microsoft.com/office/drawing/2014/main" id="{442AEB29-57F0-490C-B8A4-3C544C8A4A26}"/>
              </a:ext>
            </a:extLst>
          </p:cNvPr>
          <p:cNvSpPr txBox="1">
            <a:spLocks noChangeArrowheads="1"/>
          </p:cNvSpPr>
          <p:nvPr userDrawn="1"/>
        </p:nvSpPr>
        <p:spPr bwMode="auto">
          <a:xfrm>
            <a:off x="865188" y="1273175"/>
            <a:ext cx="7424737" cy="276225"/>
          </a:xfrm>
          <a:prstGeom prst="rect">
            <a:avLst/>
          </a:prstGeom>
          <a:noFill/>
          <a:ln>
            <a:noFill/>
          </a:ln>
        </p:spPr>
        <p:txBody>
          <a:bodyPr>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defRPr/>
            </a:pPr>
            <a:r>
              <a:rPr lang="en-US" altLang="en-US" sz="1200" b="1">
                <a:solidFill>
                  <a:srgbClr val="16165D"/>
                </a:solidFill>
              </a:rPr>
              <a:t>Statement of Cost of Ownership Strategy</a:t>
            </a:r>
          </a:p>
        </p:txBody>
      </p:sp>
      <p:sp>
        <p:nvSpPr>
          <p:cNvPr id="19" name="TextBox 18">
            <a:extLst>
              <a:ext uri="{FF2B5EF4-FFF2-40B4-BE49-F238E27FC236}">
                <a16:creationId xmlns:a16="http://schemas.microsoft.com/office/drawing/2014/main" id="{6FDAD830-F6D7-41C6-ACF6-072AC4EFC68C}"/>
              </a:ext>
            </a:extLst>
          </p:cNvPr>
          <p:cNvSpPr txBox="1">
            <a:spLocks noChangeArrowheads="1"/>
          </p:cNvSpPr>
          <p:nvPr userDrawn="1"/>
        </p:nvSpPr>
        <p:spPr bwMode="auto">
          <a:xfrm>
            <a:off x="4113213" y="5002213"/>
            <a:ext cx="4411662" cy="276225"/>
          </a:xfrm>
          <a:prstGeom prst="rect">
            <a:avLst/>
          </a:prstGeom>
          <a:noFill/>
          <a:ln>
            <a:noFill/>
          </a:ln>
        </p:spPr>
        <p:txBody>
          <a:bodyPr>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defRPr/>
            </a:pPr>
            <a:r>
              <a:rPr lang="en-US" altLang="en-US" sz="1200" b="1">
                <a:solidFill>
                  <a:srgbClr val="16165D"/>
                </a:solidFill>
              </a:rPr>
              <a:t>Critical Underlying Beliefs and Assumptions</a:t>
            </a:r>
          </a:p>
        </p:txBody>
      </p:sp>
      <p:sp>
        <p:nvSpPr>
          <p:cNvPr id="20" name="Oval 19">
            <a:extLst>
              <a:ext uri="{FF2B5EF4-FFF2-40B4-BE49-F238E27FC236}">
                <a16:creationId xmlns:a16="http://schemas.microsoft.com/office/drawing/2014/main" id="{2EC7C270-137A-4335-BB9C-E8817E2D8903}"/>
              </a:ext>
            </a:extLst>
          </p:cNvPr>
          <p:cNvSpPr>
            <a:spLocks noChangeArrowheads="1"/>
          </p:cNvSpPr>
          <p:nvPr userDrawn="1"/>
        </p:nvSpPr>
        <p:spPr bwMode="auto">
          <a:xfrm>
            <a:off x="455613" y="2354263"/>
            <a:ext cx="209550" cy="195262"/>
          </a:xfrm>
          <a:prstGeom prst="ellipse">
            <a:avLst/>
          </a:prstGeom>
          <a:solidFill>
            <a:srgbClr val="151C77">
              <a:alpha val="50196"/>
            </a:srgbClr>
          </a:solidFill>
          <a:ln>
            <a:noFill/>
          </a:ln>
        </p:spPr>
        <p:txBody>
          <a:bodyPr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lgn="ctr">
              <a:defRPr/>
            </a:pPr>
            <a:r>
              <a:rPr lang="en-US" altLang="en-US" sz="1100" b="1">
                <a:solidFill>
                  <a:schemeClr val="bg1"/>
                </a:solidFill>
              </a:rPr>
              <a:t>2</a:t>
            </a:r>
          </a:p>
        </p:txBody>
      </p:sp>
      <p:sp>
        <p:nvSpPr>
          <p:cNvPr id="21" name="Oval 20">
            <a:extLst>
              <a:ext uri="{FF2B5EF4-FFF2-40B4-BE49-F238E27FC236}">
                <a16:creationId xmlns:a16="http://schemas.microsoft.com/office/drawing/2014/main" id="{23C4366F-2169-4A78-8A12-49E6666C46CA}"/>
              </a:ext>
            </a:extLst>
          </p:cNvPr>
          <p:cNvSpPr>
            <a:spLocks noChangeArrowheads="1"/>
          </p:cNvSpPr>
          <p:nvPr userDrawn="1"/>
        </p:nvSpPr>
        <p:spPr bwMode="auto">
          <a:xfrm>
            <a:off x="8658225" y="2344738"/>
            <a:ext cx="209550" cy="195262"/>
          </a:xfrm>
          <a:prstGeom prst="ellipse">
            <a:avLst/>
          </a:prstGeom>
          <a:solidFill>
            <a:srgbClr val="151C77">
              <a:alpha val="50196"/>
            </a:srgbClr>
          </a:solidFill>
          <a:ln>
            <a:noFill/>
          </a:ln>
        </p:spPr>
        <p:txBody>
          <a:bodyPr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lgn="ctr">
              <a:defRPr/>
            </a:pPr>
            <a:r>
              <a:rPr lang="en-US" altLang="en-US" sz="1100" b="1">
                <a:solidFill>
                  <a:schemeClr val="bg1"/>
                </a:solidFill>
              </a:rPr>
              <a:t>2</a:t>
            </a:r>
          </a:p>
        </p:txBody>
      </p:sp>
      <p:sp>
        <p:nvSpPr>
          <p:cNvPr id="22" name="Oval 21">
            <a:extLst>
              <a:ext uri="{FF2B5EF4-FFF2-40B4-BE49-F238E27FC236}">
                <a16:creationId xmlns:a16="http://schemas.microsoft.com/office/drawing/2014/main" id="{46B34027-288D-405C-9707-A59431D0405B}"/>
              </a:ext>
            </a:extLst>
          </p:cNvPr>
          <p:cNvSpPr>
            <a:spLocks noChangeArrowheads="1"/>
          </p:cNvSpPr>
          <p:nvPr userDrawn="1"/>
        </p:nvSpPr>
        <p:spPr bwMode="auto">
          <a:xfrm>
            <a:off x="3903663" y="2338388"/>
            <a:ext cx="209550" cy="196850"/>
          </a:xfrm>
          <a:prstGeom prst="ellipse">
            <a:avLst/>
          </a:prstGeom>
          <a:solidFill>
            <a:srgbClr val="151C77">
              <a:alpha val="50196"/>
            </a:srgbClr>
          </a:solidFill>
          <a:ln>
            <a:noFill/>
          </a:ln>
        </p:spPr>
        <p:txBody>
          <a:bodyPr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lgn="ctr">
              <a:defRPr/>
            </a:pPr>
            <a:r>
              <a:rPr lang="en-US" altLang="en-US" sz="1100" b="1">
                <a:solidFill>
                  <a:schemeClr val="bg1"/>
                </a:solidFill>
              </a:rPr>
              <a:t>3</a:t>
            </a:r>
          </a:p>
        </p:txBody>
      </p:sp>
      <p:sp>
        <p:nvSpPr>
          <p:cNvPr id="23" name="Oval 22">
            <a:extLst>
              <a:ext uri="{FF2B5EF4-FFF2-40B4-BE49-F238E27FC236}">
                <a16:creationId xmlns:a16="http://schemas.microsoft.com/office/drawing/2014/main" id="{22A85F16-B94D-47B9-B837-B3E4EF683F59}"/>
              </a:ext>
            </a:extLst>
          </p:cNvPr>
          <p:cNvSpPr>
            <a:spLocks noChangeArrowheads="1"/>
          </p:cNvSpPr>
          <p:nvPr userDrawn="1"/>
        </p:nvSpPr>
        <p:spPr bwMode="auto">
          <a:xfrm>
            <a:off x="3903663" y="3449638"/>
            <a:ext cx="209550" cy="195262"/>
          </a:xfrm>
          <a:prstGeom prst="ellipse">
            <a:avLst/>
          </a:prstGeom>
          <a:solidFill>
            <a:srgbClr val="151C77">
              <a:alpha val="50196"/>
            </a:srgbClr>
          </a:solidFill>
          <a:ln>
            <a:noFill/>
          </a:ln>
        </p:spPr>
        <p:txBody>
          <a:bodyPr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lgn="ctr">
              <a:defRPr/>
            </a:pPr>
            <a:r>
              <a:rPr lang="en-US" altLang="en-US" sz="1100" b="1">
                <a:solidFill>
                  <a:schemeClr val="bg1"/>
                </a:solidFill>
              </a:rPr>
              <a:t>4</a:t>
            </a:r>
          </a:p>
        </p:txBody>
      </p:sp>
      <p:sp>
        <p:nvSpPr>
          <p:cNvPr id="25" name="TextBox 24">
            <a:extLst>
              <a:ext uri="{FF2B5EF4-FFF2-40B4-BE49-F238E27FC236}">
                <a16:creationId xmlns:a16="http://schemas.microsoft.com/office/drawing/2014/main" id="{C9C93DE9-85C6-46B4-AE69-1F4733F71D76}"/>
              </a:ext>
            </a:extLst>
          </p:cNvPr>
          <p:cNvSpPr txBox="1">
            <a:spLocks noChangeArrowheads="1"/>
          </p:cNvSpPr>
          <p:nvPr userDrawn="1"/>
        </p:nvSpPr>
        <p:spPr bwMode="auto">
          <a:xfrm>
            <a:off x="4119563" y="2278063"/>
            <a:ext cx="3033712" cy="277812"/>
          </a:xfrm>
          <a:prstGeom prst="rect">
            <a:avLst/>
          </a:prstGeom>
          <a:noFill/>
          <a:ln>
            <a:noFill/>
          </a:ln>
        </p:spPr>
        <p:txBody>
          <a:bodyPr>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defRPr/>
            </a:pPr>
            <a:r>
              <a:rPr lang="en-US" altLang="en-US" sz="1200" b="1">
                <a:solidFill>
                  <a:srgbClr val="16165D"/>
                </a:solidFill>
              </a:rPr>
              <a:t>Top Urgency Drivers (one or two)</a:t>
            </a:r>
          </a:p>
        </p:txBody>
      </p:sp>
      <p:sp>
        <p:nvSpPr>
          <p:cNvPr id="26" name="Oval 25">
            <a:extLst>
              <a:ext uri="{FF2B5EF4-FFF2-40B4-BE49-F238E27FC236}">
                <a16:creationId xmlns:a16="http://schemas.microsoft.com/office/drawing/2014/main" id="{AC60150B-5198-4CD2-986E-6DC61A780C07}"/>
              </a:ext>
            </a:extLst>
          </p:cNvPr>
          <p:cNvSpPr>
            <a:spLocks noChangeArrowheads="1"/>
          </p:cNvSpPr>
          <p:nvPr userDrawn="1"/>
        </p:nvSpPr>
        <p:spPr bwMode="auto">
          <a:xfrm>
            <a:off x="3902075" y="5073650"/>
            <a:ext cx="209550" cy="195263"/>
          </a:xfrm>
          <a:prstGeom prst="ellipse">
            <a:avLst/>
          </a:prstGeom>
          <a:solidFill>
            <a:srgbClr val="151C77">
              <a:alpha val="50196"/>
            </a:srgbClr>
          </a:solidFill>
          <a:ln>
            <a:noFill/>
          </a:ln>
        </p:spPr>
        <p:txBody>
          <a:bodyPr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lgn="ctr">
              <a:defRPr/>
            </a:pPr>
            <a:r>
              <a:rPr lang="en-US" altLang="en-US" sz="1100" b="1">
                <a:solidFill>
                  <a:schemeClr val="bg1"/>
                </a:solidFill>
              </a:rPr>
              <a:t>5</a:t>
            </a:r>
          </a:p>
        </p:txBody>
      </p:sp>
      <p:sp>
        <p:nvSpPr>
          <p:cNvPr id="2" name="Title 1"/>
          <p:cNvSpPr>
            <a:spLocks noGrp="1"/>
          </p:cNvSpPr>
          <p:nvPr>
            <p:ph type="title"/>
          </p:nvPr>
        </p:nvSpPr>
        <p:spPr/>
        <p:txBody>
          <a:bodyPr/>
          <a:lstStyle/>
          <a:p>
            <a:r>
              <a:rPr lang="en-US"/>
              <a:t>Click to edit Master title style</a:t>
            </a:r>
          </a:p>
        </p:txBody>
      </p:sp>
      <p:sp>
        <p:nvSpPr>
          <p:cNvPr id="9" name="Text Placeholder 22"/>
          <p:cNvSpPr>
            <a:spLocks noGrp="1"/>
          </p:cNvSpPr>
          <p:nvPr>
            <p:ph type="body" sz="quarter" idx="10"/>
          </p:nvPr>
        </p:nvSpPr>
        <p:spPr>
          <a:xfrm>
            <a:off x="0" y="6372224"/>
            <a:ext cx="1659467" cy="320675"/>
          </a:xfrm>
        </p:spPr>
        <p:txBody>
          <a:bodyPr anchor="ctr"/>
          <a:lstStyle>
            <a:lvl1pPr marL="0" indent="0">
              <a:buNone/>
              <a:defRPr sz="1000" baseline="0">
                <a:solidFill>
                  <a:srgbClr val="C0C0C0"/>
                </a:solidFill>
                <a:latin typeface="Arial" panose="020B0604020202020204" pitchFamily="34" charset="0"/>
                <a:cs typeface="Arial" panose="020B0604020202020204" pitchFamily="34" charset="0"/>
              </a:defRPr>
            </a:lvl1pPr>
            <a:lvl2pPr marL="406400" indent="0">
              <a:buNone/>
              <a:defRPr sz="1000"/>
            </a:lvl2pPr>
            <a:lvl3pPr marL="803275" indent="0">
              <a:buNone/>
              <a:defRPr sz="1000"/>
            </a:lvl3pPr>
            <a:lvl4pPr marL="1371600" indent="0">
              <a:buNone/>
              <a:defRPr sz="1000"/>
            </a:lvl4pPr>
            <a:lvl5pPr marL="1828800" indent="0">
              <a:buNone/>
              <a:defRPr sz="1000"/>
            </a:lvl5pPr>
          </a:lstStyle>
          <a:p>
            <a:pPr lvl="0"/>
            <a:r>
              <a:rPr lang="en-US"/>
              <a:t>Click to edit Master text styles</a:t>
            </a:r>
          </a:p>
        </p:txBody>
      </p:sp>
      <p:sp>
        <p:nvSpPr>
          <p:cNvPr id="34" name="Text Placeholder 3"/>
          <p:cNvSpPr>
            <a:spLocks noGrp="1"/>
          </p:cNvSpPr>
          <p:nvPr>
            <p:ph type="body" sz="half" idx="2"/>
          </p:nvPr>
        </p:nvSpPr>
        <p:spPr>
          <a:xfrm>
            <a:off x="865047" y="2700338"/>
            <a:ext cx="2838792" cy="3930847"/>
          </a:xfrm>
        </p:spPr>
        <p:txBody>
          <a:bodyPr/>
          <a:lstStyle>
            <a:lvl1pPr marL="114300" indent="-114300">
              <a:buFont typeface="Arial" panose="020B0604020202020204" pitchFamily="34" charset="0"/>
              <a:buChar char="•"/>
              <a:defRPr sz="1200" b="1">
                <a:solidFill>
                  <a:schemeClr val="bg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5" name="Text Placeholder 3"/>
          <p:cNvSpPr>
            <a:spLocks noGrp="1"/>
          </p:cNvSpPr>
          <p:nvPr>
            <p:ph type="body" sz="half" idx="12"/>
          </p:nvPr>
        </p:nvSpPr>
        <p:spPr>
          <a:xfrm>
            <a:off x="8814155" y="2700338"/>
            <a:ext cx="2871339" cy="3930846"/>
          </a:xfrm>
        </p:spPr>
        <p:txBody>
          <a:bodyPr/>
          <a:lstStyle>
            <a:lvl1pPr marL="114300" indent="-114300">
              <a:buFont typeface="Arial" panose="020B0604020202020204" pitchFamily="34" charset="0"/>
              <a:buChar char="•"/>
              <a:defRPr sz="1200" b="1">
                <a:solidFill>
                  <a:schemeClr val="bg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6" name="Text Placeholder 3"/>
          <p:cNvSpPr>
            <a:spLocks noGrp="1"/>
          </p:cNvSpPr>
          <p:nvPr>
            <p:ph type="body" sz="half" idx="13"/>
          </p:nvPr>
        </p:nvSpPr>
        <p:spPr>
          <a:xfrm>
            <a:off x="4131917" y="3642726"/>
            <a:ext cx="4306404" cy="1347050"/>
          </a:xfrm>
        </p:spPr>
        <p:txBody>
          <a:bodyPr/>
          <a:lstStyle>
            <a:lvl1pPr marL="114300" indent="-114300">
              <a:buFont typeface="Arial" panose="020B0604020202020204" pitchFamily="34" charset="0"/>
              <a:buChar char="•"/>
              <a:defRPr sz="1200" b="1">
                <a:solidFill>
                  <a:schemeClr val="bg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7" name="Text Placeholder 3"/>
          <p:cNvSpPr>
            <a:spLocks noGrp="1"/>
          </p:cNvSpPr>
          <p:nvPr>
            <p:ph type="body" sz="half" idx="14"/>
          </p:nvPr>
        </p:nvSpPr>
        <p:spPr>
          <a:xfrm>
            <a:off x="4131918" y="5286898"/>
            <a:ext cx="4306404" cy="1320547"/>
          </a:xfrm>
        </p:spPr>
        <p:txBody>
          <a:bodyPr/>
          <a:lstStyle>
            <a:lvl1pPr marL="114300" indent="-114300">
              <a:buFont typeface="Arial" panose="020B0604020202020204" pitchFamily="34" charset="0"/>
              <a:buChar char="•"/>
              <a:defRPr sz="1200" b="1">
                <a:solidFill>
                  <a:schemeClr val="bg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8" name="Text Placeholder 3"/>
          <p:cNvSpPr>
            <a:spLocks noGrp="1"/>
          </p:cNvSpPr>
          <p:nvPr>
            <p:ph type="body" sz="half" idx="15"/>
          </p:nvPr>
        </p:nvSpPr>
        <p:spPr>
          <a:xfrm>
            <a:off x="865046" y="1533596"/>
            <a:ext cx="10820448" cy="618490"/>
          </a:xfrm>
        </p:spPr>
        <p:txBody>
          <a:bodyPr/>
          <a:lstStyle>
            <a:lvl1pPr marL="0" indent="0">
              <a:buNone/>
              <a:defRPr sz="14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4" name="Text Placeholder 3"/>
          <p:cNvSpPr>
            <a:spLocks noGrp="1"/>
          </p:cNvSpPr>
          <p:nvPr>
            <p:ph type="body" sz="half" idx="17"/>
          </p:nvPr>
        </p:nvSpPr>
        <p:spPr>
          <a:xfrm>
            <a:off x="4131917" y="2555639"/>
            <a:ext cx="4392611" cy="799017"/>
          </a:xfrm>
        </p:spPr>
        <p:txBody>
          <a:bodyPr/>
          <a:lstStyle>
            <a:lvl1pPr marL="173038" indent="-173038">
              <a:buFont typeface="Arial" panose="020B0604020202020204" pitchFamily="34" charset="0"/>
              <a:buChar char="•"/>
              <a:defRPr sz="1200" b="1">
                <a:solidFill>
                  <a:schemeClr val="bg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7" name="Slide Number Placeholder 4">
            <a:extLst>
              <a:ext uri="{FF2B5EF4-FFF2-40B4-BE49-F238E27FC236}">
                <a16:creationId xmlns:a16="http://schemas.microsoft.com/office/drawing/2014/main" id="{507B2D3A-BF5A-4516-9755-E054EC3769D2}"/>
              </a:ext>
            </a:extLst>
          </p:cNvPr>
          <p:cNvSpPr>
            <a:spLocks noGrp="1"/>
          </p:cNvSpPr>
          <p:nvPr>
            <p:ph type="sldNum" sz="quarter" idx="18"/>
          </p:nvPr>
        </p:nvSpPr>
        <p:spPr/>
        <p:txBody>
          <a:bodyPr/>
          <a:lstStyle>
            <a:lvl1pPr>
              <a:defRPr/>
            </a:lvl1pPr>
          </a:lstStyle>
          <a:p>
            <a:pPr>
              <a:defRPr/>
            </a:pPr>
            <a:fld id="{C0761BC8-5A99-455A-ADA0-77F95CDA1C35}" type="slidenum">
              <a:rPr lang="en-US" altLang="en-US"/>
              <a:pPr>
                <a:defRPr/>
              </a:pPr>
              <a:t>‹#›</a:t>
            </a:fld>
            <a:endParaRPr lang="en-US" altLang="en-US">
              <a:solidFill>
                <a:schemeClr val="bg2"/>
              </a:solidFill>
            </a:endParaRPr>
          </a:p>
        </p:txBody>
      </p:sp>
    </p:spTree>
    <p:extLst>
      <p:ext uri="{BB962C8B-B14F-4D97-AF65-F5344CB8AC3E}">
        <p14:creationId xmlns:p14="http://schemas.microsoft.com/office/powerpoint/2010/main" val="37757553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HR Strateg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6C756FB-DF33-4E11-A468-4506DB3BE07B}"/>
              </a:ext>
            </a:extLst>
          </p:cNvPr>
          <p:cNvSpPr/>
          <p:nvPr userDrawn="1"/>
        </p:nvSpPr>
        <p:spPr bwMode="auto">
          <a:xfrm>
            <a:off x="4113213" y="3446463"/>
            <a:ext cx="4411662" cy="1543050"/>
          </a:xfrm>
          <a:prstGeom prst="rect">
            <a:avLst/>
          </a:prstGeom>
          <a:solidFill>
            <a:schemeClr val="bg1">
              <a:lumMod val="95000"/>
            </a:schemeClr>
          </a:solidFill>
          <a:ln w="12700" cap="flat" cmpd="sng" algn="ctr">
            <a:noFill/>
            <a:prstDash val="solid"/>
            <a:round/>
            <a:headEnd type="none" w="med" len="med"/>
            <a:tailEnd type="none" w="med" len="med"/>
          </a:ln>
          <a:effectLst/>
        </p:spPr>
        <p:txBody>
          <a:bodyPr/>
          <a:lstStyle/>
          <a:p>
            <a:pPr algn="ctr">
              <a:defRPr/>
            </a:pPr>
            <a:endParaRPr lang="en-US">
              <a:latin typeface="Arial" charset="0"/>
            </a:endParaRPr>
          </a:p>
        </p:txBody>
      </p:sp>
      <p:sp>
        <p:nvSpPr>
          <p:cNvPr id="11" name="Arrow: Pentagon 10">
            <a:extLst>
              <a:ext uri="{FF2B5EF4-FFF2-40B4-BE49-F238E27FC236}">
                <a16:creationId xmlns:a16="http://schemas.microsoft.com/office/drawing/2014/main" id="{C056492D-EA62-48F9-9DC7-6B7962BA0A0A}"/>
              </a:ext>
            </a:extLst>
          </p:cNvPr>
          <p:cNvSpPr/>
          <p:nvPr userDrawn="1"/>
        </p:nvSpPr>
        <p:spPr bwMode="auto">
          <a:xfrm>
            <a:off x="4132263" y="2509838"/>
            <a:ext cx="4392612" cy="865187"/>
          </a:xfrm>
          <a:prstGeom prst="homePlate">
            <a:avLst/>
          </a:prstGeom>
          <a:solidFill>
            <a:schemeClr val="bg1">
              <a:lumMod val="95000"/>
            </a:schemeClr>
          </a:solidFill>
          <a:ln w="12700" cap="flat" cmpd="sng" algn="ctr">
            <a:noFill/>
            <a:prstDash val="solid"/>
            <a:round/>
            <a:headEnd type="none" w="med" len="med"/>
            <a:tailEnd type="none" w="med" len="med"/>
          </a:ln>
          <a:effectLst/>
        </p:spPr>
        <p:txBody>
          <a:bodyPr/>
          <a:lstStyle/>
          <a:p>
            <a:pPr algn="ctr">
              <a:defRPr/>
            </a:pPr>
            <a:endParaRPr lang="en-US">
              <a:latin typeface="Arial" charset="0"/>
            </a:endParaRPr>
          </a:p>
        </p:txBody>
      </p:sp>
      <p:sp>
        <p:nvSpPr>
          <p:cNvPr id="12" name="Rectangle 11">
            <a:extLst>
              <a:ext uri="{FF2B5EF4-FFF2-40B4-BE49-F238E27FC236}">
                <a16:creationId xmlns:a16="http://schemas.microsoft.com/office/drawing/2014/main" id="{6FEF838B-D044-4A8B-BCE5-23FE2422370A}"/>
              </a:ext>
            </a:extLst>
          </p:cNvPr>
          <p:cNvSpPr/>
          <p:nvPr userDrawn="1"/>
        </p:nvSpPr>
        <p:spPr bwMode="auto">
          <a:xfrm>
            <a:off x="4119563" y="5073650"/>
            <a:ext cx="4405312" cy="1557338"/>
          </a:xfrm>
          <a:prstGeom prst="rect">
            <a:avLst/>
          </a:prstGeom>
          <a:solidFill>
            <a:schemeClr val="bg1">
              <a:lumMod val="95000"/>
            </a:schemeClr>
          </a:solidFill>
          <a:ln w="12700" cap="flat" cmpd="sng" algn="ctr">
            <a:noFill/>
            <a:prstDash val="solid"/>
            <a:round/>
            <a:headEnd type="none" w="med" len="med"/>
            <a:tailEnd type="none" w="med" len="med"/>
          </a:ln>
          <a:effectLst/>
        </p:spPr>
        <p:txBody>
          <a:bodyPr/>
          <a:lstStyle/>
          <a:p>
            <a:pPr algn="ctr">
              <a:defRPr/>
            </a:pPr>
            <a:endParaRPr lang="en-US">
              <a:latin typeface="Arial" charset="0"/>
            </a:endParaRPr>
          </a:p>
        </p:txBody>
      </p:sp>
      <p:sp>
        <p:nvSpPr>
          <p:cNvPr id="13" name="Oval 12">
            <a:extLst>
              <a:ext uri="{FF2B5EF4-FFF2-40B4-BE49-F238E27FC236}">
                <a16:creationId xmlns:a16="http://schemas.microsoft.com/office/drawing/2014/main" id="{4F6E81BD-A8A9-418F-B980-BBFA45BA698D}"/>
              </a:ext>
            </a:extLst>
          </p:cNvPr>
          <p:cNvSpPr>
            <a:spLocks noChangeArrowheads="1"/>
          </p:cNvSpPr>
          <p:nvPr userDrawn="1"/>
        </p:nvSpPr>
        <p:spPr bwMode="auto">
          <a:xfrm>
            <a:off x="455613" y="1441450"/>
            <a:ext cx="209550" cy="196850"/>
          </a:xfrm>
          <a:prstGeom prst="ellipse">
            <a:avLst/>
          </a:prstGeom>
          <a:solidFill>
            <a:srgbClr val="151C77">
              <a:alpha val="50196"/>
            </a:srgbClr>
          </a:solidFill>
          <a:ln>
            <a:noFill/>
          </a:ln>
        </p:spPr>
        <p:txBody>
          <a:bodyPr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lgn="ctr">
              <a:defRPr/>
            </a:pPr>
            <a:r>
              <a:rPr lang="en-US" altLang="en-US" sz="1100" b="1">
                <a:solidFill>
                  <a:schemeClr val="bg1"/>
                </a:solidFill>
              </a:rPr>
              <a:t>1</a:t>
            </a:r>
          </a:p>
        </p:txBody>
      </p:sp>
      <p:sp>
        <p:nvSpPr>
          <p:cNvPr id="14" name="TextBox 13">
            <a:extLst>
              <a:ext uri="{FF2B5EF4-FFF2-40B4-BE49-F238E27FC236}">
                <a16:creationId xmlns:a16="http://schemas.microsoft.com/office/drawing/2014/main" id="{96EDD85E-80B9-4C8E-95E0-CBFBF519FDDD}"/>
              </a:ext>
            </a:extLst>
          </p:cNvPr>
          <p:cNvSpPr txBox="1">
            <a:spLocks noChangeArrowheads="1"/>
          </p:cNvSpPr>
          <p:nvPr userDrawn="1"/>
        </p:nvSpPr>
        <p:spPr bwMode="auto">
          <a:xfrm>
            <a:off x="865188" y="2447925"/>
            <a:ext cx="2274887" cy="461963"/>
          </a:xfrm>
          <a:prstGeom prst="rect">
            <a:avLst/>
          </a:prstGeom>
          <a:noFill/>
          <a:ln>
            <a:noFill/>
          </a:ln>
        </p:spPr>
        <p:txBody>
          <a:bodyPr>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defRPr/>
            </a:pPr>
            <a:r>
              <a:rPr lang="en-US" altLang="en-US" sz="1200" b="1">
                <a:solidFill>
                  <a:srgbClr val="16165D"/>
                </a:solidFill>
              </a:rPr>
              <a:t>Current state of Human Capital Management in 2020</a:t>
            </a:r>
          </a:p>
        </p:txBody>
      </p:sp>
      <p:sp>
        <p:nvSpPr>
          <p:cNvPr id="15" name="TextBox 14">
            <a:extLst>
              <a:ext uri="{FF2B5EF4-FFF2-40B4-BE49-F238E27FC236}">
                <a16:creationId xmlns:a16="http://schemas.microsoft.com/office/drawing/2014/main" id="{398B39A9-2504-4385-B1B3-9E64DF74EFF9}"/>
              </a:ext>
            </a:extLst>
          </p:cNvPr>
          <p:cNvSpPr txBox="1">
            <a:spLocks noChangeArrowheads="1"/>
          </p:cNvSpPr>
          <p:nvPr userDrawn="1"/>
        </p:nvSpPr>
        <p:spPr bwMode="auto">
          <a:xfrm>
            <a:off x="8843963" y="2447925"/>
            <a:ext cx="2838450" cy="461963"/>
          </a:xfrm>
          <a:prstGeom prst="rect">
            <a:avLst/>
          </a:prstGeom>
          <a:noFill/>
          <a:ln>
            <a:noFill/>
          </a:ln>
        </p:spPr>
        <p:txBody>
          <a:bodyPr>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defRPr/>
            </a:pPr>
            <a:r>
              <a:rPr lang="en-US" altLang="en-US" sz="1200" b="1">
                <a:solidFill>
                  <a:srgbClr val="16165D"/>
                </a:solidFill>
              </a:rPr>
              <a:t>Future state of Human Capital Management in 2022</a:t>
            </a:r>
          </a:p>
        </p:txBody>
      </p:sp>
      <p:sp>
        <p:nvSpPr>
          <p:cNvPr id="16" name="TextBox 15">
            <a:extLst>
              <a:ext uri="{FF2B5EF4-FFF2-40B4-BE49-F238E27FC236}">
                <a16:creationId xmlns:a16="http://schemas.microsoft.com/office/drawing/2014/main" id="{C0641006-1168-460E-90F5-B85B83E8E5F0}"/>
              </a:ext>
            </a:extLst>
          </p:cNvPr>
          <p:cNvSpPr txBox="1">
            <a:spLocks noChangeArrowheads="1"/>
          </p:cNvSpPr>
          <p:nvPr userDrawn="1"/>
        </p:nvSpPr>
        <p:spPr bwMode="auto">
          <a:xfrm>
            <a:off x="4113213" y="3378200"/>
            <a:ext cx="4238625" cy="276225"/>
          </a:xfrm>
          <a:prstGeom prst="rect">
            <a:avLst/>
          </a:prstGeom>
          <a:noFill/>
          <a:ln>
            <a:noFill/>
          </a:ln>
        </p:spPr>
        <p:txBody>
          <a:bodyPr>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defRPr/>
            </a:pPr>
            <a:r>
              <a:rPr lang="en-US" altLang="en-US" sz="1200" b="1">
                <a:solidFill>
                  <a:srgbClr val="16165D"/>
                </a:solidFill>
              </a:rPr>
              <a:t>Human Capital Management  Initiatives (four to seven)</a:t>
            </a:r>
          </a:p>
        </p:txBody>
      </p:sp>
      <p:cxnSp>
        <p:nvCxnSpPr>
          <p:cNvPr id="17" name="Straight Connector 16">
            <a:extLst>
              <a:ext uri="{FF2B5EF4-FFF2-40B4-BE49-F238E27FC236}">
                <a16:creationId xmlns:a16="http://schemas.microsoft.com/office/drawing/2014/main" id="{D4CB75A0-454F-44BF-B5C8-70D27558113B}"/>
              </a:ext>
            </a:extLst>
          </p:cNvPr>
          <p:cNvCxnSpPr>
            <a:cxnSpLocks/>
          </p:cNvCxnSpPr>
          <p:nvPr userDrawn="1"/>
        </p:nvCxnSpPr>
        <p:spPr bwMode="auto">
          <a:xfrm>
            <a:off x="534988" y="2363788"/>
            <a:ext cx="11150600" cy="36512"/>
          </a:xfrm>
          <a:prstGeom prst="line">
            <a:avLst/>
          </a:prstGeom>
          <a:ln w="57150">
            <a:solidFill>
              <a:schemeClr val="bg1">
                <a:lumMod val="75000"/>
              </a:schemeClr>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18" name="TextBox 17">
            <a:extLst>
              <a:ext uri="{FF2B5EF4-FFF2-40B4-BE49-F238E27FC236}">
                <a16:creationId xmlns:a16="http://schemas.microsoft.com/office/drawing/2014/main" id="{E68DA7E9-4B02-447D-8BA4-B2472651BD1A}"/>
              </a:ext>
            </a:extLst>
          </p:cNvPr>
          <p:cNvSpPr txBox="1">
            <a:spLocks noChangeArrowheads="1"/>
          </p:cNvSpPr>
          <p:nvPr userDrawn="1"/>
        </p:nvSpPr>
        <p:spPr bwMode="auto">
          <a:xfrm>
            <a:off x="865188" y="1273175"/>
            <a:ext cx="7424737" cy="276225"/>
          </a:xfrm>
          <a:prstGeom prst="rect">
            <a:avLst/>
          </a:prstGeom>
          <a:noFill/>
          <a:ln>
            <a:noFill/>
          </a:ln>
        </p:spPr>
        <p:txBody>
          <a:bodyPr>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defRPr/>
            </a:pPr>
            <a:r>
              <a:rPr lang="en-US" altLang="en-US" sz="1200" b="1">
                <a:solidFill>
                  <a:srgbClr val="16165D"/>
                </a:solidFill>
              </a:rPr>
              <a:t>Statement of Human Capital Management</a:t>
            </a:r>
          </a:p>
        </p:txBody>
      </p:sp>
      <p:sp>
        <p:nvSpPr>
          <p:cNvPr id="19" name="TextBox 18">
            <a:extLst>
              <a:ext uri="{FF2B5EF4-FFF2-40B4-BE49-F238E27FC236}">
                <a16:creationId xmlns:a16="http://schemas.microsoft.com/office/drawing/2014/main" id="{14574935-4BEA-4D71-B01A-6410F955036A}"/>
              </a:ext>
            </a:extLst>
          </p:cNvPr>
          <p:cNvSpPr txBox="1">
            <a:spLocks noChangeArrowheads="1"/>
          </p:cNvSpPr>
          <p:nvPr userDrawn="1"/>
        </p:nvSpPr>
        <p:spPr bwMode="auto">
          <a:xfrm>
            <a:off x="4113213" y="5002213"/>
            <a:ext cx="4411662" cy="276225"/>
          </a:xfrm>
          <a:prstGeom prst="rect">
            <a:avLst/>
          </a:prstGeom>
          <a:noFill/>
          <a:ln>
            <a:noFill/>
          </a:ln>
        </p:spPr>
        <p:txBody>
          <a:bodyPr>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defRPr/>
            </a:pPr>
            <a:r>
              <a:rPr lang="en-US" altLang="en-US" sz="1200" b="1">
                <a:solidFill>
                  <a:srgbClr val="16165D"/>
                </a:solidFill>
              </a:rPr>
              <a:t>Critical Underlying Beliefs and Assumptions</a:t>
            </a:r>
          </a:p>
        </p:txBody>
      </p:sp>
      <p:sp>
        <p:nvSpPr>
          <p:cNvPr id="20" name="Oval 19">
            <a:extLst>
              <a:ext uri="{FF2B5EF4-FFF2-40B4-BE49-F238E27FC236}">
                <a16:creationId xmlns:a16="http://schemas.microsoft.com/office/drawing/2014/main" id="{49CF5B46-9F54-4C5B-9D71-024D0C35AECD}"/>
              </a:ext>
            </a:extLst>
          </p:cNvPr>
          <p:cNvSpPr>
            <a:spLocks noChangeArrowheads="1"/>
          </p:cNvSpPr>
          <p:nvPr userDrawn="1"/>
        </p:nvSpPr>
        <p:spPr bwMode="auto">
          <a:xfrm>
            <a:off x="455613" y="2509838"/>
            <a:ext cx="209550" cy="195262"/>
          </a:xfrm>
          <a:prstGeom prst="ellipse">
            <a:avLst/>
          </a:prstGeom>
          <a:solidFill>
            <a:srgbClr val="151C77">
              <a:alpha val="50196"/>
            </a:srgbClr>
          </a:solidFill>
          <a:ln>
            <a:noFill/>
          </a:ln>
        </p:spPr>
        <p:txBody>
          <a:bodyPr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lgn="ctr">
              <a:defRPr/>
            </a:pPr>
            <a:r>
              <a:rPr lang="en-US" altLang="en-US" sz="1100" b="1">
                <a:solidFill>
                  <a:schemeClr val="bg1"/>
                </a:solidFill>
              </a:rPr>
              <a:t>2</a:t>
            </a:r>
          </a:p>
        </p:txBody>
      </p:sp>
      <p:sp>
        <p:nvSpPr>
          <p:cNvPr id="21" name="Oval 20">
            <a:extLst>
              <a:ext uri="{FF2B5EF4-FFF2-40B4-BE49-F238E27FC236}">
                <a16:creationId xmlns:a16="http://schemas.microsoft.com/office/drawing/2014/main" id="{A85527EE-47EB-495E-B5C4-0ADFD533E1E8}"/>
              </a:ext>
            </a:extLst>
          </p:cNvPr>
          <p:cNvSpPr>
            <a:spLocks noChangeArrowheads="1"/>
          </p:cNvSpPr>
          <p:nvPr userDrawn="1"/>
        </p:nvSpPr>
        <p:spPr bwMode="auto">
          <a:xfrm>
            <a:off x="8658225" y="2509838"/>
            <a:ext cx="209550" cy="195262"/>
          </a:xfrm>
          <a:prstGeom prst="ellipse">
            <a:avLst/>
          </a:prstGeom>
          <a:solidFill>
            <a:srgbClr val="151C77">
              <a:alpha val="50196"/>
            </a:srgbClr>
          </a:solidFill>
          <a:ln>
            <a:noFill/>
          </a:ln>
        </p:spPr>
        <p:txBody>
          <a:bodyPr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lgn="ctr">
              <a:defRPr/>
            </a:pPr>
            <a:r>
              <a:rPr lang="en-US" altLang="en-US" sz="1100" b="1">
                <a:solidFill>
                  <a:schemeClr val="bg1"/>
                </a:solidFill>
              </a:rPr>
              <a:t>2</a:t>
            </a:r>
          </a:p>
        </p:txBody>
      </p:sp>
      <p:sp>
        <p:nvSpPr>
          <p:cNvPr id="22" name="Oval 21">
            <a:extLst>
              <a:ext uri="{FF2B5EF4-FFF2-40B4-BE49-F238E27FC236}">
                <a16:creationId xmlns:a16="http://schemas.microsoft.com/office/drawing/2014/main" id="{2C250F8D-C116-4FB9-B630-D84B6357655D}"/>
              </a:ext>
            </a:extLst>
          </p:cNvPr>
          <p:cNvSpPr>
            <a:spLocks noChangeArrowheads="1"/>
          </p:cNvSpPr>
          <p:nvPr userDrawn="1"/>
        </p:nvSpPr>
        <p:spPr bwMode="auto">
          <a:xfrm>
            <a:off x="3903663" y="2503488"/>
            <a:ext cx="209550" cy="196850"/>
          </a:xfrm>
          <a:prstGeom prst="ellipse">
            <a:avLst/>
          </a:prstGeom>
          <a:solidFill>
            <a:srgbClr val="151C77">
              <a:alpha val="50196"/>
            </a:srgbClr>
          </a:solidFill>
          <a:ln>
            <a:noFill/>
          </a:ln>
        </p:spPr>
        <p:txBody>
          <a:bodyPr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lgn="ctr">
              <a:defRPr/>
            </a:pPr>
            <a:r>
              <a:rPr lang="en-US" altLang="en-US" sz="1100" b="1">
                <a:solidFill>
                  <a:schemeClr val="bg1"/>
                </a:solidFill>
              </a:rPr>
              <a:t>3</a:t>
            </a:r>
          </a:p>
        </p:txBody>
      </p:sp>
      <p:sp>
        <p:nvSpPr>
          <p:cNvPr id="23" name="Oval 22">
            <a:extLst>
              <a:ext uri="{FF2B5EF4-FFF2-40B4-BE49-F238E27FC236}">
                <a16:creationId xmlns:a16="http://schemas.microsoft.com/office/drawing/2014/main" id="{9893D443-1566-4DB3-828C-314ECC4396E0}"/>
              </a:ext>
            </a:extLst>
          </p:cNvPr>
          <p:cNvSpPr>
            <a:spLocks noChangeArrowheads="1"/>
          </p:cNvSpPr>
          <p:nvPr userDrawn="1"/>
        </p:nvSpPr>
        <p:spPr bwMode="auto">
          <a:xfrm>
            <a:off x="3903663" y="3449638"/>
            <a:ext cx="209550" cy="195262"/>
          </a:xfrm>
          <a:prstGeom prst="ellipse">
            <a:avLst/>
          </a:prstGeom>
          <a:solidFill>
            <a:srgbClr val="151C77">
              <a:alpha val="50196"/>
            </a:srgbClr>
          </a:solidFill>
          <a:ln>
            <a:noFill/>
          </a:ln>
        </p:spPr>
        <p:txBody>
          <a:bodyPr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lgn="ctr">
              <a:defRPr/>
            </a:pPr>
            <a:r>
              <a:rPr lang="en-US" altLang="en-US" sz="1100" b="1">
                <a:solidFill>
                  <a:schemeClr val="bg1"/>
                </a:solidFill>
              </a:rPr>
              <a:t>4</a:t>
            </a:r>
          </a:p>
        </p:txBody>
      </p:sp>
      <p:sp>
        <p:nvSpPr>
          <p:cNvPr id="25" name="TextBox 24">
            <a:extLst>
              <a:ext uri="{FF2B5EF4-FFF2-40B4-BE49-F238E27FC236}">
                <a16:creationId xmlns:a16="http://schemas.microsoft.com/office/drawing/2014/main" id="{5622B08A-E57C-4649-B0EB-BD507C203373}"/>
              </a:ext>
            </a:extLst>
          </p:cNvPr>
          <p:cNvSpPr txBox="1">
            <a:spLocks noChangeArrowheads="1"/>
          </p:cNvSpPr>
          <p:nvPr userDrawn="1"/>
        </p:nvSpPr>
        <p:spPr bwMode="auto">
          <a:xfrm>
            <a:off x="4119563" y="2516188"/>
            <a:ext cx="3033712" cy="277812"/>
          </a:xfrm>
          <a:prstGeom prst="rect">
            <a:avLst/>
          </a:prstGeom>
          <a:noFill/>
          <a:ln>
            <a:noFill/>
          </a:ln>
        </p:spPr>
        <p:txBody>
          <a:bodyPr>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defRPr/>
            </a:pPr>
            <a:r>
              <a:rPr lang="en-US" altLang="en-US" sz="1200" b="1">
                <a:solidFill>
                  <a:srgbClr val="16165D"/>
                </a:solidFill>
              </a:rPr>
              <a:t>Top Urgency Drivers (one or two)</a:t>
            </a:r>
          </a:p>
        </p:txBody>
      </p:sp>
      <p:sp>
        <p:nvSpPr>
          <p:cNvPr id="26" name="Oval 25">
            <a:extLst>
              <a:ext uri="{FF2B5EF4-FFF2-40B4-BE49-F238E27FC236}">
                <a16:creationId xmlns:a16="http://schemas.microsoft.com/office/drawing/2014/main" id="{C3D0A546-6976-48BF-ADDF-23E0F2A7A71C}"/>
              </a:ext>
            </a:extLst>
          </p:cNvPr>
          <p:cNvSpPr>
            <a:spLocks noChangeArrowheads="1"/>
          </p:cNvSpPr>
          <p:nvPr userDrawn="1"/>
        </p:nvSpPr>
        <p:spPr bwMode="auto">
          <a:xfrm>
            <a:off x="3902075" y="5073650"/>
            <a:ext cx="209550" cy="195263"/>
          </a:xfrm>
          <a:prstGeom prst="ellipse">
            <a:avLst/>
          </a:prstGeom>
          <a:solidFill>
            <a:srgbClr val="151C77">
              <a:alpha val="50196"/>
            </a:srgbClr>
          </a:solidFill>
          <a:ln>
            <a:noFill/>
          </a:ln>
        </p:spPr>
        <p:txBody>
          <a:bodyPr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lgn="ctr">
              <a:defRPr/>
            </a:pPr>
            <a:r>
              <a:rPr lang="en-US" altLang="en-US" sz="1100" b="1">
                <a:solidFill>
                  <a:schemeClr val="bg1"/>
                </a:solidFill>
              </a:rPr>
              <a:t>5</a:t>
            </a:r>
          </a:p>
        </p:txBody>
      </p:sp>
      <p:sp>
        <p:nvSpPr>
          <p:cNvPr id="2" name="Title 1"/>
          <p:cNvSpPr>
            <a:spLocks noGrp="1"/>
          </p:cNvSpPr>
          <p:nvPr>
            <p:ph type="title"/>
          </p:nvPr>
        </p:nvSpPr>
        <p:spPr/>
        <p:txBody>
          <a:bodyPr/>
          <a:lstStyle/>
          <a:p>
            <a:r>
              <a:rPr lang="en-US"/>
              <a:t>Click to edit Master title style</a:t>
            </a:r>
          </a:p>
        </p:txBody>
      </p:sp>
      <p:sp>
        <p:nvSpPr>
          <p:cNvPr id="9" name="Text Placeholder 22"/>
          <p:cNvSpPr>
            <a:spLocks noGrp="1"/>
          </p:cNvSpPr>
          <p:nvPr>
            <p:ph type="body" sz="quarter" idx="10"/>
          </p:nvPr>
        </p:nvSpPr>
        <p:spPr>
          <a:xfrm>
            <a:off x="0" y="6372224"/>
            <a:ext cx="1659467" cy="320675"/>
          </a:xfrm>
        </p:spPr>
        <p:txBody>
          <a:bodyPr anchor="ctr"/>
          <a:lstStyle>
            <a:lvl1pPr marL="0" indent="0">
              <a:buNone/>
              <a:defRPr sz="1000" baseline="0">
                <a:solidFill>
                  <a:srgbClr val="C0C0C0"/>
                </a:solidFill>
                <a:latin typeface="Arial" panose="020B0604020202020204" pitchFamily="34" charset="0"/>
                <a:cs typeface="Arial" panose="020B0604020202020204" pitchFamily="34" charset="0"/>
              </a:defRPr>
            </a:lvl1pPr>
            <a:lvl2pPr marL="406400" indent="0">
              <a:buNone/>
              <a:defRPr sz="1000"/>
            </a:lvl2pPr>
            <a:lvl3pPr marL="803275" indent="0">
              <a:buNone/>
              <a:defRPr sz="1000"/>
            </a:lvl3pPr>
            <a:lvl4pPr marL="1371600" indent="0">
              <a:buNone/>
              <a:defRPr sz="1000"/>
            </a:lvl4pPr>
            <a:lvl5pPr marL="1828800" indent="0">
              <a:buNone/>
              <a:defRPr sz="1000"/>
            </a:lvl5pPr>
          </a:lstStyle>
          <a:p>
            <a:pPr lvl="0"/>
            <a:r>
              <a:rPr lang="en-US"/>
              <a:t>Click to edit Master text styles</a:t>
            </a:r>
          </a:p>
        </p:txBody>
      </p:sp>
      <p:sp>
        <p:nvSpPr>
          <p:cNvPr id="34" name="Text Placeholder 3"/>
          <p:cNvSpPr>
            <a:spLocks noGrp="1"/>
          </p:cNvSpPr>
          <p:nvPr>
            <p:ph type="body" sz="half" idx="2"/>
          </p:nvPr>
        </p:nvSpPr>
        <p:spPr>
          <a:xfrm>
            <a:off x="865047" y="2813502"/>
            <a:ext cx="2838792" cy="3817683"/>
          </a:xfrm>
        </p:spPr>
        <p:txBody>
          <a:bodyPr/>
          <a:lstStyle>
            <a:lvl1pPr marL="285750" indent="-285750">
              <a:buFont typeface="Arial" panose="020B0604020202020204" pitchFamily="34" charset="0"/>
              <a:buChar char="•"/>
              <a:defRPr sz="1200" b="1">
                <a:solidFill>
                  <a:schemeClr val="bg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5" name="Text Placeholder 3"/>
          <p:cNvSpPr>
            <a:spLocks noGrp="1"/>
          </p:cNvSpPr>
          <p:nvPr>
            <p:ph type="body" sz="half" idx="12"/>
          </p:nvPr>
        </p:nvSpPr>
        <p:spPr>
          <a:xfrm>
            <a:off x="8814155" y="2813502"/>
            <a:ext cx="2871339" cy="3817681"/>
          </a:xfrm>
        </p:spPr>
        <p:txBody>
          <a:bodyPr/>
          <a:lstStyle>
            <a:lvl1pPr marL="285750" indent="-285750">
              <a:buFont typeface="Arial" panose="020B0604020202020204" pitchFamily="34" charset="0"/>
              <a:buChar char="•"/>
              <a:defRPr sz="1200" b="1">
                <a:solidFill>
                  <a:schemeClr val="bg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6" name="Text Placeholder 3"/>
          <p:cNvSpPr>
            <a:spLocks noGrp="1"/>
          </p:cNvSpPr>
          <p:nvPr>
            <p:ph type="body" sz="half" idx="13"/>
          </p:nvPr>
        </p:nvSpPr>
        <p:spPr>
          <a:xfrm>
            <a:off x="4129182" y="3642726"/>
            <a:ext cx="4392266" cy="1347050"/>
          </a:xfrm>
        </p:spPr>
        <p:txBody>
          <a:bodyPr/>
          <a:lstStyle>
            <a:lvl1pPr marL="285750" indent="-285750">
              <a:buFont typeface="+mj-lt"/>
              <a:buAutoNum type="arabicPeriod"/>
              <a:defRPr sz="1200" b="1">
                <a:solidFill>
                  <a:schemeClr val="bg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7" name="Text Placeholder 3"/>
          <p:cNvSpPr>
            <a:spLocks noGrp="1"/>
          </p:cNvSpPr>
          <p:nvPr>
            <p:ph type="body" sz="half" idx="14"/>
          </p:nvPr>
        </p:nvSpPr>
        <p:spPr>
          <a:xfrm>
            <a:off x="4119563" y="5286898"/>
            <a:ext cx="4411661" cy="1320547"/>
          </a:xfrm>
        </p:spPr>
        <p:txBody>
          <a:bodyPr/>
          <a:lstStyle>
            <a:lvl1pPr marL="285750" indent="-285750">
              <a:buFont typeface="+mj-lt"/>
              <a:buAutoNum type="arabicPeriod"/>
              <a:defRPr sz="1200" b="1">
                <a:solidFill>
                  <a:schemeClr val="bg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8" name="Text Placeholder 3"/>
          <p:cNvSpPr>
            <a:spLocks noGrp="1"/>
          </p:cNvSpPr>
          <p:nvPr>
            <p:ph type="body" sz="half" idx="15"/>
          </p:nvPr>
        </p:nvSpPr>
        <p:spPr>
          <a:xfrm>
            <a:off x="865046" y="1533595"/>
            <a:ext cx="10820448" cy="742393"/>
          </a:xfrm>
        </p:spPr>
        <p:txBody>
          <a:bodyPr/>
          <a:lstStyle>
            <a:lvl1pPr marL="0" indent="0">
              <a:buNone/>
              <a:defRPr sz="14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4" name="Text Placeholder 3"/>
          <p:cNvSpPr>
            <a:spLocks noGrp="1"/>
          </p:cNvSpPr>
          <p:nvPr>
            <p:ph type="body" sz="half" idx="17"/>
          </p:nvPr>
        </p:nvSpPr>
        <p:spPr>
          <a:xfrm>
            <a:off x="4129182" y="2787309"/>
            <a:ext cx="4392266" cy="587715"/>
          </a:xfrm>
        </p:spPr>
        <p:txBody>
          <a:bodyPr/>
          <a:lstStyle>
            <a:lvl1pPr marL="285750" indent="-285750">
              <a:buFont typeface="Arial" panose="020B0604020202020204" pitchFamily="34" charset="0"/>
              <a:buChar char="•"/>
              <a:defRPr sz="1200" b="1">
                <a:solidFill>
                  <a:schemeClr val="bg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7" name="Slide Number Placeholder 4">
            <a:extLst>
              <a:ext uri="{FF2B5EF4-FFF2-40B4-BE49-F238E27FC236}">
                <a16:creationId xmlns:a16="http://schemas.microsoft.com/office/drawing/2014/main" id="{528055A3-7A93-4F4B-BDDC-03F92DEE5A3D}"/>
              </a:ext>
            </a:extLst>
          </p:cNvPr>
          <p:cNvSpPr>
            <a:spLocks noGrp="1"/>
          </p:cNvSpPr>
          <p:nvPr>
            <p:ph type="sldNum" sz="quarter" idx="18"/>
          </p:nvPr>
        </p:nvSpPr>
        <p:spPr/>
        <p:txBody>
          <a:bodyPr/>
          <a:lstStyle>
            <a:lvl1pPr>
              <a:defRPr/>
            </a:lvl1pPr>
          </a:lstStyle>
          <a:p>
            <a:pPr>
              <a:defRPr/>
            </a:pPr>
            <a:fld id="{C6AA4541-C2D1-43D4-8E0C-F1AD8CC685A5}" type="slidenum">
              <a:rPr lang="en-US" altLang="en-US"/>
              <a:pPr>
                <a:defRPr/>
              </a:pPr>
              <a:t>‹#›</a:t>
            </a:fld>
            <a:endParaRPr lang="en-US" altLang="en-US">
              <a:solidFill>
                <a:schemeClr val="bg2"/>
              </a:solidFill>
            </a:endParaRPr>
          </a:p>
        </p:txBody>
      </p:sp>
      <p:pic>
        <p:nvPicPr>
          <p:cNvPr id="3" name="Picture 2">
            <a:extLst>
              <a:ext uri="{FF2B5EF4-FFF2-40B4-BE49-F238E27FC236}">
                <a16:creationId xmlns:a16="http://schemas.microsoft.com/office/drawing/2014/main" id="{D4CCBD83-E56A-C232-C376-86BFBFA73509}"/>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0652760" y="91440"/>
            <a:ext cx="1024128" cy="1051560"/>
          </a:xfrm>
          <a:prstGeom prst="rect">
            <a:avLst/>
          </a:prstGeom>
        </p:spPr>
      </p:pic>
    </p:spTree>
    <p:extLst>
      <p:ext uri="{BB962C8B-B14F-4D97-AF65-F5344CB8AC3E}">
        <p14:creationId xmlns:p14="http://schemas.microsoft.com/office/powerpoint/2010/main" val="31660187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_Complianc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E1F22C2-7D26-429C-8527-86D21B2836C7}"/>
              </a:ext>
            </a:extLst>
          </p:cNvPr>
          <p:cNvSpPr/>
          <p:nvPr userDrawn="1"/>
        </p:nvSpPr>
        <p:spPr bwMode="auto">
          <a:xfrm>
            <a:off x="4113213" y="3471863"/>
            <a:ext cx="4411662" cy="1517650"/>
          </a:xfrm>
          <a:prstGeom prst="rect">
            <a:avLst/>
          </a:prstGeom>
          <a:solidFill>
            <a:schemeClr val="bg1">
              <a:lumMod val="95000"/>
            </a:schemeClr>
          </a:solidFill>
          <a:ln w="12700" cap="flat" cmpd="sng" algn="ctr">
            <a:noFill/>
            <a:prstDash val="solid"/>
            <a:round/>
            <a:headEnd type="none" w="med" len="med"/>
            <a:tailEnd type="none" w="med" len="med"/>
          </a:ln>
          <a:effectLst/>
        </p:spPr>
        <p:txBody>
          <a:bodyPr/>
          <a:lstStyle/>
          <a:p>
            <a:pPr algn="ctr">
              <a:defRPr/>
            </a:pPr>
            <a:endParaRPr lang="en-US">
              <a:latin typeface="Arial" charset="0"/>
            </a:endParaRPr>
          </a:p>
        </p:txBody>
      </p:sp>
      <p:sp>
        <p:nvSpPr>
          <p:cNvPr id="11" name="Arrow: Pentagon 10">
            <a:extLst>
              <a:ext uri="{FF2B5EF4-FFF2-40B4-BE49-F238E27FC236}">
                <a16:creationId xmlns:a16="http://schemas.microsoft.com/office/drawing/2014/main" id="{21F1897F-EE8B-44F0-B117-C4AF31AF90AF}"/>
              </a:ext>
            </a:extLst>
          </p:cNvPr>
          <p:cNvSpPr/>
          <p:nvPr userDrawn="1"/>
        </p:nvSpPr>
        <p:spPr bwMode="auto">
          <a:xfrm>
            <a:off x="4132263" y="2357438"/>
            <a:ext cx="4392612" cy="1017587"/>
          </a:xfrm>
          <a:prstGeom prst="homePlate">
            <a:avLst/>
          </a:prstGeom>
          <a:solidFill>
            <a:schemeClr val="bg1">
              <a:lumMod val="95000"/>
            </a:schemeClr>
          </a:solidFill>
          <a:ln w="12700" cap="flat" cmpd="sng" algn="ctr">
            <a:noFill/>
            <a:prstDash val="solid"/>
            <a:round/>
            <a:headEnd type="none" w="med" len="med"/>
            <a:tailEnd type="none" w="med" len="med"/>
          </a:ln>
          <a:effectLst/>
        </p:spPr>
        <p:txBody>
          <a:bodyPr/>
          <a:lstStyle/>
          <a:p>
            <a:pPr algn="ctr">
              <a:defRPr/>
            </a:pPr>
            <a:endParaRPr lang="en-US">
              <a:latin typeface="Arial" charset="0"/>
            </a:endParaRPr>
          </a:p>
        </p:txBody>
      </p:sp>
      <p:sp>
        <p:nvSpPr>
          <p:cNvPr id="12" name="Rectangle 11">
            <a:extLst>
              <a:ext uri="{FF2B5EF4-FFF2-40B4-BE49-F238E27FC236}">
                <a16:creationId xmlns:a16="http://schemas.microsoft.com/office/drawing/2014/main" id="{9ED225C3-1CB9-4E61-8074-425802108753}"/>
              </a:ext>
            </a:extLst>
          </p:cNvPr>
          <p:cNvSpPr/>
          <p:nvPr userDrawn="1"/>
        </p:nvSpPr>
        <p:spPr bwMode="auto">
          <a:xfrm>
            <a:off x="4119563" y="5073650"/>
            <a:ext cx="4405312" cy="1557338"/>
          </a:xfrm>
          <a:prstGeom prst="rect">
            <a:avLst/>
          </a:prstGeom>
          <a:solidFill>
            <a:schemeClr val="bg1">
              <a:lumMod val="95000"/>
            </a:schemeClr>
          </a:solidFill>
          <a:ln w="12700" cap="flat" cmpd="sng" algn="ctr">
            <a:noFill/>
            <a:prstDash val="solid"/>
            <a:round/>
            <a:headEnd type="none" w="med" len="med"/>
            <a:tailEnd type="none" w="med" len="med"/>
          </a:ln>
          <a:effectLst/>
        </p:spPr>
        <p:txBody>
          <a:bodyPr/>
          <a:lstStyle/>
          <a:p>
            <a:pPr algn="ctr">
              <a:defRPr/>
            </a:pPr>
            <a:endParaRPr lang="en-US">
              <a:latin typeface="Arial" charset="0"/>
            </a:endParaRPr>
          </a:p>
        </p:txBody>
      </p:sp>
      <p:sp>
        <p:nvSpPr>
          <p:cNvPr id="13" name="Oval 12">
            <a:extLst>
              <a:ext uri="{FF2B5EF4-FFF2-40B4-BE49-F238E27FC236}">
                <a16:creationId xmlns:a16="http://schemas.microsoft.com/office/drawing/2014/main" id="{6EC44A25-3AFF-4646-8A06-A16940C33003}"/>
              </a:ext>
            </a:extLst>
          </p:cNvPr>
          <p:cNvSpPr>
            <a:spLocks noChangeArrowheads="1"/>
          </p:cNvSpPr>
          <p:nvPr userDrawn="1"/>
        </p:nvSpPr>
        <p:spPr bwMode="auto">
          <a:xfrm>
            <a:off x="455613" y="1441450"/>
            <a:ext cx="209550" cy="196850"/>
          </a:xfrm>
          <a:prstGeom prst="ellipse">
            <a:avLst/>
          </a:prstGeom>
          <a:solidFill>
            <a:srgbClr val="151C77">
              <a:alpha val="50196"/>
            </a:srgbClr>
          </a:solidFill>
          <a:ln>
            <a:noFill/>
          </a:ln>
        </p:spPr>
        <p:txBody>
          <a:bodyPr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lgn="ctr">
              <a:defRPr/>
            </a:pPr>
            <a:r>
              <a:rPr lang="en-US" altLang="en-US" sz="1100" b="1">
                <a:solidFill>
                  <a:schemeClr val="bg1"/>
                </a:solidFill>
              </a:rPr>
              <a:t>1</a:t>
            </a:r>
          </a:p>
        </p:txBody>
      </p:sp>
      <p:sp>
        <p:nvSpPr>
          <p:cNvPr id="14" name="TextBox 13">
            <a:extLst>
              <a:ext uri="{FF2B5EF4-FFF2-40B4-BE49-F238E27FC236}">
                <a16:creationId xmlns:a16="http://schemas.microsoft.com/office/drawing/2014/main" id="{F05A70E1-2CA2-4810-8C55-FCF7910CFD78}"/>
              </a:ext>
            </a:extLst>
          </p:cNvPr>
          <p:cNvSpPr txBox="1">
            <a:spLocks noChangeArrowheads="1"/>
          </p:cNvSpPr>
          <p:nvPr userDrawn="1"/>
        </p:nvSpPr>
        <p:spPr bwMode="auto">
          <a:xfrm>
            <a:off x="865188" y="2289175"/>
            <a:ext cx="2274887" cy="461963"/>
          </a:xfrm>
          <a:prstGeom prst="rect">
            <a:avLst/>
          </a:prstGeom>
          <a:noFill/>
          <a:ln>
            <a:noFill/>
          </a:ln>
        </p:spPr>
        <p:txBody>
          <a:bodyPr>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defRPr/>
            </a:pPr>
            <a:r>
              <a:rPr lang="en-US" altLang="en-US" sz="1200" b="1">
                <a:solidFill>
                  <a:srgbClr val="16165D"/>
                </a:solidFill>
              </a:rPr>
              <a:t>Current state Compliance and Risk in 2020</a:t>
            </a:r>
          </a:p>
        </p:txBody>
      </p:sp>
      <p:sp>
        <p:nvSpPr>
          <p:cNvPr id="15" name="TextBox 14">
            <a:extLst>
              <a:ext uri="{FF2B5EF4-FFF2-40B4-BE49-F238E27FC236}">
                <a16:creationId xmlns:a16="http://schemas.microsoft.com/office/drawing/2014/main" id="{0C87CD0F-08F4-441B-929F-1761D2B56B0E}"/>
              </a:ext>
            </a:extLst>
          </p:cNvPr>
          <p:cNvSpPr txBox="1">
            <a:spLocks noChangeArrowheads="1"/>
          </p:cNvSpPr>
          <p:nvPr userDrawn="1"/>
        </p:nvSpPr>
        <p:spPr bwMode="auto">
          <a:xfrm>
            <a:off x="8843963" y="2289175"/>
            <a:ext cx="2443162" cy="461963"/>
          </a:xfrm>
          <a:prstGeom prst="rect">
            <a:avLst/>
          </a:prstGeom>
          <a:noFill/>
          <a:ln>
            <a:noFill/>
          </a:ln>
        </p:spPr>
        <p:txBody>
          <a:bodyPr>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defRPr/>
            </a:pPr>
            <a:r>
              <a:rPr lang="en-US" altLang="en-US" sz="1200" b="1">
                <a:solidFill>
                  <a:srgbClr val="16165D"/>
                </a:solidFill>
              </a:rPr>
              <a:t>Future state of Compliance and Risk in 2022</a:t>
            </a:r>
          </a:p>
        </p:txBody>
      </p:sp>
      <p:sp>
        <p:nvSpPr>
          <p:cNvPr id="16" name="TextBox 15">
            <a:extLst>
              <a:ext uri="{FF2B5EF4-FFF2-40B4-BE49-F238E27FC236}">
                <a16:creationId xmlns:a16="http://schemas.microsoft.com/office/drawing/2014/main" id="{37250465-6EE2-4793-B162-7834F608A882}"/>
              </a:ext>
            </a:extLst>
          </p:cNvPr>
          <p:cNvSpPr txBox="1">
            <a:spLocks noChangeArrowheads="1"/>
          </p:cNvSpPr>
          <p:nvPr userDrawn="1"/>
        </p:nvSpPr>
        <p:spPr bwMode="auto">
          <a:xfrm>
            <a:off x="4113213" y="3378200"/>
            <a:ext cx="4238625" cy="276225"/>
          </a:xfrm>
          <a:prstGeom prst="rect">
            <a:avLst/>
          </a:prstGeom>
          <a:noFill/>
          <a:ln>
            <a:noFill/>
          </a:ln>
        </p:spPr>
        <p:txBody>
          <a:bodyPr>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defRPr/>
            </a:pPr>
            <a:r>
              <a:rPr lang="en-US" altLang="en-US" sz="1200" b="1">
                <a:solidFill>
                  <a:srgbClr val="16165D"/>
                </a:solidFill>
              </a:rPr>
              <a:t>Compliance and Risk Initiatives (four to seven)</a:t>
            </a:r>
          </a:p>
        </p:txBody>
      </p:sp>
      <p:cxnSp>
        <p:nvCxnSpPr>
          <p:cNvPr id="17" name="Straight Connector 16">
            <a:extLst>
              <a:ext uri="{FF2B5EF4-FFF2-40B4-BE49-F238E27FC236}">
                <a16:creationId xmlns:a16="http://schemas.microsoft.com/office/drawing/2014/main" id="{3969EEA1-4F0E-4C3D-842A-FBF401820FD2}"/>
              </a:ext>
            </a:extLst>
          </p:cNvPr>
          <p:cNvCxnSpPr>
            <a:cxnSpLocks/>
          </p:cNvCxnSpPr>
          <p:nvPr userDrawn="1"/>
        </p:nvCxnSpPr>
        <p:spPr bwMode="auto">
          <a:xfrm>
            <a:off x="498475" y="2247900"/>
            <a:ext cx="11187113" cy="0"/>
          </a:xfrm>
          <a:prstGeom prst="line">
            <a:avLst/>
          </a:prstGeom>
          <a:ln w="57150">
            <a:solidFill>
              <a:schemeClr val="bg1">
                <a:lumMod val="75000"/>
              </a:schemeClr>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18" name="TextBox 17">
            <a:extLst>
              <a:ext uri="{FF2B5EF4-FFF2-40B4-BE49-F238E27FC236}">
                <a16:creationId xmlns:a16="http://schemas.microsoft.com/office/drawing/2014/main" id="{6DADD19F-DA2B-4C74-A66F-9D2EC958E4A0}"/>
              </a:ext>
            </a:extLst>
          </p:cNvPr>
          <p:cNvSpPr txBox="1">
            <a:spLocks noChangeArrowheads="1"/>
          </p:cNvSpPr>
          <p:nvPr userDrawn="1"/>
        </p:nvSpPr>
        <p:spPr bwMode="auto">
          <a:xfrm>
            <a:off x="865188" y="1273175"/>
            <a:ext cx="7424737" cy="276225"/>
          </a:xfrm>
          <a:prstGeom prst="rect">
            <a:avLst/>
          </a:prstGeom>
          <a:noFill/>
          <a:ln>
            <a:noFill/>
          </a:ln>
        </p:spPr>
        <p:txBody>
          <a:bodyPr>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defRPr/>
            </a:pPr>
            <a:r>
              <a:rPr lang="en-US" altLang="en-US" sz="1200" b="1">
                <a:solidFill>
                  <a:srgbClr val="16165D"/>
                </a:solidFill>
              </a:rPr>
              <a:t>Statement of Compliance and Risk Strategy</a:t>
            </a:r>
          </a:p>
        </p:txBody>
      </p:sp>
      <p:sp>
        <p:nvSpPr>
          <p:cNvPr id="19" name="TextBox 18">
            <a:extLst>
              <a:ext uri="{FF2B5EF4-FFF2-40B4-BE49-F238E27FC236}">
                <a16:creationId xmlns:a16="http://schemas.microsoft.com/office/drawing/2014/main" id="{DAB437F6-AF77-4135-ABF7-84971635A02C}"/>
              </a:ext>
            </a:extLst>
          </p:cNvPr>
          <p:cNvSpPr txBox="1">
            <a:spLocks noChangeArrowheads="1"/>
          </p:cNvSpPr>
          <p:nvPr userDrawn="1"/>
        </p:nvSpPr>
        <p:spPr bwMode="auto">
          <a:xfrm>
            <a:off x="4113213" y="5002213"/>
            <a:ext cx="4411662" cy="276225"/>
          </a:xfrm>
          <a:prstGeom prst="rect">
            <a:avLst/>
          </a:prstGeom>
          <a:noFill/>
          <a:ln>
            <a:noFill/>
          </a:ln>
        </p:spPr>
        <p:txBody>
          <a:bodyPr>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defRPr/>
            </a:pPr>
            <a:r>
              <a:rPr lang="en-US" altLang="en-US" sz="1200" b="1">
                <a:solidFill>
                  <a:srgbClr val="16165D"/>
                </a:solidFill>
              </a:rPr>
              <a:t>Critical Underlying Beliefs and Assumptions</a:t>
            </a:r>
          </a:p>
        </p:txBody>
      </p:sp>
      <p:sp>
        <p:nvSpPr>
          <p:cNvPr id="20" name="Oval 19">
            <a:extLst>
              <a:ext uri="{FF2B5EF4-FFF2-40B4-BE49-F238E27FC236}">
                <a16:creationId xmlns:a16="http://schemas.microsoft.com/office/drawing/2014/main" id="{E934D48C-6E1C-4245-8FAE-0304BF078D3E}"/>
              </a:ext>
            </a:extLst>
          </p:cNvPr>
          <p:cNvSpPr>
            <a:spLocks noChangeArrowheads="1"/>
          </p:cNvSpPr>
          <p:nvPr userDrawn="1"/>
        </p:nvSpPr>
        <p:spPr bwMode="auto">
          <a:xfrm>
            <a:off x="455613" y="2351088"/>
            <a:ext cx="209550" cy="195262"/>
          </a:xfrm>
          <a:prstGeom prst="ellipse">
            <a:avLst/>
          </a:prstGeom>
          <a:solidFill>
            <a:srgbClr val="151C77">
              <a:alpha val="50196"/>
            </a:srgbClr>
          </a:solidFill>
          <a:ln>
            <a:noFill/>
          </a:ln>
        </p:spPr>
        <p:txBody>
          <a:bodyPr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lgn="ctr">
              <a:defRPr/>
            </a:pPr>
            <a:r>
              <a:rPr lang="en-US" altLang="en-US" sz="1100" b="1">
                <a:solidFill>
                  <a:schemeClr val="bg1"/>
                </a:solidFill>
              </a:rPr>
              <a:t>2</a:t>
            </a:r>
          </a:p>
        </p:txBody>
      </p:sp>
      <p:sp>
        <p:nvSpPr>
          <p:cNvPr id="21" name="Oval 20">
            <a:extLst>
              <a:ext uri="{FF2B5EF4-FFF2-40B4-BE49-F238E27FC236}">
                <a16:creationId xmlns:a16="http://schemas.microsoft.com/office/drawing/2014/main" id="{150AF461-9671-4014-B2F7-DB26410AC5BB}"/>
              </a:ext>
            </a:extLst>
          </p:cNvPr>
          <p:cNvSpPr>
            <a:spLocks noChangeArrowheads="1"/>
          </p:cNvSpPr>
          <p:nvPr userDrawn="1"/>
        </p:nvSpPr>
        <p:spPr bwMode="auto">
          <a:xfrm>
            <a:off x="8658225" y="2351088"/>
            <a:ext cx="209550" cy="195262"/>
          </a:xfrm>
          <a:prstGeom prst="ellipse">
            <a:avLst/>
          </a:prstGeom>
          <a:solidFill>
            <a:srgbClr val="151C77">
              <a:alpha val="50196"/>
            </a:srgbClr>
          </a:solidFill>
          <a:ln>
            <a:noFill/>
          </a:ln>
        </p:spPr>
        <p:txBody>
          <a:bodyPr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lgn="ctr">
              <a:defRPr/>
            </a:pPr>
            <a:r>
              <a:rPr lang="en-US" altLang="en-US" sz="1100" b="1">
                <a:solidFill>
                  <a:schemeClr val="bg1"/>
                </a:solidFill>
              </a:rPr>
              <a:t>2</a:t>
            </a:r>
          </a:p>
        </p:txBody>
      </p:sp>
      <p:sp>
        <p:nvSpPr>
          <p:cNvPr id="22" name="Oval 21">
            <a:extLst>
              <a:ext uri="{FF2B5EF4-FFF2-40B4-BE49-F238E27FC236}">
                <a16:creationId xmlns:a16="http://schemas.microsoft.com/office/drawing/2014/main" id="{5ACD0248-1C8A-4461-BF7F-4C36F9FAC0E2}"/>
              </a:ext>
            </a:extLst>
          </p:cNvPr>
          <p:cNvSpPr>
            <a:spLocks noChangeArrowheads="1"/>
          </p:cNvSpPr>
          <p:nvPr userDrawn="1"/>
        </p:nvSpPr>
        <p:spPr bwMode="auto">
          <a:xfrm>
            <a:off x="3903663" y="2344738"/>
            <a:ext cx="209550" cy="196850"/>
          </a:xfrm>
          <a:prstGeom prst="ellipse">
            <a:avLst/>
          </a:prstGeom>
          <a:solidFill>
            <a:srgbClr val="151C77">
              <a:alpha val="50196"/>
            </a:srgbClr>
          </a:solidFill>
          <a:ln>
            <a:noFill/>
          </a:ln>
        </p:spPr>
        <p:txBody>
          <a:bodyPr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lgn="ctr">
              <a:defRPr/>
            </a:pPr>
            <a:r>
              <a:rPr lang="en-US" altLang="en-US" sz="1100" b="1">
                <a:solidFill>
                  <a:schemeClr val="bg1"/>
                </a:solidFill>
              </a:rPr>
              <a:t>3</a:t>
            </a:r>
          </a:p>
        </p:txBody>
      </p:sp>
      <p:sp>
        <p:nvSpPr>
          <p:cNvPr id="23" name="Oval 22">
            <a:extLst>
              <a:ext uri="{FF2B5EF4-FFF2-40B4-BE49-F238E27FC236}">
                <a16:creationId xmlns:a16="http://schemas.microsoft.com/office/drawing/2014/main" id="{7D3A6E8E-7B2C-4A6D-A513-6922AE838A3E}"/>
              </a:ext>
            </a:extLst>
          </p:cNvPr>
          <p:cNvSpPr>
            <a:spLocks noChangeArrowheads="1"/>
          </p:cNvSpPr>
          <p:nvPr userDrawn="1"/>
        </p:nvSpPr>
        <p:spPr bwMode="auto">
          <a:xfrm>
            <a:off x="3903663" y="3449638"/>
            <a:ext cx="209550" cy="195262"/>
          </a:xfrm>
          <a:prstGeom prst="ellipse">
            <a:avLst/>
          </a:prstGeom>
          <a:solidFill>
            <a:srgbClr val="151C77">
              <a:alpha val="50196"/>
            </a:srgbClr>
          </a:solidFill>
          <a:ln>
            <a:noFill/>
          </a:ln>
        </p:spPr>
        <p:txBody>
          <a:bodyPr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lgn="ctr">
              <a:defRPr/>
            </a:pPr>
            <a:r>
              <a:rPr lang="en-US" altLang="en-US" sz="1100" b="1">
                <a:solidFill>
                  <a:schemeClr val="bg1"/>
                </a:solidFill>
              </a:rPr>
              <a:t>4</a:t>
            </a:r>
          </a:p>
        </p:txBody>
      </p:sp>
      <p:sp>
        <p:nvSpPr>
          <p:cNvPr id="25" name="TextBox 24">
            <a:extLst>
              <a:ext uri="{FF2B5EF4-FFF2-40B4-BE49-F238E27FC236}">
                <a16:creationId xmlns:a16="http://schemas.microsoft.com/office/drawing/2014/main" id="{19209085-EE6A-4DDD-B8D1-072258AB28A2}"/>
              </a:ext>
            </a:extLst>
          </p:cNvPr>
          <p:cNvSpPr txBox="1">
            <a:spLocks noChangeArrowheads="1"/>
          </p:cNvSpPr>
          <p:nvPr userDrawn="1"/>
        </p:nvSpPr>
        <p:spPr bwMode="auto">
          <a:xfrm>
            <a:off x="4119563" y="2357438"/>
            <a:ext cx="3033712" cy="277812"/>
          </a:xfrm>
          <a:prstGeom prst="rect">
            <a:avLst/>
          </a:prstGeom>
          <a:noFill/>
          <a:ln>
            <a:noFill/>
          </a:ln>
        </p:spPr>
        <p:txBody>
          <a:bodyPr>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defRPr/>
            </a:pPr>
            <a:r>
              <a:rPr lang="en-US" altLang="en-US" sz="1200" b="1">
                <a:solidFill>
                  <a:srgbClr val="16165D"/>
                </a:solidFill>
              </a:rPr>
              <a:t>Top Urgency Drivers (one or two)</a:t>
            </a:r>
          </a:p>
        </p:txBody>
      </p:sp>
      <p:sp>
        <p:nvSpPr>
          <p:cNvPr id="26" name="Oval 25">
            <a:extLst>
              <a:ext uri="{FF2B5EF4-FFF2-40B4-BE49-F238E27FC236}">
                <a16:creationId xmlns:a16="http://schemas.microsoft.com/office/drawing/2014/main" id="{AD2D07C7-6D77-4BA9-BD09-DAD86EF79F87}"/>
              </a:ext>
            </a:extLst>
          </p:cNvPr>
          <p:cNvSpPr>
            <a:spLocks noChangeArrowheads="1"/>
          </p:cNvSpPr>
          <p:nvPr userDrawn="1"/>
        </p:nvSpPr>
        <p:spPr bwMode="auto">
          <a:xfrm>
            <a:off x="3902075" y="5073650"/>
            <a:ext cx="209550" cy="195263"/>
          </a:xfrm>
          <a:prstGeom prst="ellipse">
            <a:avLst/>
          </a:prstGeom>
          <a:solidFill>
            <a:srgbClr val="151C77">
              <a:alpha val="50196"/>
            </a:srgbClr>
          </a:solidFill>
          <a:ln>
            <a:noFill/>
          </a:ln>
        </p:spPr>
        <p:txBody>
          <a:bodyPr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lgn="ctr">
              <a:defRPr/>
            </a:pPr>
            <a:r>
              <a:rPr lang="en-US" altLang="en-US" sz="1100" b="1">
                <a:solidFill>
                  <a:schemeClr val="bg1"/>
                </a:solidFill>
              </a:rPr>
              <a:t>5</a:t>
            </a:r>
          </a:p>
        </p:txBody>
      </p:sp>
      <p:sp>
        <p:nvSpPr>
          <p:cNvPr id="2" name="Title 1"/>
          <p:cNvSpPr>
            <a:spLocks noGrp="1"/>
          </p:cNvSpPr>
          <p:nvPr>
            <p:ph type="title"/>
          </p:nvPr>
        </p:nvSpPr>
        <p:spPr/>
        <p:txBody>
          <a:bodyPr/>
          <a:lstStyle/>
          <a:p>
            <a:r>
              <a:rPr lang="en-US"/>
              <a:t>Click to edit Master title style</a:t>
            </a:r>
          </a:p>
        </p:txBody>
      </p:sp>
      <p:sp>
        <p:nvSpPr>
          <p:cNvPr id="9" name="Text Placeholder 22"/>
          <p:cNvSpPr>
            <a:spLocks noGrp="1"/>
          </p:cNvSpPr>
          <p:nvPr>
            <p:ph type="body" sz="quarter" idx="10"/>
          </p:nvPr>
        </p:nvSpPr>
        <p:spPr>
          <a:xfrm>
            <a:off x="0" y="6372224"/>
            <a:ext cx="1659467" cy="320675"/>
          </a:xfrm>
        </p:spPr>
        <p:txBody>
          <a:bodyPr anchor="ctr"/>
          <a:lstStyle>
            <a:lvl1pPr marL="0" indent="0">
              <a:buNone/>
              <a:defRPr sz="1000" baseline="0">
                <a:solidFill>
                  <a:srgbClr val="C0C0C0"/>
                </a:solidFill>
                <a:latin typeface="Arial" panose="020B0604020202020204" pitchFamily="34" charset="0"/>
                <a:cs typeface="Arial" panose="020B0604020202020204" pitchFamily="34" charset="0"/>
              </a:defRPr>
            </a:lvl1pPr>
            <a:lvl2pPr marL="406400" indent="0">
              <a:buNone/>
              <a:defRPr sz="1000"/>
            </a:lvl2pPr>
            <a:lvl3pPr marL="803275" indent="0">
              <a:buNone/>
              <a:defRPr sz="1000"/>
            </a:lvl3pPr>
            <a:lvl4pPr marL="1371600" indent="0">
              <a:buNone/>
              <a:defRPr sz="1000"/>
            </a:lvl4pPr>
            <a:lvl5pPr marL="1828800" indent="0">
              <a:buNone/>
              <a:defRPr sz="1000"/>
            </a:lvl5pPr>
          </a:lstStyle>
          <a:p>
            <a:pPr lvl="0"/>
            <a:r>
              <a:rPr lang="en-US"/>
              <a:t>Click to edit Master text styles</a:t>
            </a:r>
          </a:p>
        </p:txBody>
      </p:sp>
      <p:sp>
        <p:nvSpPr>
          <p:cNvPr id="34" name="Text Placeholder 3"/>
          <p:cNvSpPr>
            <a:spLocks noGrp="1"/>
          </p:cNvSpPr>
          <p:nvPr>
            <p:ph type="body" sz="half" idx="2"/>
          </p:nvPr>
        </p:nvSpPr>
        <p:spPr>
          <a:xfrm>
            <a:off x="865047" y="2686874"/>
            <a:ext cx="2838792" cy="3944311"/>
          </a:xfrm>
        </p:spPr>
        <p:txBody>
          <a:bodyPr/>
          <a:lstStyle>
            <a:lvl1pPr marL="112713" indent="-112713">
              <a:buFont typeface="Arial" panose="020B0604020202020204" pitchFamily="34" charset="0"/>
              <a:buChar char="•"/>
              <a:defRPr sz="1200" b="1">
                <a:solidFill>
                  <a:schemeClr val="bg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5" name="Text Placeholder 3"/>
          <p:cNvSpPr>
            <a:spLocks noGrp="1"/>
          </p:cNvSpPr>
          <p:nvPr>
            <p:ph type="body" sz="half" idx="12"/>
          </p:nvPr>
        </p:nvSpPr>
        <p:spPr>
          <a:xfrm>
            <a:off x="8814155" y="2686874"/>
            <a:ext cx="2871339" cy="3944310"/>
          </a:xfrm>
        </p:spPr>
        <p:txBody>
          <a:bodyPr/>
          <a:lstStyle>
            <a:lvl1pPr marL="112713" indent="-112713">
              <a:buFont typeface="Arial" panose="020B0604020202020204" pitchFamily="34" charset="0"/>
              <a:buChar char="•"/>
              <a:defRPr sz="1200" b="1">
                <a:solidFill>
                  <a:schemeClr val="bg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6" name="Text Placeholder 3"/>
          <p:cNvSpPr>
            <a:spLocks noGrp="1"/>
          </p:cNvSpPr>
          <p:nvPr>
            <p:ph type="body" sz="half" idx="13"/>
          </p:nvPr>
        </p:nvSpPr>
        <p:spPr>
          <a:xfrm>
            <a:off x="4199281" y="3642726"/>
            <a:ext cx="4239040" cy="1347050"/>
          </a:xfrm>
        </p:spPr>
        <p:txBody>
          <a:bodyPr/>
          <a:lstStyle>
            <a:lvl1pPr marL="112713" indent="-112713">
              <a:buFont typeface="Arial" panose="020B0604020202020204" pitchFamily="34" charset="0"/>
              <a:buChar char="•"/>
              <a:defRPr sz="1200" b="1">
                <a:solidFill>
                  <a:schemeClr val="bg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7" name="Text Placeholder 3"/>
          <p:cNvSpPr>
            <a:spLocks noGrp="1"/>
          </p:cNvSpPr>
          <p:nvPr>
            <p:ph type="body" sz="half" idx="14"/>
          </p:nvPr>
        </p:nvSpPr>
        <p:spPr>
          <a:xfrm>
            <a:off x="4199282" y="5286898"/>
            <a:ext cx="4239039" cy="1320547"/>
          </a:xfrm>
        </p:spPr>
        <p:txBody>
          <a:bodyPr/>
          <a:lstStyle>
            <a:lvl1pPr marL="112713" indent="-112713">
              <a:buFont typeface="Arial" panose="020B0604020202020204" pitchFamily="34" charset="0"/>
              <a:buChar char="•"/>
              <a:defRPr sz="1200" b="1">
                <a:solidFill>
                  <a:schemeClr val="bg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8" name="Text Placeholder 3"/>
          <p:cNvSpPr>
            <a:spLocks noGrp="1"/>
          </p:cNvSpPr>
          <p:nvPr>
            <p:ph type="body" sz="half" idx="15"/>
          </p:nvPr>
        </p:nvSpPr>
        <p:spPr>
          <a:xfrm>
            <a:off x="865046" y="1533596"/>
            <a:ext cx="10820448" cy="600004"/>
          </a:xfrm>
        </p:spPr>
        <p:txBody>
          <a:bodyPr/>
          <a:lstStyle>
            <a:lvl1pPr marL="0" indent="0">
              <a:buNone/>
              <a:defRPr sz="14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4" name="Text Placeholder 3"/>
          <p:cNvSpPr>
            <a:spLocks noGrp="1"/>
          </p:cNvSpPr>
          <p:nvPr>
            <p:ph type="body" sz="half" idx="17"/>
          </p:nvPr>
        </p:nvSpPr>
        <p:spPr>
          <a:xfrm>
            <a:off x="4199281" y="2636043"/>
            <a:ext cx="4325247" cy="738529"/>
          </a:xfrm>
        </p:spPr>
        <p:txBody>
          <a:bodyPr/>
          <a:lstStyle>
            <a:lvl1pPr marL="112713" indent="-112713">
              <a:buFont typeface="Arial" panose="020B0604020202020204" pitchFamily="34" charset="0"/>
              <a:buChar char="•"/>
              <a:defRPr sz="1200" b="1">
                <a:solidFill>
                  <a:schemeClr val="bg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7" name="Slide Number Placeholder 4">
            <a:extLst>
              <a:ext uri="{FF2B5EF4-FFF2-40B4-BE49-F238E27FC236}">
                <a16:creationId xmlns:a16="http://schemas.microsoft.com/office/drawing/2014/main" id="{B516D374-8817-4F49-A972-BF0262E6AE8E}"/>
              </a:ext>
            </a:extLst>
          </p:cNvPr>
          <p:cNvSpPr>
            <a:spLocks noGrp="1"/>
          </p:cNvSpPr>
          <p:nvPr>
            <p:ph type="sldNum" sz="quarter" idx="18"/>
          </p:nvPr>
        </p:nvSpPr>
        <p:spPr/>
        <p:txBody>
          <a:bodyPr/>
          <a:lstStyle>
            <a:lvl1pPr>
              <a:defRPr/>
            </a:lvl1pPr>
          </a:lstStyle>
          <a:p>
            <a:pPr>
              <a:defRPr/>
            </a:pPr>
            <a:fld id="{1A663E29-799C-4562-9992-E3566B12107D}" type="slidenum">
              <a:rPr lang="en-US" altLang="en-US"/>
              <a:pPr>
                <a:defRPr/>
              </a:pPr>
              <a:t>‹#›</a:t>
            </a:fld>
            <a:endParaRPr lang="en-US" altLang="en-US">
              <a:solidFill>
                <a:schemeClr val="bg2"/>
              </a:solidFill>
            </a:endParaRPr>
          </a:p>
        </p:txBody>
      </p:sp>
      <p:pic>
        <p:nvPicPr>
          <p:cNvPr id="3" name="Picture 2">
            <a:extLst>
              <a:ext uri="{FF2B5EF4-FFF2-40B4-BE49-F238E27FC236}">
                <a16:creationId xmlns:a16="http://schemas.microsoft.com/office/drawing/2014/main" id="{D8DBEC87-A23D-DFAC-387B-E22D425D11D0}"/>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0652760" y="91440"/>
            <a:ext cx="1024128" cy="1051560"/>
          </a:xfrm>
          <a:prstGeom prst="rect">
            <a:avLst/>
          </a:prstGeom>
        </p:spPr>
      </p:pic>
    </p:spTree>
    <p:extLst>
      <p:ext uri="{BB962C8B-B14F-4D97-AF65-F5344CB8AC3E}">
        <p14:creationId xmlns:p14="http://schemas.microsoft.com/office/powerpoint/2010/main" val="45573332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2903781"/>
            <a:ext cx="10363200" cy="1362075"/>
          </a:xfrm>
        </p:spPr>
        <p:txBody>
          <a:bodyPr anchor="t"/>
          <a:lstStyle>
            <a:lvl1pPr algn="ctr">
              <a:defRPr sz="3600" b="1" cap="all"/>
            </a:lvl1pPr>
          </a:lstStyle>
          <a:p>
            <a:r>
              <a:rPr lang="en-US"/>
              <a:t>Click to edit Master title style</a:t>
            </a:r>
          </a:p>
        </p:txBody>
      </p:sp>
      <p:sp>
        <p:nvSpPr>
          <p:cNvPr id="3" name="Text Placeholder 2"/>
          <p:cNvSpPr>
            <a:spLocks noGrp="1"/>
          </p:cNvSpPr>
          <p:nvPr>
            <p:ph type="body" idx="1"/>
          </p:nvPr>
        </p:nvSpPr>
        <p:spPr>
          <a:xfrm>
            <a:off x="963084" y="4284573"/>
            <a:ext cx="10363200" cy="1500187"/>
          </a:xfrm>
        </p:spPr>
        <p:txBody>
          <a:bodyPr anchor="ctr"/>
          <a:lstStyle>
            <a:lvl1pPr marL="0" indent="0" algn="ctr">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8" name="Text Placeholder 22"/>
          <p:cNvSpPr>
            <a:spLocks noGrp="1"/>
          </p:cNvSpPr>
          <p:nvPr>
            <p:ph type="body" sz="quarter" idx="10"/>
          </p:nvPr>
        </p:nvSpPr>
        <p:spPr>
          <a:xfrm>
            <a:off x="0" y="6372224"/>
            <a:ext cx="1659467" cy="320675"/>
          </a:xfrm>
        </p:spPr>
        <p:txBody>
          <a:bodyPr anchor="ctr"/>
          <a:lstStyle>
            <a:lvl1pPr marL="0" indent="0">
              <a:buNone/>
              <a:defRPr sz="1000" baseline="0">
                <a:solidFill>
                  <a:srgbClr val="C0C0C0"/>
                </a:solidFill>
                <a:latin typeface="Arial" panose="020B0604020202020204" pitchFamily="34" charset="0"/>
                <a:cs typeface="Arial" panose="020B0604020202020204" pitchFamily="34" charset="0"/>
              </a:defRPr>
            </a:lvl1pPr>
            <a:lvl2pPr marL="406400" indent="0">
              <a:buNone/>
              <a:defRPr sz="1000"/>
            </a:lvl2pPr>
            <a:lvl3pPr marL="803275" indent="0">
              <a:buNone/>
              <a:defRPr sz="1000"/>
            </a:lvl3pPr>
            <a:lvl4pPr marL="1371600" indent="0">
              <a:buNone/>
              <a:defRPr sz="1000"/>
            </a:lvl4pPr>
            <a:lvl5pPr marL="1828800" indent="0">
              <a:buNone/>
              <a:defRPr sz="1000"/>
            </a:lvl5pPr>
          </a:lstStyle>
          <a:p>
            <a:pPr lvl="0"/>
            <a:r>
              <a:rPr lang="en-US"/>
              <a:t>Edit Master text styles</a:t>
            </a:r>
          </a:p>
        </p:txBody>
      </p:sp>
      <p:sp>
        <p:nvSpPr>
          <p:cNvPr id="5" name="Slide Number Placeholder 4">
            <a:extLst>
              <a:ext uri="{FF2B5EF4-FFF2-40B4-BE49-F238E27FC236}">
                <a16:creationId xmlns:a16="http://schemas.microsoft.com/office/drawing/2014/main" id="{0710BA62-9B5F-46B3-90B2-714788299452}"/>
              </a:ext>
            </a:extLst>
          </p:cNvPr>
          <p:cNvSpPr>
            <a:spLocks noGrp="1"/>
          </p:cNvSpPr>
          <p:nvPr>
            <p:ph type="sldNum" sz="quarter" idx="11"/>
          </p:nvPr>
        </p:nvSpPr>
        <p:spPr/>
        <p:txBody>
          <a:bodyPr/>
          <a:lstStyle>
            <a:lvl1pPr>
              <a:defRPr/>
            </a:lvl1pPr>
          </a:lstStyle>
          <a:p>
            <a:pPr>
              <a:defRPr/>
            </a:pPr>
            <a:fld id="{B0DAE4F2-048D-49D6-84B4-F879A3B53B6F}" type="slidenum">
              <a:rPr lang="en-US" altLang="en-US"/>
              <a:pPr>
                <a:defRPr/>
              </a:pPr>
              <a:t>‹#›</a:t>
            </a:fld>
            <a:endParaRPr lang="en-US" altLang="en-US">
              <a:solidFill>
                <a:schemeClr val="bg2"/>
              </a:solidFill>
            </a:endParaRPr>
          </a:p>
        </p:txBody>
      </p:sp>
      <p:pic>
        <p:nvPicPr>
          <p:cNvPr id="6" name="Picture 5"/>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0652760" y="91440"/>
            <a:ext cx="1024128" cy="1051560"/>
          </a:xfrm>
          <a:prstGeom prst="rect">
            <a:avLst/>
          </a:prstGeom>
        </p:spPr>
      </p:pic>
    </p:spTree>
    <p:extLst>
      <p:ext uri="{BB962C8B-B14F-4D97-AF65-F5344CB8AC3E}">
        <p14:creationId xmlns:p14="http://schemas.microsoft.com/office/powerpoint/2010/main" val="14783058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25151" y="1481328"/>
            <a:ext cx="5440680" cy="4846320"/>
          </a:xfrm>
        </p:spPr>
        <p:txBody>
          <a:bodyPr/>
          <a:lstStyle>
            <a:lvl1pPr>
              <a:spcBef>
                <a:spcPts val="50"/>
              </a:spcBef>
              <a:spcAft>
                <a:spcPts val="50"/>
              </a:spcAft>
              <a:defRPr sz="2400"/>
            </a:lvl1pPr>
            <a:lvl2pPr>
              <a:spcBef>
                <a:spcPts val="50"/>
              </a:spcBef>
              <a:spcAft>
                <a:spcPts val="50"/>
              </a:spcAft>
              <a:defRPr sz="2000"/>
            </a:lvl2pPr>
            <a:lvl3pPr>
              <a:spcBef>
                <a:spcPts val="50"/>
              </a:spcBef>
              <a:spcAft>
                <a:spcPts val="50"/>
              </a:spcAft>
              <a:defRPr sz="2000"/>
            </a:lvl3pPr>
            <a:lvl4pPr>
              <a:spcBef>
                <a:spcPts val="50"/>
              </a:spcBef>
              <a:spcAft>
                <a:spcPts val="50"/>
              </a:spcAft>
              <a:defRPr sz="2000"/>
            </a:lvl4pPr>
            <a:lvl5pPr>
              <a:spcBef>
                <a:spcPts val="50"/>
              </a:spcBef>
              <a:spcAft>
                <a:spcPts val="50"/>
              </a:spcAft>
              <a:defRPr sz="2000" b="1"/>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34622" y="1478606"/>
            <a:ext cx="5440680" cy="4846320"/>
          </a:xfrm>
        </p:spPr>
        <p:txBody>
          <a:bodyPr/>
          <a:lstStyle>
            <a:lvl1pPr>
              <a:spcBef>
                <a:spcPts val="50"/>
              </a:spcBef>
              <a:spcAft>
                <a:spcPts val="50"/>
              </a:spcAft>
              <a:defRPr sz="2400"/>
            </a:lvl1pPr>
            <a:lvl2pPr>
              <a:spcBef>
                <a:spcPts val="50"/>
              </a:spcBef>
              <a:spcAft>
                <a:spcPts val="50"/>
              </a:spcAft>
              <a:defRPr sz="2000"/>
            </a:lvl2pPr>
            <a:lvl3pPr>
              <a:spcBef>
                <a:spcPts val="50"/>
              </a:spcBef>
              <a:spcAft>
                <a:spcPts val="50"/>
              </a:spcAft>
              <a:defRPr sz="2000"/>
            </a:lvl3pPr>
            <a:lvl4pPr>
              <a:spcBef>
                <a:spcPts val="50"/>
              </a:spcBef>
              <a:spcAft>
                <a:spcPts val="50"/>
              </a:spcAft>
              <a:defRPr sz="2000"/>
            </a:lvl4pPr>
            <a:lvl5pPr>
              <a:spcBef>
                <a:spcPts val="50"/>
              </a:spcBef>
              <a:spcAft>
                <a:spcPts val="50"/>
              </a:spcAft>
              <a:defRPr sz="2000" b="1"/>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22"/>
          <p:cNvSpPr>
            <a:spLocks noGrp="1"/>
          </p:cNvSpPr>
          <p:nvPr>
            <p:ph type="body" sz="quarter" idx="10"/>
          </p:nvPr>
        </p:nvSpPr>
        <p:spPr>
          <a:xfrm>
            <a:off x="0" y="6372224"/>
            <a:ext cx="1659467" cy="320675"/>
          </a:xfrm>
        </p:spPr>
        <p:txBody>
          <a:bodyPr anchor="ctr"/>
          <a:lstStyle>
            <a:lvl1pPr marL="0" indent="0">
              <a:buNone/>
              <a:defRPr sz="1000" baseline="0">
                <a:solidFill>
                  <a:srgbClr val="C0C0C0"/>
                </a:solidFill>
                <a:latin typeface="Arial" panose="020B0604020202020204" pitchFamily="34" charset="0"/>
                <a:cs typeface="Arial" panose="020B0604020202020204" pitchFamily="34" charset="0"/>
              </a:defRPr>
            </a:lvl1pPr>
            <a:lvl2pPr marL="406400" indent="0">
              <a:buNone/>
              <a:defRPr sz="1000"/>
            </a:lvl2pPr>
            <a:lvl3pPr marL="803275" indent="0">
              <a:buNone/>
              <a:defRPr sz="1000"/>
            </a:lvl3pPr>
            <a:lvl4pPr marL="1371600" indent="0">
              <a:buNone/>
              <a:defRPr sz="1000"/>
            </a:lvl4pPr>
            <a:lvl5pPr marL="1828800" indent="0">
              <a:buNone/>
              <a:defRPr sz="1000"/>
            </a:lvl5pPr>
          </a:lstStyle>
          <a:p>
            <a:pPr lvl="0"/>
            <a:r>
              <a:rPr lang="en-US"/>
              <a:t>Edit Master text styles</a:t>
            </a:r>
          </a:p>
        </p:txBody>
      </p:sp>
      <p:sp>
        <p:nvSpPr>
          <p:cNvPr id="6" name="Slide Number Placeholder 5">
            <a:extLst>
              <a:ext uri="{FF2B5EF4-FFF2-40B4-BE49-F238E27FC236}">
                <a16:creationId xmlns:a16="http://schemas.microsoft.com/office/drawing/2014/main" id="{0034AAFA-DF15-4C34-A607-10A66B494189}"/>
              </a:ext>
            </a:extLst>
          </p:cNvPr>
          <p:cNvSpPr>
            <a:spLocks noGrp="1"/>
          </p:cNvSpPr>
          <p:nvPr>
            <p:ph type="sldNum" sz="quarter" idx="11"/>
          </p:nvPr>
        </p:nvSpPr>
        <p:spPr/>
        <p:txBody>
          <a:bodyPr/>
          <a:lstStyle>
            <a:lvl1pPr>
              <a:defRPr/>
            </a:lvl1pPr>
          </a:lstStyle>
          <a:p>
            <a:pPr>
              <a:defRPr/>
            </a:pPr>
            <a:fld id="{E5507001-1C7B-4998-95EF-C66AD5E3D15A}" type="slidenum">
              <a:rPr lang="en-US" altLang="en-US"/>
              <a:pPr>
                <a:defRPr/>
              </a:pPr>
              <a:t>‹#›</a:t>
            </a:fld>
            <a:endParaRPr lang="en-US" altLang="en-US">
              <a:solidFill>
                <a:schemeClr val="bg2"/>
              </a:solidFill>
            </a:endParaRPr>
          </a:p>
        </p:txBody>
      </p:sp>
      <p:pic>
        <p:nvPicPr>
          <p:cNvPr id="7" name="Picture 6"/>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0652760" y="91440"/>
            <a:ext cx="1024128" cy="1051560"/>
          </a:xfrm>
          <a:prstGeom prst="rect">
            <a:avLst/>
          </a:prstGeom>
        </p:spPr>
      </p:pic>
    </p:spTree>
    <p:extLst>
      <p:ext uri="{BB962C8B-B14F-4D97-AF65-F5344CB8AC3E}">
        <p14:creationId xmlns:p14="http://schemas.microsoft.com/office/powerpoint/2010/main" val="21494061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taff Meeting TriChart">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FAF6963A-999D-4646-9FF3-8ED769D7E1B3}"/>
              </a:ext>
            </a:extLst>
          </p:cNvPr>
          <p:cNvSpPr txBox="1">
            <a:spLocks/>
          </p:cNvSpPr>
          <p:nvPr userDrawn="1"/>
        </p:nvSpPr>
        <p:spPr bwMode="auto">
          <a:xfrm>
            <a:off x="7988300" y="6372225"/>
            <a:ext cx="1143000" cy="304800"/>
          </a:xfrm>
          <a:prstGeom prst="rect">
            <a:avLst/>
          </a:prstGeom>
          <a:noFill/>
          <a:ln w="9525">
            <a:noFill/>
            <a:miter lim="800000"/>
            <a:headEnd/>
            <a:tailEnd/>
          </a:ln>
          <a:effectLst/>
        </p:spPr>
        <p:txBody>
          <a:bodyPr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lgn="r">
              <a:defRPr/>
            </a:pPr>
            <a:fld id="{0BE2F2A9-719C-45AD-A220-7EAFCFB47254}" type="slidenum">
              <a:rPr lang="en-US" altLang="en-US" sz="1000" smtClean="0">
                <a:solidFill>
                  <a:srgbClr val="7F7F7F"/>
                </a:solidFill>
              </a:rPr>
              <a:pPr algn="r">
                <a:defRPr/>
              </a:pPr>
              <a:t>‹#›</a:t>
            </a:fld>
            <a:endParaRPr lang="en-US" altLang="en-US" sz="1000">
              <a:solidFill>
                <a:schemeClr val="bg2"/>
              </a:solidFill>
            </a:endParaRPr>
          </a:p>
        </p:txBody>
      </p:sp>
      <p:sp>
        <p:nvSpPr>
          <p:cNvPr id="6" name="Line 15">
            <a:extLst>
              <a:ext uri="{FF2B5EF4-FFF2-40B4-BE49-F238E27FC236}">
                <a16:creationId xmlns:a16="http://schemas.microsoft.com/office/drawing/2014/main" id="{B0517EC2-880C-41C2-9F12-6EEB5267DCE5}"/>
              </a:ext>
            </a:extLst>
          </p:cNvPr>
          <p:cNvSpPr>
            <a:spLocks noChangeShapeType="1"/>
          </p:cNvSpPr>
          <p:nvPr userDrawn="1"/>
        </p:nvSpPr>
        <p:spPr bwMode="auto">
          <a:xfrm>
            <a:off x="0" y="4922838"/>
            <a:ext cx="12174538" cy="20637"/>
          </a:xfrm>
          <a:prstGeom prst="line">
            <a:avLst/>
          </a:prstGeom>
          <a:noFill/>
          <a:ln w="57150">
            <a:solidFill>
              <a:srgbClr val="0000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cxnSp>
        <p:nvCxnSpPr>
          <p:cNvPr id="7" name="Straight Connector 17">
            <a:extLst>
              <a:ext uri="{FF2B5EF4-FFF2-40B4-BE49-F238E27FC236}">
                <a16:creationId xmlns:a16="http://schemas.microsoft.com/office/drawing/2014/main" id="{2116D92A-1503-4038-B0CB-9A9416132475}"/>
              </a:ext>
            </a:extLst>
          </p:cNvPr>
          <p:cNvCxnSpPr>
            <a:cxnSpLocks noChangeShapeType="1"/>
          </p:cNvCxnSpPr>
          <p:nvPr userDrawn="1"/>
        </p:nvCxnSpPr>
        <p:spPr bwMode="auto">
          <a:xfrm>
            <a:off x="6096000" y="4922838"/>
            <a:ext cx="6350" cy="1736725"/>
          </a:xfrm>
          <a:prstGeom prst="line">
            <a:avLst/>
          </a:prstGeom>
          <a:noFill/>
          <a:ln w="57150">
            <a:solidFill>
              <a:srgbClr val="000099"/>
            </a:solidFill>
            <a:round/>
            <a:headEnd/>
            <a:tailEnd/>
          </a:ln>
          <a:extLst>
            <a:ext uri="{909E8E84-426E-40DD-AFC4-6F175D3DCCD1}">
              <a14:hiddenFill xmlns:a14="http://schemas.microsoft.com/office/drawing/2010/main">
                <a:noFill/>
              </a14:hiddenFill>
            </a:ext>
          </a:extLst>
        </p:spPr>
      </p:cxnSp>
      <p:sp>
        <p:nvSpPr>
          <p:cNvPr id="8" name="Content Placeholder 8">
            <a:extLst>
              <a:ext uri="{FF2B5EF4-FFF2-40B4-BE49-F238E27FC236}">
                <a16:creationId xmlns:a16="http://schemas.microsoft.com/office/drawing/2014/main" id="{4145FAF2-EEBF-409B-9365-1E09F302BBA2}"/>
              </a:ext>
            </a:extLst>
          </p:cNvPr>
          <p:cNvSpPr txBox="1">
            <a:spLocks/>
          </p:cNvSpPr>
          <p:nvPr userDrawn="1"/>
        </p:nvSpPr>
        <p:spPr bwMode="auto">
          <a:xfrm>
            <a:off x="136525" y="4922838"/>
            <a:ext cx="5943600" cy="285750"/>
          </a:xfrm>
          <a:prstGeom prst="rect">
            <a:avLst/>
          </a:prstGeom>
          <a:noFill/>
          <a:ln>
            <a:noFill/>
          </a:ln>
        </p:spPr>
        <p:txBody>
          <a:bodyPr/>
          <a:lstStyle>
            <a:lvl1pPr algn="ctr">
              <a:defRPr sz="1400">
                <a:solidFill>
                  <a:schemeClr val="tx1"/>
                </a:solidFill>
                <a:latin typeface="Arial" panose="020B0604020202020204" pitchFamily="34" charset="0"/>
              </a:defRPr>
            </a:lvl1pPr>
            <a:lvl2pPr marL="688975" indent="-282575" algn="ctr">
              <a:defRPr sz="1400">
                <a:solidFill>
                  <a:schemeClr val="tx1"/>
                </a:solidFill>
                <a:latin typeface="Arial" panose="020B0604020202020204" pitchFamily="34" charset="0"/>
              </a:defRPr>
            </a:lvl2pPr>
            <a:lvl3pPr marL="1027113" indent="-223838" algn="ctr">
              <a:defRPr sz="1400">
                <a:solidFill>
                  <a:schemeClr val="tx1"/>
                </a:solidFill>
                <a:latin typeface="Arial" panose="020B0604020202020204" pitchFamily="34" charset="0"/>
              </a:defRPr>
            </a:lvl3pPr>
            <a:lvl4pPr marL="1600200" indent="-228600" algn="ctr">
              <a:defRPr sz="1400">
                <a:solidFill>
                  <a:schemeClr val="tx1"/>
                </a:solidFill>
                <a:latin typeface="Arial" panose="020B0604020202020204" pitchFamily="34" charset="0"/>
              </a:defRPr>
            </a:lvl4pPr>
            <a:lvl5pPr marL="2057400" indent="-228600" algn="ctr">
              <a:defRPr sz="1400">
                <a:solidFill>
                  <a:schemeClr val="tx1"/>
                </a:solidFill>
                <a:latin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defRPr>
            </a:lvl9pPr>
          </a:lstStyle>
          <a:p>
            <a:pPr algn="l">
              <a:spcBef>
                <a:spcPts val="50"/>
              </a:spcBef>
              <a:spcAft>
                <a:spcPts val="50"/>
              </a:spcAft>
              <a:buClr>
                <a:srgbClr val="151C77"/>
              </a:buClr>
              <a:buSzPct val="80000"/>
              <a:buFont typeface="Wingdings" panose="05000000000000000000" pitchFamily="2" charset="2"/>
              <a:buNone/>
              <a:defRPr/>
            </a:pPr>
            <a:r>
              <a:rPr lang="en-US" altLang="en-US" sz="2000" b="1" u="sng"/>
              <a:t>Upcoming Events:</a:t>
            </a:r>
          </a:p>
        </p:txBody>
      </p:sp>
      <p:sp>
        <p:nvSpPr>
          <p:cNvPr id="9" name="Content Placeholder 9">
            <a:extLst>
              <a:ext uri="{FF2B5EF4-FFF2-40B4-BE49-F238E27FC236}">
                <a16:creationId xmlns:a16="http://schemas.microsoft.com/office/drawing/2014/main" id="{D38553F9-3650-4315-941A-824ECAC16754}"/>
              </a:ext>
            </a:extLst>
          </p:cNvPr>
          <p:cNvSpPr txBox="1">
            <a:spLocks/>
          </p:cNvSpPr>
          <p:nvPr userDrawn="1"/>
        </p:nvSpPr>
        <p:spPr bwMode="auto">
          <a:xfrm>
            <a:off x="6118225" y="4922838"/>
            <a:ext cx="5943600" cy="285750"/>
          </a:xfrm>
          <a:prstGeom prst="rect">
            <a:avLst/>
          </a:prstGeom>
          <a:noFill/>
          <a:ln>
            <a:noFill/>
          </a:ln>
        </p:spPr>
        <p:txBody>
          <a:bodyPr/>
          <a:lstStyle>
            <a:lvl1pPr algn="ctr">
              <a:defRPr sz="1400">
                <a:solidFill>
                  <a:schemeClr val="tx1"/>
                </a:solidFill>
                <a:latin typeface="Arial" panose="020B0604020202020204" pitchFamily="34" charset="0"/>
              </a:defRPr>
            </a:lvl1pPr>
            <a:lvl2pPr marL="688975" indent="-282575" algn="ctr">
              <a:defRPr sz="1400">
                <a:solidFill>
                  <a:schemeClr val="tx1"/>
                </a:solidFill>
                <a:latin typeface="Arial" panose="020B0604020202020204" pitchFamily="34" charset="0"/>
              </a:defRPr>
            </a:lvl2pPr>
            <a:lvl3pPr marL="1027113" indent="-223838" algn="ctr">
              <a:defRPr sz="1400">
                <a:solidFill>
                  <a:schemeClr val="tx1"/>
                </a:solidFill>
                <a:latin typeface="Arial" panose="020B0604020202020204" pitchFamily="34" charset="0"/>
              </a:defRPr>
            </a:lvl3pPr>
            <a:lvl4pPr marL="1600200" indent="-228600" algn="ctr">
              <a:defRPr sz="1400">
                <a:solidFill>
                  <a:schemeClr val="tx1"/>
                </a:solidFill>
                <a:latin typeface="Arial" panose="020B0604020202020204" pitchFamily="34" charset="0"/>
              </a:defRPr>
            </a:lvl4pPr>
            <a:lvl5pPr marL="2057400" indent="-228600" algn="ctr">
              <a:defRPr sz="1400">
                <a:solidFill>
                  <a:schemeClr val="tx1"/>
                </a:solidFill>
                <a:latin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defRPr>
            </a:lvl9pPr>
          </a:lstStyle>
          <a:p>
            <a:pPr algn="l">
              <a:spcBef>
                <a:spcPts val="50"/>
              </a:spcBef>
              <a:spcAft>
                <a:spcPts val="50"/>
              </a:spcAft>
              <a:buClr>
                <a:srgbClr val="151C77"/>
              </a:buClr>
              <a:buSzPct val="80000"/>
              <a:buFont typeface="Wingdings" panose="05000000000000000000" pitchFamily="2" charset="2"/>
              <a:buNone/>
              <a:defRPr/>
            </a:pPr>
            <a:r>
              <a:rPr lang="en-US" altLang="en-US" sz="2000" b="1" u="sng"/>
              <a:t>Availability:</a:t>
            </a:r>
          </a:p>
        </p:txBody>
      </p:sp>
      <p:sp>
        <p:nvSpPr>
          <p:cNvPr id="10" name="Content Placeholder 4">
            <a:extLst>
              <a:ext uri="{FF2B5EF4-FFF2-40B4-BE49-F238E27FC236}">
                <a16:creationId xmlns:a16="http://schemas.microsoft.com/office/drawing/2014/main" id="{318D71AC-0ED5-498E-BC97-D83C80743533}"/>
              </a:ext>
            </a:extLst>
          </p:cNvPr>
          <p:cNvSpPr txBox="1">
            <a:spLocks/>
          </p:cNvSpPr>
          <p:nvPr userDrawn="1"/>
        </p:nvSpPr>
        <p:spPr bwMode="auto">
          <a:xfrm>
            <a:off x="136525" y="5208588"/>
            <a:ext cx="5943600" cy="1468437"/>
          </a:xfrm>
          <a:prstGeom prst="rect">
            <a:avLst/>
          </a:prstGeom>
          <a:noFill/>
          <a:ln>
            <a:noFill/>
          </a:ln>
        </p:spPr>
        <p:txBody>
          <a:bodyPr/>
          <a:lstStyle>
            <a:lvl1pPr algn="ctr">
              <a:defRPr sz="1400">
                <a:solidFill>
                  <a:schemeClr val="tx1"/>
                </a:solidFill>
                <a:latin typeface="Arial" panose="020B0604020202020204" pitchFamily="34" charset="0"/>
              </a:defRPr>
            </a:lvl1pPr>
            <a:lvl2pPr marL="688975" indent="-282575" algn="ctr">
              <a:defRPr sz="1400">
                <a:solidFill>
                  <a:schemeClr val="tx1"/>
                </a:solidFill>
                <a:latin typeface="Arial" panose="020B0604020202020204" pitchFamily="34" charset="0"/>
              </a:defRPr>
            </a:lvl2pPr>
            <a:lvl3pPr marL="1027113" indent="-223838" algn="ctr">
              <a:defRPr sz="1400">
                <a:solidFill>
                  <a:schemeClr val="tx1"/>
                </a:solidFill>
                <a:latin typeface="Arial" panose="020B0604020202020204" pitchFamily="34" charset="0"/>
              </a:defRPr>
            </a:lvl3pPr>
            <a:lvl4pPr marL="1600200" indent="-228600" algn="ctr">
              <a:defRPr sz="1400">
                <a:solidFill>
                  <a:schemeClr val="tx1"/>
                </a:solidFill>
                <a:latin typeface="Arial" panose="020B0604020202020204" pitchFamily="34" charset="0"/>
              </a:defRPr>
            </a:lvl4pPr>
            <a:lvl5pPr marL="2057400" indent="-228600" algn="ctr">
              <a:defRPr sz="1400">
                <a:solidFill>
                  <a:schemeClr val="tx1"/>
                </a:solidFill>
                <a:latin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defRPr>
            </a:lvl9pPr>
          </a:lstStyle>
          <a:p>
            <a:pPr algn="l">
              <a:spcBef>
                <a:spcPts val="50"/>
              </a:spcBef>
              <a:spcAft>
                <a:spcPts val="50"/>
              </a:spcAft>
              <a:buClr>
                <a:srgbClr val="151C77"/>
              </a:buClr>
              <a:buSzPct val="80000"/>
              <a:buFont typeface="Wingdings" panose="05000000000000000000" pitchFamily="2" charset="2"/>
              <a:buNone/>
              <a:defRPr/>
            </a:pPr>
            <a:r>
              <a:rPr lang="en-US" altLang="en-US" sz="2000"/>
              <a:t>DD Mmm YY:  Event</a:t>
            </a:r>
          </a:p>
        </p:txBody>
      </p:sp>
      <p:sp>
        <p:nvSpPr>
          <p:cNvPr id="11" name="Content Placeholder 4">
            <a:extLst>
              <a:ext uri="{FF2B5EF4-FFF2-40B4-BE49-F238E27FC236}">
                <a16:creationId xmlns:a16="http://schemas.microsoft.com/office/drawing/2014/main" id="{F401F7B8-3B6F-4D4D-B67A-8A680A30BFBF}"/>
              </a:ext>
            </a:extLst>
          </p:cNvPr>
          <p:cNvSpPr txBox="1">
            <a:spLocks/>
          </p:cNvSpPr>
          <p:nvPr userDrawn="1"/>
        </p:nvSpPr>
        <p:spPr bwMode="auto">
          <a:xfrm>
            <a:off x="6118225" y="5208588"/>
            <a:ext cx="5943600" cy="1468437"/>
          </a:xfrm>
          <a:prstGeom prst="rect">
            <a:avLst/>
          </a:prstGeom>
          <a:noFill/>
          <a:ln>
            <a:noFill/>
          </a:ln>
        </p:spPr>
        <p:txBody>
          <a:bodyPr/>
          <a:lstStyle>
            <a:lvl1pPr algn="ctr">
              <a:defRPr sz="1400">
                <a:solidFill>
                  <a:schemeClr val="tx1"/>
                </a:solidFill>
                <a:latin typeface="Arial" panose="020B0604020202020204" pitchFamily="34" charset="0"/>
              </a:defRPr>
            </a:lvl1pPr>
            <a:lvl2pPr marL="688975" indent="-282575" algn="ctr">
              <a:defRPr sz="1400">
                <a:solidFill>
                  <a:schemeClr val="tx1"/>
                </a:solidFill>
                <a:latin typeface="Arial" panose="020B0604020202020204" pitchFamily="34" charset="0"/>
              </a:defRPr>
            </a:lvl2pPr>
            <a:lvl3pPr marL="1027113" indent="-223838" algn="ctr">
              <a:defRPr sz="1400">
                <a:solidFill>
                  <a:schemeClr val="tx1"/>
                </a:solidFill>
                <a:latin typeface="Arial" panose="020B0604020202020204" pitchFamily="34" charset="0"/>
              </a:defRPr>
            </a:lvl3pPr>
            <a:lvl4pPr marL="1600200" indent="-228600" algn="ctr">
              <a:defRPr sz="1400">
                <a:solidFill>
                  <a:schemeClr val="tx1"/>
                </a:solidFill>
                <a:latin typeface="Arial" panose="020B0604020202020204" pitchFamily="34" charset="0"/>
              </a:defRPr>
            </a:lvl4pPr>
            <a:lvl5pPr marL="2057400" indent="-228600" algn="ctr">
              <a:defRPr sz="1400">
                <a:solidFill>
                  <a:schemeClr val="tx1"/>
                </a:solidFill>
                <a:latin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defRPr>
            </a:lvl9pPr>
          </a:lstStyle>
          <a:p>
            <a:pPr algn="l">
              <a:spcBef>
                <a:spcPts val="50"/>
              </a:spcBef>
              <a:spcAft>
                <a:spcPts val="50"/>
              </a:spcAft>
              <a:buClr>
                <a:srgbClr val="151C77"/>
              </a:buClr>
              <a:buSzPct val="80000"/>
              <a:buFont typeface="Wingdings" panose="05000000000000000000" pitchFamily="2" charset="2"/>
              <a:buNone/>
              <a:defRPr/>
            </a:pPr>
            <a:r>
              <a:rPr lang="en-US" altLang="en-US" sz="2000"/>
              <a:t>Director:	TDY – DD-DD Mmm – Location</a:t>
            </a:r>
          </a:p>
          <a:p>
            <a:pPr algn="l">
              <a:spcBef>
                <a:spcPts val="50"/>
              </a:spcBef>
              <a:spcAft>
                <a:spcPts val="50"/>
              </a:spcAft>
              <a:buClr>
                <a:srgbClr val="151C77"/>
              </a:buClr>
              <a:buSzPct val="80000"/>
              <a:buFont typeface="Wingdings" panose="05000000000000000000" pitchFamily="2" charset="2"/>
              <a:buNone/>
              <a:defRPr/>
            </a:pPr>
            <a:r>
              <a:rPr lang="en-US" altLang="en-US" sz="2000"/>
              <a:t>Deputy:	LV – DD-DD Mmm </a:t>
            </a:r>
          </a:p>
        </p:txBody>
      </p:sp>
      <p:sp>
        <p:nvSpPr>
          <p:cNvPr id="2" name="Title 1"/>
          <p:cNvSpPr>
            <a:spLocks noGrp="1"/>
          </p:cNvSpPr>
          <p:nvPr>
            <p:ph type="title"/>
          </p:nvPr>
        </p:nvSpPr>
        <p:spPr/>
        <p:txBody>
          <a:bodyPr/>
          <a:lstStyle/>
          <a:p>
            <a:r>
              <a:rPr lang="en-US"/>
              <a:t>Click to edit Master title style</a:t>
            </a:r>
          </a:p>
        </p:txBody>
      </p:sp>
      <p:sp>
        <p:nvSpPr>
          <p:cNvPr id="4" name="Content Placeholder 2"/>
          <p:cNvSpPr>
            <a:spLocks noGrp="1"/>
          </p:cNvSpPr>
          <p:nvPr>
            <p:ph idx="1"/>
          </p:nvPr>
        </p:nvSpPr>
        <p:spPr>
          <a:xfrm>
            <a:off x="276225" y="1219200"/>
            <a:ext cx="11580153" cy="3724277"/>
          </a:xfrm>
        </p:spPr>
        <p:txBody>
          <a:bodyPr/>
          <a:lstStyle/>
          <a:p>
            <a:endParaRPr lang="en-US"/>
          </a:p>
        </p:txBody>
      </p:sp>
      <p:sp>
        <p:nvSpPr>
          <p:cNvPr id="12" name="Slide Number Placeholder 2">
            <a:extLst>
              <a:ext uri="{FF2B5EF4-FFF2-40B4-BE49-F238E27FC236}">
                <a16:creationId xmlns:a16="http://schemas.microsoft.com/office/drawing/2014/main" id="{70C4DDB4-58D7-41EF-9166-8CF276697395}"/>
              </a:ext>
            </a:extLst>
          </p:cNvPr>
          <p:cNvSpPr>
            <a:spLocks noGrp="1"/>
          </p:cNvSpPr>
          <p:nvPr>
            <p:ph type="sldNum" sz="quarter" idx="10"/>
          </p:nvPr>
        </p:nvSpPr>
        <p:spPr/>
        <p:txBody>
          <a:bodyPr/>
          <a:lstStyle>
            <a:lvl1pPr>
              <a:defRPr/>
            </a:lvl1pPr>
          </a:lstStyle>
          <a:p>
            <a:pPr>
              <a:defRPr/>
            </a:pPr>
            <a:fld id="{9A89E159-3ACB-408B-9DA3-C7E0BB6CBFA1}" type="slidenum">
              <a:rPr lang="en-US" altLang="en-US"/>
              <a:pPr>
                <a:defRPr/>
              </a:pPr>
              <a:t>‹#›</a:t>
            </a:fld>
            <a:endParaRPr lang="en-US" altLang="en-US"/>
          </a:p>
        </p:txBody>
      </p:sp>
      <p:pic>
        <p:nvPicPr>
          <p:cNvPr id="13" name="Picture 12"/>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0652760" y="91440"/>
            <a:ext cx="1024128" cy="1051560"/>
          </a:xfrm>
          <a:prstGeom prst="rect">
            <a:avLst/>
          </a:prstGeom>
        </p:spPr>
      </p:pic>
    </p:spTree>
    <p:extLst>
      <p:ext uri="{BB962C8B-B14F-4D97-AF65-F5344CB8AC3E}">
        <p14:creationId xmlns:p14="http://schemas.microsoft.com/office/powerpoint/2010/main" val="4843172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32E30-3F9F-4FDB-BC56-B5733B1B1C9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62E2CDB-652E-432D-9187-3FDB8F06D8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8E2B308-93B8-47AD-8E2E-67774D41699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5349E99-359A-4938-ACB8-0E032E2CD93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3B1C9F4-198F-41D6-AC49-4A5E4180346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AF483A0-536E-4D0C-9F43-B6ECDB3C7C17}"/>
              </a:ext>
            </a:extLst>
          </p:cNvPr>
          <p:cNvSpPr>
            <a:spLocks noGrp="1"/>
          </p:cNvSpPr>
          <p:nvPr>
            <p:ph type="dt" sz="half" idx="10"/>
          </p:nvPr>
        </p:nvSpPr>
        <p:spPr/>
        <p:txBody>
          <a:bodyPr/>
          <a:lstStyle/>
          <a:p>
            <a:fld id="{E5EE0D79-0BEF-45EC-915E-016D1AACFFC8}" type="datetimeFigureOut">
              <a:rPr lang="en-US" smtClean="0"/>
              <a:t>6/17/2025</a:t>
            </a:fld>
            <a:endParaRPr lang="en-US"/>
          </a:p>
        </p:txBody>
      </p:sp>
      <p:sp>
        <p:nvSpPr>
          <p:cNvPr id="8" name="Footer Placeholder 7">
            <a:extLst>
              <a:ext uri="{FF2B5EF4-FFF2-40B4-BE49-F238E27FC236}">
                <a16:creationId xmlns:a16="http://schemas.microsoft.com/office/drawing/2014/main" id="{1372971F-1A6A-4F78-937B-C4C2D53E41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FA5E298-0EF5-42AC-ABE8-25ADAB27E46E}"/>
              </a:ext>
            </a:extLst>
          </p:cNvPr>
          <p:cNvSpPr>
            <a:spLocks noGrp="1"/>
          </p:cNvSpPr>
          <p:nvPr>
            <p:ph type="sldNum" sz="quarter" idx="12"/>
          </p:nvPr>
        </p:nvSpPr>
        <p:spPr/>
        <p:txBody>
          <a:bodyPr/>
          <a:lstStyle/>
          <a:p>
            <a:fld id="{1D190F36-E96B-47DE-975A-CAB740E763A2}" type="slidenum">
              <a:rPr lang="en-US" smtClean="0"/>
              <a:t>‹#›</a:t>
            </a:fld>
            <a:endParaRPr lang="en-US"/>
          </a:p>
        </p:txBody>
      </p:sp>
    </p:spTree>
    <p:extLst>
      <p:ext uri="{BB962C8B-B14F-4D97-AF65-F5344CB8AC3E}">
        <p14:creationId xmlns:p14="http://schemas.microsoft.com/office/powerpoint/2010/main" val="61703229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Quad Chart">
    <p:spTree>
      <p:nvGrpSpPr>
        <p:cNvPr id="1" name=""/>
        <p:cNvGrpSpPr/>
        <p:nvPr/>
      </p:nvGrpSpPr>
      <p:grpSpPr>
        <a:xfrm>
          <a:off x="0" y="0"/>
          <a:ext cx="0" cy="0"/>
          <a:chOff x="0" y="0"/>
          <a:chExt cx="0" cy="0"/>
        </a:xfrm>
      </p:grpSpPr>
      <p:cxnSp>
        <p:nvCxnSpPr>
          <p:cNvPr id="14" name="Straight Connector 15">
            <a:extLst>
              <a:ext uri="{FF2B5EF4-FFF2-40B4-BE49-F238E27FC236}">
                <a16:creationId xmlns:a16="http://schemas.microsoft.com/office/drawing/2014/main" id="{899FA668-A641-494F-9DB1-AE1AB6B77976}"/>
              </a:ext>
            </a:extLst>
          </p:cNvPr>
          <p:cNvCxnSpPr>
            <a:cxnSpLocks noChangeShapeType="1"/>
          </p:cNvCxnSpPr>
          <p:nvPr userDrawn="1"/>
        </p:nvCxnSpPr>
        <p:spPr bwMode="auto">
          <a:xfrm>
            <a:off x="0" y="3794125"/>
            <a:ext cx="12192000" cy="76200"/>
          </a:xfrm>
          <a:prstGeom prst="line">
            <a:avLst/>
          </a:prstGeom>
          <a:noFill/>
          <a:ln w="57150" algn="ctr">
            <a:solidFill>
              <a:srgbClr val="151C77"/>
            </a:solidFill>
            <a:round/>
            <a:headEnd/>
            <a:tailEnd/>
          </a:ln>
          <a:extLst>
            <a:ext uri="{909E8E84-426E-40DD-AFC4-6F175D3DCCD1}">
              <a14:hiddenFill xmlns:a14="http://schemas.microsoft.com/office/drawing/2010/main">
                <a:noFill/>
              </a14:hiddenFill>
            </a:ext>
          </a:extLst>
        </p:spPr>
      </p:cxnSp>
      <p:cxnSp>
        <p:nvCxnSpPr>
          <p:cNvPr id="15" name="Straight Connector 16">
            <a:extLst>
              <a:ext uri="{FF2B5EF4-FFF2-40B4-BE49-F238E27FC236}">
                <a16:creationId xmlns:a16="http://schemas.microsoft.com/office/drawing/2014/main" id="{8CB8C64D-A756-42EB-8F60-780E26FBAF1C}"/>
              </a:ext>
            </a:extLst>
          </p:cNvPr>
          <p:cNvCxnSpPr>
            <a:cxnSpLocks noChangeShapeType="1"/>
          </p:cNvCxnSpPr>
          <p:nvPr userDrawn="1"/>
        </p:nvCxnSpPr>
        <p:spPr bwMode="auto">
          <a:xfrm>
            <a:off x="6105525" y="1219200"/>
            <a:ext cx="0" cy="5457825"/>
          </a:xfrm>
          <a:prstGeom prst="line">
            <a:avLst/>
          </a:prstGeom>
          <a:noFill/>
          <a:ln w="57150" algn="ctr">
            <a:solidFill>
              <a:srgbClr val="151C77"/>
            </a:solidFill>
            <a:round/>
            <a:headEnd/>
            <a:tailEnd/>
          </a:ln>
          <a:extLst>
            <a:ext uri="{909E8E84-426E-40DD-AFC4-6F175D3DCCD1}">
              <a14:hiddenFill xmlns:a14="http://schemas.microsoft.com/office/drawing/2010/main">
                <a:noFill/>
              </a14:hiddenFill>
            </a:ext>
          </a:extLst>
        </p:spPr>
      </p:cxnSp>
      <p:sp>
        <p:nvSpPr>
          <p:cNvPr id="2" name="Title 1"/>
          <p:cNvSpPr>
            <a:spLocks noGrp="1"/>
          </p:cNvSpPr>
          <p:nvPr>
            <p:ph type="title"/>
          </p:nvPr>
        </p:nvSpPr>
        <p:spPr/>
        <p:txBody>
          <a:bodyPr/>
          <a:lstStyle/>
          <a:p>
            <a:r>
              <a:rPr lang="en-US"/>
              <a:t>Click to edit Master title style</a:t>
            </a:r>
          </a:p>
        </p:txBody>
      </p:sp>
      <p:sp>
        <p:nvSpPr>
          <p:cNvPr id="9" name="Text Placeholder 22"/>
          <p:cNvSpPr>
            <a:spLocks noGrp="1"/>
          </p:cNvSpPr>
          <p:nvPr>
            <p:ph type="body" sz="quarter" idx="10"/>
          </p:nvPr>
        </p:nvSpPr>
        <p:spPr>
          <a:xfrm>
            <a:off x="0" y="6372224"/>
            <a:ext cx="1659467" cy="320675"/>
          </a:xfrm>
        </p:spPr>
        <p:txBody>
          <a:bodyPr anchor="ctr"/>
          <a:lstStyle>
            <a:lvl1pPr marL="0" indent="0">
              <a:buNone/>
              <a:defRPr sz="1000" baseline="0">
                <a:solidFill>
                  <a:srgbClr val="C0C0C0"/>
                </a:solidFill>
                <a:latin typeface="Arial" panose="020B0604020202020204" pitchFamily="34" charset="0"/>
                <a:cs typeface="Arial" panose="020B0604020202020204" pitchFamily="34" charset="0"/>
              </a:defRPr>
            </a:lvl1pPr>
            <a:lvl2pPr marL="406400" indent="0">
              <a:buNone/>
              <a:defRPr sz="1000"/>
            </a:lvl2pPr>
            <a:lvl3pPr marL="803275" indent="0">
              <a:buNone/>
              <a:defRPr sz="1000"/>
            </a:lvl3pPr>
            <a:lvl4pPr marL="1371600" indent="0">
              <a:buNone/>
              <a:defRPr sz="1000"/>
            </a:lvl4pPr>
            <a:lvl5pPr marL="1828800" indent="0">
              <a:buNone/>
              <a:defRPr sz="1000"/>
            </a:lvl5pPr>
          </a:lstStyle>
          <a:p>
            <a:pPr lvl="0"/>
            <a:r>
              <a:rPr lang="en-US"/>
              <a:t>Edit Master text styles</a:t>
            </a:r>
          </a:p>
        </p:txBody>
      </p:sp>
      <p:sp>
        <p:nvSpPr>
          <p:cNvPr id="13" name="Content Placeholder 2"/>
          <p:cNvSpPr>
            <a:spLocks noGrp="1"/>
          </p:cNvSpPr>
          <p:nvPr>
            <p:ph sz="half" idx="12"/>
          </p:nvPr>
        </p:nvSpPr>
        <p:spPr>
          <a:xfrm>
            <a:off x="0" y="4194870"/>
            <a:ext cx="6104815" cy="2218281"/>
          </a:xfrm>
        </p:spPr>
        <p:txBody>
          <a:bodyPr/>
          <a:lstStyle>
            <a:lvl1pPr>
              <a:spcBef>
                <a:spcPts val="50"/>
              </a:spcBef>
              <a:spcAft>
                <a:spcPts val="50"/>
              </a:spcAft>
              <a:defRPr sz="2400" b="0"/>
            </a:lvl1pPr>
            <a:lvl2pPr>
              <a:spcBef>
                <a:spcPts val="50"/>
              </a:spcBef>
              <a:spcAft>
                <a:spcPts val="50"/>
              </a:spcAft>
              <a:defRPr sz="2000" b="0"/>
            </a:lvl2pPr>
            <a:lvl3pPr>
              <a:spcBef>
                <a:spcPts val="50"/>
              </a:spcBef>
              <a:spcAft>
                <a:spcPts val="50"/>
              </a:spcAft>
              <a:defRPr sz="2000" b="0"/>
            </a:lvl3pPr>
            <a:lvl4pPr>
              <a:spcBef>
                <a:spcPts val="50"/>
              </a:spcBef>
              <a:spcAft>
                <a:spcPts val="50"/>
              </a:spcAft>
              <a:defRPr sz="2000" b="0"/>
            </a:lvl4pPr>
            <a:lvl5pPr>
              <a:spcBef>
                <a:spcPts val="50"/>
              </a:spcBef>
              <a:spcAft>
                <a:spcPts val="50"/>
              </a:spcAft>
              <a:defRPr sz="2000" b="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p:cNvSpPr>
            <a:spLocks noGrp="1"/>
          </p:cNvSpPr>
          <p:nvPr>
            <p:ph sz="half" idx="13"/>
          </p:nvPr>
        </p:nvSpPr>
        <p:spPr>
          <a:xfrm>
            <a:off x="6104815" y="4170374"/>
            <a:ext cx="6104815" cy="2218281"/>
          </a:xfrm>
        </p:spPr>
        <p:txBody>
          <a:bodyPr/>
          <a:lstStyle>
            <a:lvl1pPr>
              <a:spcBef>
                <a:spcPts val="50"/>
              </a:spcBef>
              <a:spcAft>
                <a:spcPts val="50"/>
              </a:spcAft>
              <a:defRPr sz="2400" b="0"/>
            </a:lvl1pPr>
            <a:lvl2pPr>
              <a:spcBef>
                <a:spcPts val="50"/>
              </a:spcBef>
              <a:spcAft>
                <a:spcPts val="50"/>
              </a:spcAft>
              <a:defRPr sz="2000" b="0"/>
            </a:lvl2pPr>
            <a:lvl3pPr>
              <a:spcBef>
                <a:spcPts val="50"/>
              </a:spcBef>
              <a:spcAft>
                <a:spcPts val="50"/>
              </a:spcAft>
              <a:defRPr sz="2000" b="0"/>
            </a:lvl3pPr>
            <a:lvl4pPr>
              <a:spcBef>
                <a:spcPts val="50"/>
              </a:spcBef>
              <a:spcAft>
                <a:spcPts val="50"/>
              </a:spcAft>
              <a:defRPr sz="2000" b="0"/>
            </a:lvl4pPr>
            <a:lvl5pPr>
              <a:spcBef>
                <a:spcPts val="50"/>
              </a:spcBef>
              <a:spcAft>
                <a:spcPts val="50"/>
              </a:spcAft>
              <a:defRPr sz="2000" b="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p:cNvSpPr>
            <a:spLocks noGrp="1"/>
          </p:cNvSpPr>
          <p:nvPr>
            <p:ph sz="half" idx="14"/>
          </p:nvPr>
        </p:nvSpPr>
        <p:spPr>
          <a:xfrm>
            <a:off x="0" y="1617406"/>
            <a:ext cx="6104815" cy="2218281"/>
          </a:xfrm>
        </p:spPr>
        <p:txBody>
          <a:bodyPr/>
          <a:lstStyle>
            <a:lvl1pPr>
              <a:spcBef>
                <a:spcPts val="50"/>
              </a:spcBef>
              <a:spcAft>
                <a:spcPts val="50"/>
              </a:spcAft>
              <a:defRPr sz="2400" b="0"/>
            </a:lvl1pPr>
            <a:lvl2pPr>
              <a:spcBef>
                <a:spcPts val="50"/>
              </a:spcBef>
              <a:spcAft>
                <a:spcPts val="50"/>
              </a:spcAft>
              <a:defRPr sz="2000" b="0"/>
            </a:lvl2pPr>
            <a:lvl3pPr>
              <a:spcBef>
                <a:spcPts val="50"/>
              </a:spcBef>
              <a:spcAft>
                <a:spcPts val="50"/>
              </a:spcAft>
              <a:defRPr sz="2000" b="0"/>
            </a:lvl3pPr>
            <a:lvl4pPr>
              <a:spcBef>
                <a:spcPts val="50"/>
              </a:spcBef>
              <a:spcAft>
                <a:spcPts val="50"/>
              </a:spcAft>
              <a:defRPr sz="2000" b="0"/>
            </a:lvl4pPr>
            <a:lvl5pPr>
              <a:spcBef>
                <a:spcPts val="50"/>
              </a:spcBef>
              <a:spcAft>
                <a:spcPts val="50"/>
              </a:spcAft>
              <a:defRPr sz="2000" b="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p:cNvSpPr>
            <a:spLocks noGrp="1"/>
          </p:cNvSpPr>
          <p:nvPr>
            <p:ph sz="half" idx="15"/>
          </p:nvPr>
        </p:nvSpPr>
        <p:spPr>
          <a:xfrm>
            <a:off x="6104815" y="1592910"/>
            <a:ext cx="6104815" cy="2218281"/>
          </a:xfrm>
        </p:spPr>
        <p:txBody>
          <a:bodyPr/>
          <a:lstStyle>
            <a:lvl1pPr>
              <a:spcBef>
                <a:spcPts val="50"/>
              </a:spcBef>
              <a:spcAft>
                <a:spcPts val="50"/>
              </a:spcAft>
              <a:defRPr sz="2400" b="0"/>
            </a:lvl1pPr>
            <a:lvl2pPr>
              <a:spcBef>
                <a:spcPts val="50"/>
              </a:spcBef>
              <a:spcAft>
                <a:spcPts val="50"/>
              </a:spcAft>
              <a:defRPr sz="2000" b="0"/>
            </a:lvl2pPr>
            <a:lvl3pPr>
              <a:spcBef>
                <a:spcPts val="50"/>
              </a:spcBef>
              <a:spcAft>
                <a:spcPts val="50"/>
              </a:spcAft>
              <a:defRPr sz="2000" b="0"/>
            </a:lvl3pPr>
            <a:lvl4pPr>
              <a:spcBef>
                <a:spcPts val="50"/>
              </a:spcBef>
              <a:spcAft>
                <a:spcPts val="50"/>
              </a:spcAft>
              <a:defRPr sz="2000" b="0"/>
            </a:lvl4pPr>
            <a:lvl5pPr>
              <a:spcBef>
                <a:spcPts val="50"/>
              </a:spcBef>
              <a:spcAft>
                <a:spcPts val="50"/>
              </a:spcAft>
              <a:defRPr sz="2000" b="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2"/>
          <p:cNvSpPr>
            <a:spLocks noGrp="1"/>
          </p:cNvSpPr>
          <p:nvPr>
            <p:ph sz="half" idx="16"/>
          </p:nvPr>
        </p:nvSpPr>
        <p:spPr>
          <a:xfrm>
            <a:off x="0" y="3860184"/>
            <a:ext cx="6104815" cy="285694"/>
          </a:xfrm>
        </p:spPr>
        <p:txBody>
          <a:bodyPr anchor="ctr"/>
          <a:lstStyle>
            <a:lvl1pPr marL="0" indent="0">
              <a:spcBef>
                <a:spcPts val="50"/>
              </a:spcBef>
              <a:spcAft>
                <a:spcPts val="50"/>
              </a:spcAft>
              <a:buNone/>
              <a:defRPr sz="2400" b="1" i="1" u="sng"/>
            </a:lvl1pPr>
            <a:lvl2pPr marL="406400" indent="0">
              <a:spcBef>
                <a:spcPts val="50"/>
              </a:spcBef>
              <a:spcAft>
                <a:spcPts val="50"/>
              </a:spcAft>
              <a:buNone/>
              <a:defRPr sz="2000" b="0"/>
            </a:lvl2pPr>
            <a:lvl3pPr marL="803275" indent="0">
              <a:spcBef>
                <a:spcPts val="50"/>
              </a:spcBef>
              <a:spcAft>
                <a:spcPts val="50"/>
              </a:spcAft>
              <a:buNone/>
              <a:defRPr sz="2000" b="0"/>
            </a:lvl3pPr>
            <a:lvl4pPr marL="1371600" indent="0">
              <a:spcBef>
                <a:spcPts val="50"/>
              </a:spcBef>
              <a:spcAft>
                <a:spcPts val="50"/>
              </a:spcAft>
              <a:buNone/>
              <a:defRPr sz="2000" b="0"/>
            </a:lvl4pPr>
            <a:lvl5pPr marL="1828800" indent="0">
              <a:spcBef>
                <a:spcPts val="50"/>
              </a:spcBef>
              <a:spcAft>
                <a:spcPts val="50"/>
              </a:spcAft>
              <a:buNone/>
              <a:defRPr sz="2000" b="0"/>
            </a:lvl5pPr>
            <a:lvl6pPr>
              <a:defRPr sz="1800"/>
            </a:lvl6pPr>
            <a:lvl7pPr>
              <a:defRPr sz="1800"/>
            </a:lvl7pPr>
            <a:lvl8pPr>
              <a:defRPr sz="1800"/>
            </a:lvl8pPr>
            <a:lvl9pPr>
              <a:defRPr sz="1800"/>
            </a:lvl9pPr>
          </a:lstStyle>
          <a:p>
            <a:pPr lvl="0"/>
            <a:r>
              <a:rPr lang="en-US"/>
              <a:t>Click to edit Master text styles</a:t>
            </a:r>
          </a:p>
        </p:txBody>
      </p:sp>
      <p:sp>
        <p:nvSpPr>
          <p:cNvPr id="21" name="Content Placeholder 2"/>
          <p:cNvSpPr>
            <a:spLocks noGrp="1"/>
          </p:cNvSpPr>
          <p:nvPr>
            <p:ph sz="half" idx="17"/>
          </p:nvPr>
        </p:nvSpPr>
        <p:spPr>
          <a:xfrm>
            <a:off x="6129867" y="3860184"/>
            <a:ext cx="6104815" cy="285694"/>
          </a:xfrm>
        </p:spPr>
        <p:txBody>
          <a:bodyPr anchor="ctr"/>
          <a:lstStyle>
            <a:lvl1pPr marL="0" indent="0">
              <a:spcBef>
                <a:spcPts val="50"/>
              </a:spcBef>
              <a:spcAft>
                <a:spcPts val="50"/>
              </a:spcAft>
              <a:buNone/>
              <a:defRPr sz="2400" b="1" i="1" u="sng"/>
            </a:lvl1pPr>
            <a:lvl2pPr marL="406400" indent="0">
              <a:spcBef>
                <a:spcPts val="50"/>
              </a:spcBef>
              <a:spcAft>
                <a:spcPts val="50"/>
              </a:spcAft>
              <a:buNone/>
              <a:defRPr sz="2000" b="0"/>
            </a:lvl2pPr>
            <a:lvl3pPr marL="803275" indent="0">
              <a:spcBef>
                <a:spcPts val="50"/>
              </a:spcBef>
              <a:spcAft>
                <a:spcPts val="50"/>
              </a:spcAft>
              <a:buNone/>
              <a:defRPr sz="2000" b="0"/>
            </a:lvl3pPr>
            <a:lvl4pPr marL="1371600" indent="0">
              <a:spcBef>
                <a:spcPts val="50"/>
              </a:spcBef>
              <a:spcAft>
                <a:spcPts val="50"/>
              </a:spcAft>
              <a:buNone/>
              <a:defRPr sz="2000" b="0"/>
            </a:lvl4pPr>
            <a:lvl5pPr marL="1828800" indent="0">
              <a:spcBef>
                <a:spcPts val="50"/>
              </a:spcBef>
              <a:spcAft>
                <a:spcPts val="50"/>
              </a:spcAft>
              <a:buNone/>
              <a:defRPr sz="2000" b="0"/>
            </a:lvl5pPr>
            <a:lvl6pPr>
              <a:defRPr sz="1800"/>
            </a:lvl6pPr>
            <a:lvl7pPr>
              <a:defRPr sz="1800"/>
            </a:lvl7pPr>
            <a:lvl8pPr>
              <a:defRPr sz="1800"/>
            </a:lvl8pPr>
            <a:lvl9pPr>
              <a:defRPr sz="1800"/>
            </a:lvl9pPr>
          </a:lstStyle>
          <a:p>
            <a:pPr lvl="0"/>
            <a:r>
              <a:rPr lang="en-US"/>
              <a:t>Click to edit Master text styles</a:t>
            </a:r>
          </a:p>
        </p:txBody>
      </p:sp>
      <p:sp>
        <p:nvSpPr>
          <p:cNvPr id="22" name="Content Placeholder 2"/>
          <p:cNvSpPr>
            <a:spLocks noGrp="1"/>
          </p:cNvSpPr>
          <p:nvPr>
            <p:ph sz="half" idx="18"/>
          </p:nvPr>
        </p:nvSpPr>
        <p:spPr>
          <a:xfrm>
            <a:off x="-9511" y="1282719"/>
            <a:ext cx="6104815" cy="285694"/>
          </a:xfrm>
        </p:spPr>
        <p:txBody>
          <a:bodyPr anchor="ctr"/>
          <a:lstStyle>
            <a:lvl1pPr marL="0" indent="0">
              <a:spcBef>
                <a:spcPts val="50"/>
              </a:spcBef>
              <a:spcAft>
                <a:spcPts val="50"/>
              </a:spcAft>
              <a:buNone/>
              <a:defRPr sz="2400" b="1" i="1" u="sng"/>
            </a:lvl1pPr>
            <a:lvl2pPr marL="406400" indent="0">
              <a:spcBef>
                <a:spcPts val="50"/>
              </a:spcBef>
              <a:spcAft>
                <a:spcPts val="50"/>
              </a:spcAft>
              <a:buNone/>
              <a:defRPr sz="2000" b="0"/>
            </a:lvl2pPr>
            <a:lvl3pPr marL="803275" indent="0">
              <a:spcBef>
                <a:spcPts val="50"/>
              </a:spcBef>
              <a:spcAft>
                <a:spcPts val="50"/>
              </a:spcAft>
              <a:buNone/>
              <a:defRPr sz="2000" b="0"/>
            </a:lvl3pPr>
            <a:lvl4pPr marL="1371600" indent="0">
              <a:spcBef>
                <a:spcPts val="50"/>
              </a:spcBef>
              <a:spcAft>
                <a:spcPts val="50"/>
              </a:spcAft>
              <a:buNone/>
              <a:defRPr sz="2000" b="0"/>
            </a:lvl4pPr>
            <a:lvl5pPr marL="1828800" indent="0">
              <a:spcBef>
                <a:spcPts val="50"/>
              </a:spcBef>
              <a:spcAft>
                <a:spcPts val="50"/>
              </a:spcAft>
              <a:buNone/>
              <a:defRPr sz="2000" b="0"/>
            </a:lvl5pPr>
            <a:lvl6pPr>
              <a:defRPr sz="1800"/>
            </a:lvl6pPr>
            <a:lvl7pPr>
              <a:defRPr sz="1800"/>
            </a:lvl7pPr>
            <a:lvl8pPr>
              <a:defRPr sz="1800"/>
            </a:lvl8pPr>
            <a:lvl9pPr>
              <a:defRPr sz="1800"/>
            </a:lvl9pPr>
          </a:lstStyle>
          <a:p>
            <a:pPr lvl="0"/>
            <a:r>
              <a:rPr lang="en-US"/>
              <a:t>Click to edit Master text styles</a:t>
            </a:r>
          </a:p>
        </p:txBody>
      </p:sp>
      <p:sp>
        <p:nvSpPr>
          <p:cNvPr id="23" name="Content Placeholder 2"/>
          <p:cNvSpPr>
            <a:spLocks noGrp="1"/>
          </p:cNvSpPr>
          <p:nvPr>
            <p:ph sz="half" idx="19"/>
          </p:nvPr>
        </p:nvSpPr>
        <p:spPr>
          <a:xfrm>
            <a:off x="6120356" y="1282719"/>
            <a:ext cx="6104815" cy="285694"/>
          </a:xfrm>
        </p:spPr>
        <p:txBody>
          <a:bodyPr anchor="ctr"/>
          <a:lstStyle>
            <a:lvl1pPr marL="0" indent="0">
              <a:spcBef>
                <a:spcPts val="50"/>
              </a:spcBef>
              <a:spcAft>
                <a:spcPts val="50"/>
              </a:spcAft>
              <a:buNone/>
              <a:defRPr sz="2400" b="1" i="1" u="sng"/>
            </a:lvl1pPr>
            <a:lvl2pPr marL="406400" indent="0">
              <a:spcBef>
                <a:spcPts val="50"/>
              </a:spcBef>
              <a:spcAft>
                <a:spcPts val="50"/>
              </a:spcAft>
              <a:buNone/>
              <a:defRPr sz="2000" b="0"/>
            </a:lvl2pPr>
            <a:lvl3pPr marL="803275" indent="0">
              <a:spcBef>
                <a:spcPts val="50"/>
              </a:spcBef>
              <a:spcAft>
                <a:spcPts val="50"/>
              </a:spcAft>
              <a:buNone/>
              <a:defRPr sz="2000" b="0"/>
            </a:lvl3pPr>
            <a:lvl4pPr marL="1371600" indent="0">
              <a:spcBef>
                <a:spcPts val="50"/>
              </a:spcBef>
              <a:spcAft>
                <a:spcPts val="50"/>
              </a:spcAft>
              <a:buNone/>
              <a:defRPr sz="2000" b="0"/>
            </a:lvl4pPr>
            <a:lvl5pPr marL="1828800" indent="0">
              <a:spcBef>
                <a:spcPts val="50"/>
              </a:spcBef>
              <a:spcAft>
                <a:spcPts val="50"/>
              </a:spcAft>
              <a:buNone/>
              <a:defRPr sz="2000" b="0"/>
            </a:lvl5pPr>
            <a:lvl6pPr>
              <a:defRPr sz="1800"/>
            </a:lvl6pPr>
            <a:lvl7pPr>
              <a:defRPr sz="1800"/>
            </a:lvl7pPr>
            <a:lvl8pPr>
              <a:defRPr sz="1800"/>
            </a:lvl8pPr>
            <a:lvl9pPr>
              <a:defRPr sz="1800"/>
            </a:lvl9pPr>
          </a:lstStyle>
          <a:p>
            <a:pPr lvl="0"/>
            <a:r>
              <a:rPr lang="en-US"/>
              <a:t>Click to edit Master text styles</a:t>
            </a:r>
          </a:p>
        </p:txBody>
      </p:sp>
      <p:sp>
        <p:nvSpPr>
          <p:cNvPr id="17" name="Slide Number Placeholder 5">
            <a:extLst>
              <a:ext uri="{FF2B5EF4-FFF2-40B4-BE49-F238E27FC236}">
                <a16:creationId xmlns:a16="http://schemas.microsoft.com/office/drawing/2014/main" id="{1721ED16-DCF5-4D62-9285-F09378D91230}"/>
              </a:ext>
            </a:extLst>
          </p:cNvPr>
          <p:cNvSpPr>
            <a:spLocks noGrp="1"/>
          </p:cNvSpPr>
          <p:nvPr>
            <p:ph type="sldNum" sz="quarter" idx="20"/>
          </p:nvPr>
        </p:nvSpPr>
        <p:spPr/>
        <p:txBody>
          <a:bodyPr/>
          <a:lstStyle>
            <a:lvl1pPr>
              <a:defRPr/>
            </a:lvl1pPr>
          </a:lstStyle>
          <a:p>
            <a:pPr>
              <a:defRPr/>
            </a:pPr>
            <a:fld id="{62B30088-3355-48B0-9B21-A15B9F9ED6C4}" type="slidenum">
              <a:rPr lang="en-US" altLang="en-US"/>
              <a:pPr>
                <a:defRPr/>
              </a:pPr>
              <a:t>‹#›</a:t>
            </a:fld>
            <a:endParaRPr lang="en-US" altLang="en-US">
              <a:solidFill>
                <a:schemeClr val="bg2"/>
              </a:solidFill>
            </a:endParaRPr>
          </a:p>
        </p:txBody>
      </p:sp>
      <p:pic>
        <p:nvPicPr>
          <p:cNvPr id="24" name="Picture 23"/>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0652760" y="91440"/>
            <a:ext cx="1024128" cy="1051560"/>
          </a:xfrm>
          <a:prstGeom prst="rect">
            <a:avLst/>
          </a:prstGeom>
        </p:spPr>
      </p:pic>
    </p:spTree>
    <p:extLst>
      <p:ext uri="{BB962C8B-B14F-4D97-AF65-F5344CB8AC3E}">
        <p14:creationId xmlns:p14="http://schemas.microsoft.com/office/powerpoint/2010/main" val="369037921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taff Meeting Tri">
    <p:spTree>
      <p:nvGrpSpPr>
        <p:cNvPr id="1" name=""/>
        <p:cNvGrpSpPr/>
        <p:nvPr/>
      </p:nvGrpSpPr>
      <p:grpSpPr>
        <a:xfrm>
          <a:off x="0" y="0"/>
          <a:ext cx="0" cy="0"/>
          <a:chOff x="0" y="0"/>
          <a:chExt cx="0" cy="0"/>
        </a:xfrm>
      </p:grpSpPr>
      <p:cxnSp>
        <p:nvCxnSpPr>
          <p:cNvPr id="10" name="Straight Connector 15">
            <a:extLst>
              <a:ext uri="{FF2B5EF4-FFF2-40B4-BE49-F238E27FC236}">
                <a16:creationId xmlns:a16="http://schemas.microsoft.com/office/drawing/2014/main" id="{497707B7-69BF-4804-A011-B11B26D24770}"/>
              </a:ext>
            </a:extLst>
          </p:cNvPr>
          <p:cNvCxnSpPr>
            <a:cxnSpLocks noChangeShapeType="1"/>
          </p:cNvCxnSpPr>
          <p:nvPr userDrawn="1"/>
        </p:nvCxnSpPr>
        <p:spPr bwMode="auto">
          <a:xfrm>
            <a:off x="0" y="4408488"/>
            <a:ext cx="12192000" cy="74612"/>
          </a:xfrm>
          <a:prstGeom prst="line">
            <a:avLst/>
          </a:prstGeom>
          <a:noFill/>
          <a:ln w="57150" algn="ctr">
            <a:solidFill>
              <a:srgbClr val="151C77"/>
            </a:solidFill>
            <a:round/>
            <a:headEnd/>
            <a:tailEnd/>
          </a:ln>
          <a:extLst>
            <a:ext uri="{909E8E84-426E-40DD-AFC4-6F175D3DCCD1}">
              <a14:hiddenFill xmlns:a14="http://schemas.microsoft.com/office/drawing/2010/main">
                <a:noFill/>
              </a14:hiddenFill>
            </a:ext>
          </a:extLst>
        </p:spPr>
      </p:cxnSp>
      <p:cxnSp>
        <p:nvCxnSpPr>
          <p:cNvPr id="11" name="Straight Connector 16">
            <a:extLst>
              <a:ext uri="{FF2B5EF4-FFF2-40B4-BE49-F238E27FC236}">
                <a16:creationId xmlns:a16="http://schemas.microsoft.com/office/drawing/2014/main" id="{90010628-0414-4AAB-BB5E-AF931456C88C}"/>
              </a:ext>
            </a:extLst>
          </p:cNvPr>
          <p:cNvCxnSpPr>
            <a:cxnSpLocks noChangeShapeType="1"/>
          </p:cNvCxnSpPr>
          <p:nvPr userDrawn="1"/>
        </p:nvCxnSpPr>
        <p:spPr bwMode="auto">
          <a:xfrm>
            <a:off x="6105525" y="4408488"/>
            <a:ext cx="0" cy="2268537"/>
          </a:xfrm>
          <a:prstGeom prst="line">
            <a:avLst/>
          </a:prstGeom>
          <a:noFill/>
          <a:ln w="57150" algn="ctr">
            <a:solidFill>
              <a:srgbClr val="151C77"/>
            </a:solidFill>
            <a:round/>
            <a:headEnd/>
            <a:tailEnd/>
          </a:ln>
          <a:extLst>
            <a:ext uri="{909E8E84-426E-40DD-AFC4-6F175D3DCCD1}">
              <a14:hiddenFill xmlns:a14="http://schemas.microsoft.com/office/drawing/2010/main">
                <a:noFill/>
              </a14:hiddenFill>
            </a:ext>
          </a:extLst>
        </p:spPr>
      </p:cxnSp>
      <p:sp>
        <p:nvSpPr>
          <p:cNvPr id="2" name="Title 1"/>
          <p:cNvSpPr>
            <a:spLocks noGrp="1"/>
          </p:cNvSpPr>
          <p:nvPr>
            <p:ph type="title"/>
          </p:nvPr>
        </p:nvSpPr>
        <p:spPr/>
        <p:txBody>
          <a:bodyPr/>
          <a:lstStyle/>
          <a:p>
            <a:r>
              <a:rPr lang="en-US"/>
              <a:t>Click to edit Master title style</a:t>
            </a:r>
          </a:p>
        </p:txBody>
      </p:sp>
      <p:sp>
        <p:nvSpPr>
          <p:cNvPr id="9" name="Text Placeholder 22"/>
          <p:cNvSpPr>
            <a:spLocks noGrp="1"/>
          </p:cNvSpPr>
          <p:nvPr>
            <p:ph type="body" sz="quarter" idx="10"/>
          </p:nvPr>
        </p:nvSpPr>
        <p:spPr>
          <a:xfrm>
            <a:off x="0" y="6372224"/>
            <a:ext cx="1659467" cy="320675"/>
          </a:xfrm>
        </p:spPr>
        <p:txBody>
          <a:bodyPr anchor="ctr"/>
          <a:lstStyle>
            <a:lvl1pPr marL="0" indent="0">
              <a:buNone/>
              <a:defRPr sz="1000" baseline="0">
                <a:solidFill>
                  <a:srgbClr val="C0C0C0"/>
                </a:solidFill>
                <a:latin typeface="Arial" panose="020B0604020202020204" pitchFamily="34" charset="0"/>
                <a:cs typeface="Arial" panose="020B0604020202020204" pitchFamily="34" charset="0"/>
              </a:defRPr>
            </a:lvl1pPr>
            <a:lvl2pPr marL="406400" indent="0">
              <a:buNone/>
              <a:defRPr sz="1000"/>
            </a:lvl2pPr>
            <a:lvl3pPr marL="803275" indent="0">
              <a:buNone/>
              <a:defRPr sz="1000"/>
            </a:lvl3pPr>
            <a:lvl4pPr marL="1371600" indent="0">
              <a:buNone/>
              <a:defRPr sz="1000"/>
            </a:lvl4pPr>
            <a:lvl5pPr marL="1828800" indent="0">
              <a:buNone/>
              <a:defRPr sz="1000"/>
            </a:lvl5pPr>
          </a:lstStyle>
          <a:p>
            <a:pPr lvl="0"/>
            <a:r>
              <a:rPr lang="en-US"/>
              <a:t>Edit Master text styles</a:t>
            </a:r>
          </a:p>
        </p:txBody>
      </p:sp>
      <p:sp>
        <p:nvSpPr>
          <p:cNvPr id="13" name="Content Placeholder 2"/>
          <p:cNvSpPr>
            <a:spLocks noGrp="1"/>
          </p:cNvSpPr>
          <p:nvPr>
            <p:ph sz="half" idx="12"/>
          </p:nvPr>
        </p:nvSpPr>
        <p:spPr>
          <a:xfrm>
            <a:off x="0" y="4784386"/>
            <a:ext cx="6104815" cy="1628765"/>
          </a:xfrm>
        </p:spPr>
        <p:txBody>
          <a:bodyPr/>
          <a:lstStyle>
            <a:lvl1pPr marL="0" indent="0">
              <a:spcBef>
                <a:spcPts val="50"/>
              </a:spcBef>
              <a:spcAft>
                <a:spcPts val="50"/>
              </a:spcAft>
              <a:buNone/>
              <a:defRPr sz="2400" b="0"/>
            </a:lvl1pPr>
            <a:lvl2pPr marL="406400" indent="0">
              <a:spcBef>
                <a:spcPts val="50"/>
              </a:spcBef>
              <a:spcAft>
                <a:spcPts val="50"/>
              </a:spcAft>
              <a:buNone/>
              <a:defRPr sz="2000" b="0"/>
            </a:lvl2pPr>
            <a:lvl3pPr marL="803275" indent="0">
              <a:spcBef>
                <a:spcPts val="50"/>
              </a:spcBef>
              <a:spcAft>
                <a:spcPts val="50"/>
              </a:spcAft>
              <a:buNone/>
              <a:defRPr sz="2000" b="0"/>
            </a:lvl3pPr>
            <a:lvl4pPr marL="1371600" indent="0">
              <a:spcBef>
                <a:spcPts val="50"/>
              </a:spcBef>
              <a:spcAft>
                <a:spcPts val="50"/>
              </a:spcAft>
              <a:buNone/>
              <a:defRPr sz="2000" b="0"/>
            </a:lvl4pPr>
            <a:lvl5pPr marL="1828800" indent="0">
              <a:spcBef>
                <a:spcPts val="50"/>
              </a:spcBef>
              <a:spcAft>
                <a:spcPts val="50"/>
              </a:spcAft>
              <a:buNone/>
              <a:defRPr sz="2000" b="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p:cNvSpPr>
            <a:spLocks noGrp="1"/>
          </p:cNvSpPr>
          <p:nvPr>
            <p:ph sz="half" idx="13"/>
          </p:nvPr>
        </p:nvSpPr>
        <p:spPr>
          <a:xfrm>
            <a:off x="6104815" y="4759890"/>
            <a:ext cx="6104815" cy="1628765"/>
          </a:xfrm>
        </p:spPr>
        <p:txBody>
          <a:bodyPr/>
          <a:lstStyle>
            <a:lvl1pPr marL="0" indent="0">
              <a:spcBef>
                <a:spcPts val="50"/>
              </a:spcBef>
              <a:spcAft>
                <a:spcPts val="50"/>
              </a:spcAft>
              <a:buNone/>
              <a:defRPr sz="2400" b="0"/>
            </a:lvl1pPr>
            <a:lvl2pPr marL="406400" indent="0">
              <a:spcBef>
                <a:spcPts val="50"/>
              </a:spcBef>
              <a:spcAft>
                <a:spcPts val="50"/>
              </a:spcAft>
              <a:buNone/>
              <a:defRPr sz="2000" b="0"/>
            </a:lvl2pPr>
            <a:lvl3pPr marL="803275" indent="0">
              <a:spcBef>
                <a:spcPts val="50"/>
              </a:spcBef>
              <a:spcAft>
                <a:spcPts val="50"/>
              </a:spcAft>
              <a:buNone/>
              <a:defRPr sz="2000" b="0"/>
            </a:lvl3pPr>
            <a:lvl4pPr marL="1371600" indent="0">
              <a:spcBef>
                <a:spcPts val="50"/>
              </a:spcBef>
              <a:spcAft>
                <a:spcPts val="50"/>
              </a:spcAft>
              <a:buNone/>
              <a:defRPr sz="2000" b="0"/>
            </a:lvl4pPr>
            <a:lvl5pPr marL="1828800" indent="0">
              <a:spcBef>
                <a:spcPts val="50"/>
              </a:spcBef>
              <a:spcAft>
                <a:spcPts val="50"/>
              </a:spcAft>
              <a:buNone/>
              <a:defRPr sz="2000" b="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p:cNvSpPr>
            <a:spLocks noGrp="1"/>
          </p:cNvSpPr>
          <p:nvPr>
            <p:ph sz="half" idx="14"/>
          </p:nvPr>
        </p:nvSpPr>
        <p:spPr>
          <a:xfrm>
            <a:off x="0" y="1243696"/>
            <a:ext cx="12192000" cy="3205528"/>
          </a:xfrm>
        </p:spPr>
        <p:txBody>
          <a:bodyPr/>
          <a:lstStyle>
            <a:lvl1pPr>
              <a:spcBef>
                <a:spcPts val="50"/>
              </a:spcBef>
              <a:spcAft>
                <a:spcPts val="50"/>
              </a:spcAft>
              <a:defRPr sz="2400" b="1"/>
            </a:lvl1pPr>
            <a:lvl2pPr>
              <a:spcBef>
                <a:spcPts val="50"/>
              </a:spcBef>
              <a:spcAft>
                <a:spcPts val="50"/>
              </a:spcAft>
              <a:defRPr sz="2400" b="1"/>
            </a:lvl2pPr>
            <a:lvl3pPr>
              <a:spcBef>
                <a:spcPts val="50"/>
              </a:spcBef>
              <a:spcAft>
                <a:spcPts val="50"/>
              </a:spcAft>
              <a:defRPr sz="2400" b="1"/>
            </a:lvl3pPr>
            <a:lvl4pPr>
              <a:spcBef>
                <a:spcPts val="50"/>
              </a:spcBef>
              <a:spcAft>
                <a:spcPts val="50"/>
              </a:spcAft>
              <a:defRPr sz="2400" b="1"/>
            </a:lvl4pPr>
            <a:lvl5pPr>
              <a:spcBef>
                <a:spcPts val="50"/>
              </a:spcBef>
              <a:spcAft>
                <a:spcPts val="50"/>
              </a:spcAft>
              <a:defRPr sz="2400" b="1"/>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2"/>
          <p:cNvSpPr>
            <a:spLocks noGrp="1"/>
          </p:cNvSpPr>
          <p:nvPr>
            <p:ph sz="half" idx="16"/>
          </p:nvPr>
        </p:nvSpPr>
        <p:spPr>
          <a:xfrm>
            <a:off x="0" y="4473958"/>
            <a:ext cx="6104815" cy="285694"/>
          </a:xfrm>
        </p:spPr>
        <p:txBody>
          <a:bodyPr anchor="ctr"/>
          <a:lstStyle>
            <a:lvl1pPr marL="0" indent="0">
              <a:spcBef>
                <a:spcPts val="50"/>
              </a:spcBef>
              <a:spcAft>
                <a:spcPts val="50"/>
              </a:spcAft>
              <a:buNone/>
              <a:defRPr sz="2400" b="1" i="0" u="sng" baseline="0"/>
            </a:lvl1pPr>
            <a:lvl2pPr marL="406400" indent="0">
              <a:spcBef>
                <a:spcPts val="50"/>
              </a:spcBef>
              <a:spcAft>
                <a:spcPts val="50"/>
              </a:spcAft>
              <a:buNone/>
              <a:defRPr sz="2000" b="0"/>
            </a:lvl2pPr>
            <a:lvl3pPr marL="803275" indent="0">
              <a:spcBef>
                <a:spcPts val="50"/>
              </a:spcBef>
              <a:spcAft>
                <a:spcPts val="50"/>
              </a:spcAft>
              <a:buNone/>
              <a:defRPr sz="2000" b="0"/>
            </a:lvl3pPr>
            <a:lvl4pPr marL="1371600" indent="0">
              <a:spcBef>
                <a:spcPts val="50"/>
              </a:spcBef>
              <a:spcAft>
                <a:spcPts val="50"/>
              </a:spcAft>
              <a:buNone/>
              <a:defRPr sz="2000" b="0"/>
            </a:lvl4pPr>
            <a:lvl5pPr marL="1828800" indent="0">
              <a:spcBef>
                <a:spcPts val="50"/>
              </a:spcBef>
              <a:spcAft>
                <a:spcPts val="50"/>
              </a:spcAft>
              <a:buNone/>
              <a:defRPr sz="2000" b="0"/>
            </a:lvl5pPr>
            <a:lvl6pPr>
              <a:defRPr sz="1800"/>
            </a:lvl6pPr>
            <a:lvl7pPr>
              <a:defRPr sz="1800"/>
            </a:lvl7pPr>
            <a:lvl8pPr>
              <a:defRPr sz="1800"/>
            </a:lvl8pPr>
            <a:lvl9pPr>
              <a:defRPr sz="1800"/>
            </a:lvl9pPr>
          </a:lstStyle>
          <a:p>
            <a:pPr lvl="0"/>
            <a:r>
              <a:rPr lang="en-US"/>
              <a:t>Edit Master text styles</a:t>
            </a:r>
          </a:p>
        </p:txBody>
      </p:sp>
      <p:sp>
        <p:nvSpPr>
          <p:cNvPr id="21" name="Content Placeholder 2"/>
          <p:cNvSpPr>
            <a:spLocks noGrp="1"/>
          </p:cNvSpPr>
          <p:nvPr>
            <p:ph sz="half" idx="17"/>
          </p:nvPr>
        </p:nvSpPr>
        <p:spPr>
          <a:xfrm>
            <a:off x="6129867" y="4473958"/>
            <a:ext cx="6104815" cy="285694"/>
          </a:xfrm>
        </p:spPr>
        <p:txBody>
          <a:bodyPr anchor="ctr"/>
          <a:lstStyle>
            <a:lvl1pPr marL="0" indent="0">
              <a:spcBef>
                <a:spcPts val="50"/>
              </a:spcBef>
              <a:spcAft>
                <a:spcPts val="50"/>
              </a:spcAft>
              <a:buNone/>
              <a:defRPr sz="2400" b="1" i="0" u="sng"/>
            </a:lvl1pPr>
            <a:lvl2pPr marL="406400" indent="0">
              <a:spcBef>
                <a:spcPts val="50"/>
              </a:spcBef>
              <a:spcAft>
                <a:spcPts val="50"/>
              </a:spcAft>
              <a:buNone/>
              <a:defRPr sz="2000" b="0"/>
            </a:lvl2pPr>
            <a:lvl3pPr marL="803275" indent="0">
              <a:spcBef>
                <a:spcPts val="50"/>
              </a:spcBef>
              <a:spcAft>
                <a:spcPts val="50"/>
              </a:spcAft>
              <a:buNone/>
              <a:defRPr sz="2000" b="0"/>
            </a:lvl3pPr>
            <a:lvl4pPr marL="1371600" indent="0">
              <a:spcBef>
                <a:spcPts val="50"/>
              </a:spcBef>
              <a:spcAft>
                <a:spcPts val="50"/>
              </a:spcAft>
              <a:buNone/>
              <a:defRPr sz="2000" b="0"/>
            </a:lvl4pPr>
            <a:lvl5pPr marL="1828800" indent="0">
              <a:spcBef>
                <a:spcPts val="50"/>
              </a:spcBef>
              <a:spcAft>
                <a:spcPts val="50"/>
              </a:spcAft>
              <a:buNone/>
              <a:defRPr sz="2000" b="0"/>
            </a:lvl5pPr>
            <a:lvl6pPr>
              <a:defRPr sz="1800"/>
            </a:lvl6pPr>
            <a:lvl7pPr>
              <a:defRPr sz="1800"/>
            </a:lvl7pPr>
            <a:lvl8pPr>
              <a:defRPr sz="1800"/>
            </a:lvl8pPr>
            <a:lvl9pPr>
              <a:defRPr sz="1800"/>
            </a:lvl9pPr>
          </a:lstStyle>
          <a:p>
            <a:pPr lvl="0"/>
            <a:r>
              <a:rPr lang="en-US"/>
              <a:t>Edit Master text styles</a:t>
            </a:r>
          </a:p>
        </p:txBody>
      </p:sp>
      <p:sp>
        <p:nvSpPr>
          <p:cNvPr id="14" name="Slide Number Placeholder 5">
            <a:extLst>
              <a:ext uri="{FF2B5EF4-FFF2-40B4-BE49-F238E27FC236}">
                <a16:creationId xmlns:a16="http://schemas.microsoft.com/office/drawing/2014/main" id="{D210DE2D-013A-4057-91FA-BAEB993E0B4A}"/>
              </a:ext>
            </a:extLst>
          </p:cNvPr>
          <p:cNvSpPr>
            <a:spLocks noGrp="1"/>
          </p:cNvSpPr>
          <p:nvPr>
            <p:ph type="sldNum" sz="quarter" idx="18"/>
          </p:nvPr>
        </p:nvSpPr>
        <p:spPr/>
        <p:txBody>
          <a:bodyPr/>
          <a:lstStyle>
            <a:lvl1pPr>
              <a:defRPr/>
            </a:lvl1pPr>
          </a:lstStyle>
          <a:p>
            <a:pPr>
              <a:defRPr/>
            </a:pPr>
            <a:fld id="{9DCFF6CE-3BF9-4750-B885-46C22C5934C0}" type="slidenum">
              <a:rPr lang="en-US" altLang="en-US"/>
              <a:pPr>
                <a:defRPr/>
              </a:pPr>
              <a:t>‹#›</a:t>
            </a:fld>
            <a:endParaRPr lang="en-US" altLang="en-US">
              <a:solidFill>
                <a:schemeClr val="bg2"/>
              </a:solidFill>
            </a:endParaRPr>
          </a:p>
        </p:txBody>
      </p:sp>
      <p:pic>
        <p:nvPicPr>
          <p:cNvPr id="15" name="Picture 14"/>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0652760" y="91440"/>
            <a:ext cx="1024128" cy="1051560"/>
          </a:xfrm>
          <a:prstGeom prst="rect">
            <a:avLst/>
          </a:prstGeom>
        </p:spPr>
      </p:pic>
    </p:spTree>
    <p:extLst>
      <p:ext uri="{BB962C8B-B14F-4D97-AF65-F5344CB8AC3E}">
        <p14:creationId xmlns:p14="http://schemas.microsoft.com/office/powerpoint/2010/main" val="14674321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15003" y="1503581"/>
            <a:ext cx="5440680" cy="639762"/>
          </a:xfrm>
        </p:spPr>
        <p:txBody>
          <a:bodyPr anchor="ctr"/>
          <a:lstStyle>
            <a:lvl1pPr marL="0" indent="0" algn="ctr">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5003" y="2174875"/>
            <a:ext cx="5440680" cy="4160520"/>
          </a:xfrm>
        </p:spPr>
        <p:txBody>
          <a:bodyPr/>
          <a:lstStyle>
            <a:lvl1pPr>
              <a:spcBef>
                <a:spcPts val="50"/>
              </a:spcBef>
              <a:spcAft>
                <a:spcPts val="50"/>
              </a:spcAft>
              <a:defRPr sz="2000"/>
            </a:lvl1pPr>
            <a:lvl2pPr>
              <a:spcBef>
                <a:spcPts val="50"/>
              </a:spcBef>
              <a:spcAft>
                <a:spcPts val="50"/>
              </a:spcAft>
              <a:defRPr sz="2000"/>
            </a:lvl2pPr>
            <a:lvl3pPr>
              <a:spcBef>
                <a:spcPts val="50"/>
              </a:spcBef>
              <a:spcAft>
                <a:spcPts val="50"/>
              </a:spcAft>
              <a:defRPr sz="2000"/>
            </a:lvl3pPr>
            <a:lvl4pPr>
              <a:spcBef>
                <a:spcPts val="50"/>
              </a:spcBef>
              <a:spcAft>
                <a:spcPts val="50"/>
              </a:spcAft>
              <a:defRPr sz="2000"/>
            </a:lvl4pPr>
            <a:lvl5pPr>
              <a:spcBef>
                <a:spcPts val="50"/>
              </a:spcBef>
              <a:spcAft>
                <a:spcPts val="50"/>
              </a:spcAft>
              <a:defRPr sz="2000" b="1"/>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46711" y="1503581"/>
            <a:ext cx="5440680" cy="639762"/>
          </a:xfrm>
        </p:spPr>
        <p:txBody>
          <a:bodyPr anchor="ctr"/>
          <a:lstStyle>
            <a:lvl1pPr marL="0" indent="0" algn="ctr">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46711" y="2174875"/>
            <a:ext cx="5440680" cy="4160520"/>
          </a:xfrm>
        </p:spPr>
        <p:txBody>
          <a:bodyPr/>
          <a:lstStyle>
            <a:lvl1pPr>
              <a:spcBef>
                <a:spcPts val="50"/>
              </a:spcBef>
              <a:spcAft>
                <a:spcPts val="50"/>
              </a:spcAft>
              <a:defRPr sz="2000"/>
            </a:lvl1pPr>
            <a:lvl2pPr>
              <a:spcBef>
                <a:spcPts val="50"/>
              </a:spcBef>
              <a:spcAft>
                <a:spcPts val="50"/>
              </a:spcAft>
              <a:defRPr sz="2000"/>
            </a:lvl2pPr>
            <a:lvl3pPr>
              <a:spcBef>
                <a:spcPts val="50"/>
              </a:spcBef>
              <a:spcAft>
                <a:spcPts val="50"/>
              </a:spcAft>
              <a:defRPr sz="2000"/>
            </a:lvl3pPr>
            <a:lvl4pPr>
              <a:spcBef>
                <a:spcPts val="50"/>
              </a:spcBef>
              <a:spcAft>
                <a:spcPts val="50"/>
              </a:spcAft>
              <a:defRPr sz="2000"/>
            </a:lvl4pPr>
            <a:lvl5pPr>
              <a:spcBef>
                <a:spcPts val="50"/>
              </a:spcBef>
              <a:spcAft>
                <a:spcPts val="50"/>
              </a:spcAft>
              <a:defRPr sz="2000" b="1"/>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22"/>
          <p:cNvSpPr>
            <a:spLocks noGrp="1"/>
          </p:cNvSpPr>
          <p:nvPr>
            <p:ph type="body" sz="quarter" idx="10"/>
          </p:nvPr>
        </p:nvSpPr>
        <p:spPr>
          <a:xfrm>
            <a:off x="0" y="6372224"/>
            <a:ext cx="1659467" cy="320675"/>
          </a:xfrm>
        </p:spPr>
        <p:txBody>
          <a:bodyPr anchor="ctr"/>
          <a:lstStyle>
            <a:lvl1pPr marL="0" indent="0">
              <a:buNone/>
              <a:defRPr sz="1000" baseline="0">
                <a:solidFill>
                  <a:srgbClr val="C0C0C0"/>
                </a:solidFill>
                <a:latin typeface="Arial" panose="020B0604020202020204" pitchFamily="34" charset="0"/>
                <a:cs typeface="Arial" panose="020B0604020202020204" pitchFamily="34" charset="0"/>
              </a:defRPr>
            </a:lvl1pPr>
            <a:lvl2pPr marL="406400" indent="0">
              <a:buNone/>
              <a:defRPr sz="1000"/>
            </a:lvl2pPr>
            <a:lvl3pPr marL="803275" indent="0">
              <a:buNone/>
              <a:defRPr sz="1000"/>
            </a:lvl3pPr>
            <a:lvl4pPr marL="1371600" indent="0">
              <a:buNone/>
              <a:defRPr sz="1000"/>
            </a:lvl4pPr>
            <a:lvl5pPr marL="1828800" indent="0">
              <a:buNone/>
              <a:defRPr sz="1000"/>
            </a:lvl5pPr>
          </a:lstStyle>
          <a:p>
            <a:pPr lvl="0"/>
            <a:r>
              <a:rPr lang="en-US"/>
              <a:t>Edit Master text styles</a:t>
            </a:r>
          </a:p>
        </p:txBody>
      </p:sp>
      <p:sp>
        <p:nvSpPr>
          <p:cNvPr id="12" name="Title 1"/>
          <p:cNvSpPr>
            <a:spLocks noGrp="1"/>
          </p:cNvSpPr>
          <p:nvPr>
            <p:ph type="title"/>
          </p:nvPr>
        </p:nvSpPr>
        <p:spPr>
          <a:xfrm>
            <a:off x="2218267" y="76200"/>
            <a:ext cx="7823200" cy="1143000"/>
          </a:xfrm>
        </p:spPr>
        <p:txBody>
          <a:bodyPr/>
          <a:lstStyle/>
          <a:p>
            <a:r>
              <a:rPr lang="en-US"/>
              <a:t>Click to edit Master title style</a:t>
            </a:r>
          </a:p>
        </p:txBody>
      </p:sp>
      <p:sp>
        <p:nvSpPr>
          <p:cNvPr id="8" name="Slide Number Placeholder 7">
            <a:extLst>
              <a:ext uri="{FF2B5EF4-FFF2-40B4-BE49-F238E27FC236}">
                <a16:creationId xmlns:a16="http://schemas.microsoft.com/office/drawing/2014/main" id="{A6EB1522-E7BE-4D45-A5F1-58E11433CA44}"/>
              </a:ext>
            </a:extLst>
          </p:cNvPr>
          <p:cNvSpPr>
            <a:spLocks noGrp="1"/>
          </p:cNvSpPr>
          <p:nvPr>
            <p:ph type="sldNum" sz="quarter" idx="11"/>
          </p:nvPr>
        </p:nvSpPr>
        <p:spPr/>
        <p:txBody>
          <a:bodyPr/>
          <a:lstStyle>
            <a:lvl1pPr>
              <a:defRPr/>
            </a:lvl1pPr>
          </a:lstStyle>
          <a:p>
            <a:pPr>
              <a:defRPr/>
            </a:pPr>
            <a:fld id="{D49AA926-5782-46F6-84B9-DE1FD6F90E76}" type="slidenum">
              <a:rPr lang="en-US" altLang="en-US"/>
              <a:pPr>
                <a:defRPr/>
              </a:pPr>
              <a:t>‹#›</a:t>
            </a:fld>
            <a:endParaRPr lang="en-US" altLang="en-US">
              <a:solidFill>
                <a:schemeClr val="bg2"/>
              </a:solidFill>
            </a:endParaRPr>
          </a:p>
        </p:txBody>
      </p:sp>
      <p:pic>
        <p:nvPicPr>
          <p:cNvPr id="9" name="Picture 8"/>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0652760" y="91440"/>
            <a:ext cx="1024128" cy="1051560"/>
          </a:xfrm>
          <a:prstGeom prst="rect">
            <a:avLst/>
          </a:prstGeom>
        </p:spPr>
      </p:pic>
    </p:spTree>
    <p:extLst>
      <p:ext uri="{BB962C8B-B14F-4D97-AF65-F5344CB8AC3E}">
        <p14:creationId xmlns:p14="http://schemas.microsoft.com/office/powerpoint/2010/main" val="41031808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27304" y="1481328"/>
            <a:ext cx="4023360" cy="962748"/>
          </a:xfrm>
        </p:spPr>
        <p:txBody>
          <a:bodyPr/>
          <a:lstStyle>
            <a:lvl1pPr algn="ctr">
              <a:defRPr sz="2400" b="1"/>
            </a:lvl1pPr>
          </a:lstStyle>
          <a:p>
            <a:r>
              <a:rPr lang="en-US"/>
              <a:t>Click to edit Master title style</a:t>
            </a:r>
          </a:p>
        </p:txBody>
      </p:sp>
      <p:sp>
        <p:nvSpPr>
          <p:cNvPr id="3" name="Content Placeholder 2"/>
          <p:cNvSpPr>
            <a:spLocks noGrp="1"/>
          </p:cNvSpPr>
          <p:nvPr>
            <p:ph idx="1"/>
          </p:nvPr>
        </p:nvSpPr>
        <p:spPr>
          <a:xfrm>
            <a:off x="4659682" y="1481328"/>
            <a:ext cx="7027101" cy="4846320"/>
          </a:xfrm>
        </p:spPr>
        <p:txBody>
          <a:bodyPr/>
          <a:lstStyle>
            <a:lvl1pPr>
              <a:spcBef>
                <a:spcPts val="50"/>
              </a:spcBef>
              <a:spcAft>
                <a:spcPts val="50"/>
              </a:spcAft>
              <a:defRPr sz="2400"/>
            </a:lvl1pPr>
            <a:lvl2pPr>
              <a:spcBef>
                <a:spcPts val="50"/>
              </a:spcBef>
              <a:spcAft>
                <a:spcPts val="50"/>
              </a:spcAft>
              <a:defRPr sz="2000"/>
            </a:lvl2pPr>
            <a:lvl3pPr>
              <a:spcBef>
                <a:spcPts val="50"/>
              </a:spcBef>
              <a:spcAft>
                <a:spcPts val="50"/>
              </a:spcAft>
              <a:defRPr sz="2000"/>
            </a:lvl3pPr>
            <a:lvl4pPr>
              <a:spcBef>
                <a:spcPts val="50"/>
              </a:spcBef>
              <a:spcAft>
                <a:spcPts val="50"/>
              </a:spcAft>
              <a:defRPr sz="2000"/>
            </a:lvl4pPr>
            <a:lvl5pPr>
              <a:spcBef>
                <a:spcPts val="50"/>
              </a:spcBef>
              <a:spcAft>
                <a:spcPts val="50"/>
              </a:spcAft>
              <a:defRPr sz="2000" b="1"/>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27304" y="2444075"/>
            <a:ext cx="4023360" cy="3886200"/>
          </a:xfrm>
        </p:spPr>
        <p:txBody>
          <a:bodyPr/>
          <a:lstStyle>
            <a:lvl1pPr marL="0" indent="0">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Text Placeholder 22"/>
          <p:cNvSpPr>
            <a:spLocks noGrp="1"/>
          </p:cNvSpPr>
          <p:nvPr>
            <p:ph type="body" sz="quarter" idx="10"/>
          </p:nvPr>
        </p:nvSpPr>
        <p:spPr>
          <a:xfrm>
            <a:off x="0" y="6372224"/>
            <a:ext cx="1659467" cy="320675"/>
          </a:xfrm>
        </p:spPr>
        <p:txBody>
          <a:bodyPr anchor="ctr"/>
          <a:lstStyle>
            <a:lvl1pPr marL="0" indent="0">
              <a:buNone/>
              <a:defRPr sz="1000" baseline="0">
                <a:solidFill>
                  <a:srgbClr val="C0C0C0"/>
                </a:solidFill>
                <a:latin typeface="Arial" panose="020B0604020202020204" pitchFamily="34" charset="0"/>
                <a:cs typeface="Arial" panose="020B0604020202020204" pitchFamily="34" charset="0"/>
              </a:defRPr>
            </a:lvl1pPr>
            <a:lvl2pPr marL="406400" indent="0">
              <a:buNone/>
              <a:defRPr sz="1000"/>
            </a:lvl2pPr>
            <a:lvl3pPr marL="803275" indent="0">
              <a:buNone/>
              <a:defRPr sz="1000"/>
            </a:lvl3pPr>
            <a:lvl4pPr marL="1371600" indent="0">
              <a:buNone/>
              <a:defRPr sz="1000"/>
            </a:lvl4pPr>
            <a:lvl5pPr marL="1828800" indent="0">
              <a:buNone/>
              <a:defRPr sz="1000"/>
            </a:lvl5pPr>
          </a:lstStyle>
          <a:p>
            <a:pPr lvl="0"/>
            <a:r>
              <a:rPr lang="en-US"/>
              <a:t>Edit Master text styles</a:t>
            </a:r>
          </a:p>
        </p:txBody>
      </p:sp>
      <p:sp>
        <p:nvSpPr>
          <p:cNvPr id="6" name="Slide Number Placeholder 5">
            <a:extLst>
              <a:ext uri="{FF2B5EF4-FFF2-40B4-BE49-F238E27FC236}">
                <a16:creationId xmlns:a16="http://schemas.microsoft.com/office/drawing/2014/main" id="{545D4635-8CC2-4925-9654-5AF4E8CF6635}"/>
              </a:ext>
            </a:extLst>
          </p:cNvPr>
          <p:cNvSpPr>
            <a:spLocks noGrp="1"/>
          </p:cNvSpPr>
          <p:nvPr>
            <p:ph type="sldNum" sz="quarter" idx="11"/>
          </p:nvPr>
        </p:nvSpPr>
        <p:spPr/>
        <p:txBody>
          <a:bodyPr/>
          <a:lstStyle>
            <a:lvl1pPr>
              <a:defRPr/>
            </a:lvl1pPr>
          </a:lstStyle>
          <a:p>
            <a:pPr>
              <a:defRPr/>
            </a:pPr>
            <a:fld id="{95EF902D-EB7D-42FC-8C0D-0AC91634C815}" type="slidenum">
              <a:rPr lang="en-US" altLang="en-US"/>
              <a:pPr>
                <a:defRPr/>
              </a:pPr>
              <a:t>‹#›</a:t>
            </a:fld>
            <a:endParaRPr lang="en-US" altLang="en-US">
              <a:solidFill>
                <a:schemeClr val="bg2"/>
              </a:solidFill>
            </a:endParaRPr>
          </a:p>
        </p:txBody>
      </p:sp>
      <p:pic>
        <p:nvPicPr>
          <p:cNvPr id="8" name="Picture 7"/>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0652760" y="91440"/>
            <a:ext cx="1024128" cy="1051560"/>
          </a:xfrm>
          <a:prstGeom prst="rect">
            <a:avLst/>
          </a:prstGeom>
        </p:spPr>
      </p:pic>
    </p:spTree>
    <p:extLst>
      <p:ext uri="{BB962C8B-B14F-4D97-AF65-F5344CB8AC3E}">
        <p14:creationId xmlns:p14="http://schemas.microsoft.com/office/powerpoint/2010/main" val="212044510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ctr">
              <a:defRPr sz="2400" b="1"/>
            </a:lvl1pPr>
          </a:lstStyle>
          <a:p>
            <a:r>
              <a:rPr lang="en-US"/>
              <a:t>Click to edit Master title style</a:t>
            </a:r>
          </a:p>
        </p:txBody>
      </p:sp>
      <p:sp>
        <p:nvSpPr>
          <p:cNvPr id="3" name="Picture Placeholder 2"/>
          <p:cNvSpPr>
            <a:spLocks noGrp="1"/>
          </p:cNvSpPr>
          <p:nvPr>
            <p:ph type="pic" idx="1"/>
          </p:nvPr>
        </p:nvSpPr>
        <p:spPr>
          <a:xfrm>
            <a:off x="2389717" y="1295400"/>
            <a:ext cx="7315200" cy="3505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lgn="ctr">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Text Placeholder 22"/>
          <p:cNvSpPr>
            <a:spLocks noGrp="1"/>
          </p:cNvSpPr>
          <p:nvPr>
            <p:ph type="body" sz="quarter" idx="10"/>
          </p:nvPr>
        </p:nvSpPr>
        <p:spPr>
          <a:xfrm>
            <a:off x="0" y="6372224"/>
            <a:ext cx="1659467" cy="320675"/>
          </a:xfrm>
        </p:spPr>
        <p:txBody>
          <a:bodyPr anchor="ctr"/>
          <a:lstStyle>
            <a:lvl1pPr marL="0" indent="0">
              <a:buNone/>
              <a:defRPr sz="1000" baseline="0">
                <a:solidFill>
                  <a:srgbClr val="C0C0C0"/>
                </a:solidFill>
                <a:latin typeface="Arial" panose="020B0604020202020204" pitchFamily="34" charset="0"/>
                <a:cs typeface="Arial" panose="020B0604020202020204" pitchFamily="34" charset="0"/>
              </a:defRPr>
            </a:lvl1pPr>
            <a:lvl2pPr marL="406400" indent="0">
              <a:buNone/>
              <a:defRPr sz="1000"/>
            </a:lvl2pPr>
            <a:lvl3pPr marL="803275" indent="0">
              <a:buNone/>
              <a:defRPr sz="1000"/>
            </a:lvl3pPr>
            <a:lvl4pPr marL="1371600" indent="0">
              <a:buNone/>
              <a:defRPr sz="1000"/>
            </a:lvl4pPr>
            <a:lvl5pPr marL="1828800" indent="0">
              <a:buNone/>
              <a:defRPr sz="1000"/>
            </a:lvl5pPr>
          </a:lstStyle>
          <a:p>
            <a:pPr lvl="0"/>
            <a:r>
              <a:rPr lang="en-US"/>
              <a:t>Edit Master text styles</a:t>
            </a:r>
          </a:p>
        </p:txBody>
      </p:sp>
      <p:sp>
        <p:nvSpPr>
          <p:cNvPr id="6" name="Slide Number Placeholder 5">
            <a:extLst>
              <a:ext uri="{FF2B5EF4-FFF2-40B4-BE49-F238E27FC236}">
                <a16:creationId xmlns:a16="http://schemas.microsoft.com/office/drawing/2014/main" id="{7E9B230A-FCBD-41C0-86ED-D126CB62F750}"/>
              </a:ext>
            </a:extLst>
          </p:cNvPr>
          <p:cNvSpPr>
            <a:spLocks noGrp="1"/>
          </p:cNvSpPr>
          <p:nvPr>
            <p:ph type="sldNum" sz="quarter" idx="11"/>
          </p:nvPr>
        </p:nvSpPr>
        <p:spPr/>
        <p:txBody>
          <a:bodyPr/>
          <a:lstStyle>
            <a:lvl1pPr>
              <a:defRPr/>
            </a:lvl1pPr>
          </a:lstStyle>
          <a:p>
            <a:pPr>
              <a:defRPr/>
            </a:pPr>
            <a:fld id="{3E7C54A1-2A2A-4F41-A54A-C8B2741126E0}" type="slidenum">
              <a:rPr lang="en-US" altLang="en-US"/>
              <a:pPr>
                <a:defRPr/>
              </a:pPr>
              <a:t>‹#›</a:t>
            </a:fld>
            <a:endParaRPr lang="en-US" altLang="en-US">
              <a:solidFill>
                <a:schemeClr val="bg2"/>
              </a:solidFill>
            </a:endParaRPr>
          </a:p>
        </p:txBody>
      </p:sp>
      <p:pic>
        <p:nvPicPr>
          <p:cNvPr id="8" name="Picture 7"/>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0652760" y="91440"/>
            <a:ext cx="1024128" cy="1051560"/>
          </a:xfrm>
          <a:prstGeom prst="rect">
            <a:avLst/>
          </a:prstGeom>
        </p:spPr>
      </p:pic>
    </p:spTree>
    <p:extLst>
      <p:ext uri="{BB962C8B-B14F-4D97-AF65-F5344CB8AC3E}">
        <p14:creationId xmlns:p14="http://schemas.microsoft.com/office/powerpoint/2010/main" val="193332772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527304" y="1481328"/>
            <a:ext cx="11137392" cy="4846320"/>
          </a:xfrm>
        </p:spPr>
        <p:txBody>
          <a:bodyPr vert="eaVert"/>
          <a:lstStyle>
            <a:lvl1pPr>
              <a:spcBef>
                <a:spcPts val="50"/>
              </a:spcBef>
              <a:spcAft>
                <a:spcPts val="50"/>
              </a:spcAft>
              <a:defRPr/>
            </a:lvl1pPr>
            <a:lvl2pPr>
              <a:spcBef>
                <a:spcPts val="50"/>
              </a:spcBef>
              <a:spcAft>
                <a:spcPts val="50"/>
              </a:spcAft>
              <a:defRPr/>
            </a:lvl2pPr>
            <a:lvl3pPr>
              <a:spcBef>
                <a:spcPts val="50"/>
              </a:spcBef>
              <a:spcAft>
                <a:spcPts val="50"/>
              </a:spcAft>
              <a:defRPr/>
            </a:lvl3pPr>
            <a:lvl4pPr>
              <a:spcBef>
                <a:spcPts val="50"/>
              </a:spcBef>
              <a:spcAft>
                <a:spcPts val="50"/>
              </a:spcAft>
              <a:defRPr/>
            </a:lvl4pPr>
            <a:lvl5pPr>
              <a:spcBef>
                <a:spcPts val="50"/>
              </a:spcBef>
              <a:spcAft>
                <a:spcPts val="50"/>
              </a:spcAft>
              <a:defRPr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22"/>
          <p:cNvSpPr>
            <a:spLocks noGrp="1"/>
          </p:cNvSpPr>
          <p:nvPr>
            <p:ph type="body" sz="quarter" idx="10"/>
          </p:nvPr>
        </p:nvSpPr>
        <p:spPr>
          <a:xfrm>
            <a:off x="0" y="6372224"/>
            <a:ext cx="1659467" cy="320675"/>
          </a:xfrm>
        </p:spPr>
        <p:txBody>
          <a:bodyPr anchor="ctr"/>
          <a:lstStyle>
            <a:lvl1pPr marL="0" indent="0">
              <a:buNone/>
              <a:defRPr sz="1000" baseline="0">
                <a:solidFill>
                  <a:srgbClr val="C0C0C0"/>
                </a:solidFill>
                <a:latin typeface="Arial" panose="020B0604020202020204" pitchFamily="34" charset="0"/>
                <a:cs typeface="Arial" panose="020B0604020202020204" pitchFamily="34" charset="0"/>
              </a:defRPr>
            </a:lvl1pPr>
            <a:lvl2pPr marL="406400" indent="0">
              <a:buNone/>
              <a:defRPr sz="1000"/>
            </a:lvl2pPr>
            <a:lvl3pPr marL="803275" indent="0">
              <a:buNone/>
              <a:defRPr sz="1000"/>
            </a:lvl3pPr>
            <a:lvl4pPr marL="1371600" indent="0">
              <a:buNone/>
              <a:defRPr sz="1000"/>
            </a:lvl4pPr>
            <a:lvl5pPr marL="1828800" indent="0">
              <a:buNone/>
              <a:defRPr sz="1000"/>
            </a:lvl5pPr>
          </a:lstStyle>
          <a:p>
            <a:pPr lvl="0"/>
            <a:r>
              <a:rPr lang="en-US"/>
              <a:t>Edit Master text styles</a:t>
            </a:r>
          </a:p>
        </p:txBody>
      </p:sp>
      <p:sp>
        <p:nvSpPr>
          <p:cNvPr id="5" name="Slide Number Placeholder 4">
            <a:extLst>
              <a:ext uri="{FF2B5EF4-FFF2-40B4-BE49-F238E27FC236}">
                <a16:creationId xmlns:a16="http://schemas.microsoft.com/office/drawing/2014/main" id="{A88181E4-4A19-4160-AF7C-5E661488BC94}"/>
              </a:ext>
            </a:extLst>
          </p:cNvPr>
          <p:cNvSpPr>
            <a:spLocks noGrp="1"/>
          </p:cNvSpPr>
          <p:nvPr>
            <p:ph type="sldNum" sz="quarter" idx="11"/>
          </p:nvPr>
        </p:nvSpPr>
        <p:spPr/>
        <p:txBody>
          <a:bodyPr/>
          <a:lstStyle>
            <a:lvl1pPr>
              <a:defRPr/>
            </a:lvl1pPr>
          </a:lstStyle>
          <a:p>
            <a:pPr>
              <a:defRPr/>
            </a:pPr>
            <a:fld id="{EB4783AC-E055-4285-90FD-9E2E030B835B}" type="slidenum">
              <a:rPr lang="en-US" altLang="en-US"/>
              <a:pPr>
                <a:defRPr/>
              </a:pPr>
              <a:t>‹#›</a:t>
            </a:fld>
            <a:endParaRPr lang="en-US" altLang="en-US">
              <a:solidFill>
                <a:schemeClr val="bg2"/>
              </a:solidFill>
            </a:endParaRPr>
          </a:p>
        </p:txBody>
      </p:sp>
      <p:pic>
        <p:nvPicPr>
          <p:cNvPr id="7" name="Picture 6"/>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0652760" y="91440"/>
            <a:ext cx="1024128" cy="1051560"/>
          </a:xfrm>
          <a:prstGeom prst="rect">
            <a:avLst/>
          </a:prstGeom>
        </p:spPr>
      </p:pic>
    </p:spTree>
    <p:extLst>
      <p:ext uri="{BB962C8B-B14F-4D97-AF65-F5344CB8AC3E}">
        <p14:creationId xmlns:p14="http://schemas.microsoft.com/office/powerpoint/2010/main" val="269850199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25428" y="1481328"/>
            <a:ext cx="2842683" cy="484632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13567" y="1481328"/>
            <a:ext cx="8183818" cy="4846320"/>
          </a:xfrm>
        </p:spPr>
        <p:txBody>
          <a:bodyPr vert="eaVert"/>
          <a:lstStyle>
            <a:lvl1pPr>
              <a:spcBef>
                <a:spcPts val="50"/>
              </a:spcBef>
              <a:spcAft>
                <a:spcPts val="50"/>
              </a:spcAft>
              <a:defRPr/>
            </a:lvl1pPr>
            <a:lvl2pPr>
              <a:spcBef>
                <a:spcPts val="50"/>
              </a:spcBef>
              <a:spcAft>
                <a:spcPts val="50"/>
              </a:spcAft>
              <a:defRPr/>
            </a:lvl2pPr>
            <a:lvl3pPr>
              <a:spcBef>
                <a:spcPts val="50"/>
              </a:spcBef>
              <a:spcAft>
                <a:spcPts val="50"/>
              </a:spcAft>
              <a:defRPr/>
            </a:lvl3pPr>
            <a:lvl4pPr>
              <a:spcBef>
                <a:spcPts val="50"/>
              </a:spcBef>
              <a:spcAft>
                <a:spcPts val="50"/>
              </a:spcAft>
              <a:defRPr/>
            </a:lvl4pPr>
            <a:lvl5pPr>
              <a:spcBef>
                <a:spcPts val="50"/>
              </a:spcBef>
              <a:spcAft>
                <a:spcPts val="50"/>
              </a:spcAft>
              <a:defRPr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22"/>
          <p:cNvSpPr>
            <a:spLocks noGrp="1"/>
          </p:cNvSpPr>
          <p:nvPr>
            <p:ph type="body" sz="quarter" idx="10"/>
          </p:nvPr>
        </p:nvSpPr>
        <p:spPr>
          <a:xfrm>
            <a:off x="0" y="6372224"/>
            <a:ext cx="1659467" cy="320675"/>
          </a:xfrm>
        </p:spPr>
        <p:txBody>
          <a:bodyPr anchor="ctr"/>
          <a:lstStyle>
            <a:lvl1pPr marL="0" indent="0">
              <a:buNone/>
              <a:defRPr sz="1000" baseline="0">
                <a:solidFill>
                  <a:srgbClr val="C0C0C0"/>
                </a:solidFill>
                <a:latin typeface="Arial" panose="020B0604020202020204" pitchFamily="34" charset="0"/>
                <a:cs typeface="Arial" panose="020B0604020202020204" pitchFamily="34" charset="0"/>
              </a:defRPr>
            </a:lvl1pPr>
            <a:lvl2pPr marL="406400" indent="0">
              <a:buNone/>
              <a:defRPr sz="1000"/>
            </a:lvl2pPr>
            <a:lvl3pPr marL="803275" indent="0">
              <a:buNone/>
              <a:defRPr sz="1000"/>
            </a:lvl3pPr>
            <a:lvl4pPr marL="1371600" indent="0">
              <a:buNone/>
              <a:defRPr sz="1000"/>
            </a:lvl4pPr>
            <a:lvl5pPr marL="1828800" indent="0">
              <a:buNone/>
              <a:defRPr sz="1000"/>
            </a:lvl5pPr>
          </a:lstStyle>
          <a:p>
            <a:pPr lvl="0"/>
            <a:r>
              <a:rPr lang="en-US"/>
              <a:t>Edit Master text styles</a:t>
            </a:r>
          </a:p>
        </p:txBody>
      </p:sp>
      <p:sp>
        <p:nvSpPr>
          <p:cNvPr id="5" name="Slide Number Placeholder 4">
            <a:extLst>
              <a:ext uri="{FF2B5EF4-FFF2-40B4-BE49-F238E27FC236}">
                <a16:creationId xmlns:a16="http://schemas.microsoft.com/office/drawing/2014/main" id="{2D5C4EB7-01DC-4D75-8560-FD0837AD8D00}"/>
              </a:ext>
            </a:extLst>
          </p:cNvPr>
          <p:cNvSpPr>
            <a:spLocks noGrp="1"/>
          </p:cNvSpPr>
          <p:nvPr>
            <p:ph type="sldNum" sz="quarter" idx="11"/>
          </p:nvPr>
        </p:nvSpPr>
        <p:spPr/>
        <p:txBody>
          <a:bodyPr/>
          <a:lstStyle>
            <a:lvl1pPr>
              <a:defRPr/>
            </a:lvl1pPr>
          </a:lstStyle>
          <a:p>
            <a:pPr>
              <a:defRPr/>
            </a:pPr>
            <a:fld id="{F3026BE1-4E39-4559-91E9-573B84EBA056}" type="slidenum">
              <a:rPr lang="en-US" altLang="en-US"/>
              <a:pPr>
                <a:defRPr/>
              </a:pPr>
              <a:t>‹#›</a:t>
            </a:fld>
            <a:endParaRPr lang="en-US" altLang="en-US">
              <a:solidFill>
                <a:schemeClr val="bg2"/>
              </a:solidFill>
            </a:endParaRPr>
          </a:p>
        </p:txBody>
      </p:sp>
      <p:pic>
        <p:nvPicPr>
          <p:cNvPr id="4" name="Picture 3">
            <a:extLst>
              <a:ext uri="{FF2B5EF4-FFF2-40B4-BE49-F238E27FC236}">
                <a16:creationId xmlns:a16="http://schemas.microsoft.com/office/drawing/2014/main" id="{0F4F074A-18ED-3C13-2E5A-0491BD89EADF}"/>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0652760" y="91440"/>
            <a:ext cx="1024128" cy="1051560"/>
          </a:xfrm>
          <a:prstGeom prst="rect">
            <a:avLst/>
          </a:prstGeom>
        </p:spPr>
      </p:pic>
    </p:spTree>
    <p:extLst>
      <p:ext uri="{BB962C8B-B14F-4D97-AF65-F5344CB8AC3E}">
        <p14:creationId xmlns:p14="http://schemas.microsoft.com/office/powerpoint/2010/main" val="35823677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2" name="Picture 12">
            <a:extLst>
              <a:ext uri="{FF2B5EF4-FFF2-40B4-BE49-F238E27FC236}">
                <a16:creationId xmlns:a16="http://schemas.microsoft.com/office/drawing/2014/main" id="{9DA089BA-A933-4755-9416-54C8D1F5EA6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38012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CFE7CE3-33A2-4348-B905-82BD386E156F}"/>
              </a:ext>
            </a:extLst>
          </p:cNvPr>
          <p:cNvSpPr/>
          <p:nvPr userDrawn="1"/>
        </p:nvSpPr>
        <p:spPr>
          <a:xfrm rot="5400000">
            <a:off x="5945187" y="614363"/>
            <a:ext cx="301625" cy="12192000"/>
          </a:xfrm>
          <a:prstGeom prst="rect">
            <a:avLst/>
          </a:prstGeom>
          <a:solidFill>
            <a:srgbClr val="1B4C7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337" eaLnBrk="1" fontAlgn="auto" hangingPunct="1">
              <a:spcBef>
                <a:spcPts val="0"/>
              </a:spcBef>
              <a:spcAft>
                <a:spcPts val="0"/>
              </a:spcAft>
              <a:defRPr/>
            </a:pPr>
            <a:endParaRPr lang="en-US" sz="1013">
              <a:solidFill>
                <a:srgbClr val="288DB2"/>
              </a:solidFill>
            </a:endParaRPr>
          </a:p>
        </p:txBody>
      </p:sp>
      <p:sp>
        <p:nvSpPr>
          <p:cNvPr id="5" name="Parallelogram 4">
            <a:extLst>
              <a:ext uri="{FF2B5EF4-FFF2-40B4-BE49-F238E27FC236}">
                <a16:creationId xmlns:a16="http://schemas.microsoft.com/office/drawing/2014/main" id="{7EDF02DB-9A46-4B9B-9ABD-5908E0A65E36}"/>
              </a:ext>
            </a:extLst>
          </p:cNvPr>
          <p:cNvSpPr/>
          <p:nvPr userDrawn="1"/>
        </p:nvSpPr>
        <p:spPr>
          <a:xfrm>
            <a:off x="4481513" y="6559550"/>
            <a:ext cx="2033587" cy="298450"/>
          </a:xfrm>
          <a:prstGeom prst="parallelogram">
            <a:avLst>
              <a:gd name="adj" fmla="val 7172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337" eaLnBrk="1" fontAlgn="auto" hangingPunct="1">
              <a:spcBef>
                <a:spcPts val="0"/>
              </a:spcBef>
              <a:spcAft>
                <a:spcPts val="0"/>
              </a:spcAft>
              <a:defRPr/>
            </a:pPr>
            <a:endParaRPr lang="en-US" sz="1013">
              <a:solidFill>
                <a:srgbClr val="288DB2"/>
              </a:solidFill>
            </a:endParaRPr>
          </a:p>
        </p:txBody>
      </p:sp>
      <p:sp>
        <p:nvSpPr>
          <p:cNvPr id="6" name="TextBox 5">
            <a:extLst>
              <a:ext uri="{FF2B5EF4-FFF2-40B4-BE49-F238E27FC236}">
                <a16:creationId xmlns:a16="http://schemas.microsoft.com/office/drawing/2014/main" id="{05B777BC-1030-4840-A7AC-37B1D397E265}"/>
              </a:ext>
            </a:extLst>
          </p:cNvPr>
          <p:cNvSpPr txBox="1"/>
          <p:nvPr userDrawn="1"/>
        </p:nvSpPr>
        <p:spPr>
          <a:xfrm>
            <a:off x="838200" y="6619875"/>
            <a:ext cx="5581650" cy="179388"/>
          </a:xfrm>
          <a:prstGeom prst="rect">
            <a:avLst/>
          </a:prstGeom>
          <a:noFill/>
        </p:spPr>
        <p:txBody>
          <a:bodyPr anchor="ctr">
            <a:spAutoFit/>
          </a:bodyPr>
          <a:lstStyle/>
          <a:p>
            <a:pPr defTabSz="514337" eaLnBrk="1" fontAlgn="auto" hangingPunct="1">
              <a:spcBef>
                <a:spcPts val="0"/>
              </a:spcBef>
              <a:spcAft>
                <a:spcPts val="0"/>
              </a:spcAft>
              <a:defRPr/>
            </a:pPr>
            <a:r>
              <a:rPr lang="en-US" sz="563" b="1" cap="all">
                <a:solidFill>
                  <a:srgbClr val="FFFFFF"/>
                </a:solidFill>
                <a:latin typeface="Arial Narrow"/>
              </a:rPr>
              <a:t>Talent Management Digital Transformation	    	             how it should be</a:t>
            </a:r>
          </a:p>
        </p:txBody>
      </p:sp>
      <p:sp>
        <p:nvSpPr>
          <p:cNvPr id="7" name="Rectangle 6">
            <a:extLst>
              <a:ext uri="{FF2B5EF4-FFF2-40B4-BE49-F238E27FC236}">
                <a16:creationId xmlns:a16="http://schemas.microsoft.com/office/drawing/2014/main" id="{AFA386FD-1E82-4725-86ED-BD3AB33BC05B}"/>
              </a:ext>
            </a:extLst>
          </p:cNvPr>
          <p:cNvSpPr/>
          <p:nvPr userDrawn="1"/>
        </p:nvSpPr>
        <p:spPr>
          <a:xfrm rot="5400000">
            <a:off x="6222206" y="-3813968"/>
            <a:ext cx="46037" cy="102171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337" eaLnBrk="1" fontAlgn="auto" hangingPunct="1">
              <a:spcBef>
                <a:spcPts val="0"/>
              </a:spcBef>
              <a:spcAft>
                <a:spcPts val="0"/>
              </a:spcAft>
              <a:defRPr/>
            </a:pPr>
            <a:endParaRPr lang="en-US" sz="1013">
              <a:solidFill>
                <a:srgbClr val="288DB2"/>
              </a:solidFill>
            </a:endParaRPr>
          </a:p>
        </p:txBody>
      </p:sp>
      <p:pic>
        <p:nvPicPr>
          <p:cNvPr id="8" name="Picture 10">
            <a:extLst>
              <a:ext uri="{FF2B5EF4-FFF2-40B4-BE49-F238E27FC236}">
                <a16:creationId xmlns:a16="http://schemas.microsoft.com/office/drawing/2014/main" id="{C356FFA6-0E9D-4478-BE96-94B92646103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7829"/>
          <a:stretch>
            <a:fillRect/>
          </a:stretch>
        </p:blipFill>
        <p:spPr bwMode="auto">
          <a:xfrm>
            <a:off x="166688" y="39688"/>
            <a:ext cx="1755775" cy="149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838200" y="1550733"/>
            <a:ext cx="10515600" cy="4626230"/>
          </a:xfrm>
        </p:spPr>
        <p:txBody>
          <a:bodyPr/>
          <a:lstStyle>
            <a:lvl1pPr marL="128585" indent="-128585">
              <a:buFont typeface="Wingdings" panose="05000000000000000000" pitchFamily="2" charset="2"/>
              <a:buChar char="§"/>
              <a:defRPr sz="1125" b="1" cap="none" baseline="0"/>
            </a:lvl1pPr>
            <a:lvl2pPr marL="385754" indent="-128585">
              <a:buFont typeface="Wingdings" panose="05000000000000000000" pitchFamily="2" charset="2"/>
              <a:buChar char="§"/>
              <a:defRPr sz="1013"/>
            </a:lvl2pPr>
            <a:lvl3pPr marL="642922" indent="-128585">
              <a:buFont typeface="Wingdings" panose="05000000000000000000" pitchFamily="2" charset="2"/>
              <a:buChar char="§"/>
              <a:defRPr sz="900"/>
            </a:lvl3pPr>
            <a:lvl4pPr marL="900091" indent="-128585">
              <a:buFont typeface="Wingdings" panose="05000000000000000000" pitchFamily="2" charset="2"/>
              <a:buChar char="§"/>
              <a:defRPr sz="900"/>
            </a:lvl4pPr>
            <a:lvl5pPr marL="1157259" indent="-128585">
              <a:buFont typeface="Wingdings" panose="05000000000000000000" pitchFamily="2" charset="2"/>
              <a:buChar char="§"/>
              <a:defRPr sz="900"/>
            </a:lvl5pPr>
          </a:lstStyle>
          <a:p>
            <a:pPr lvl="0"/>
            <a:r>
              <a:rPr lang="en-US"/>
              <a:t>Edit Master text styles</a:t>
            </a:r>
          </a:p>
          <a:p>
            <a:pPr lvl="1"/>
            <a:r>
              <a:rPr lang="en-US"/>
              <a:t>Second level</a:t>
            </a:r>
          </a:p>
          <a:p>
            <a:pPr lvl="2"/>
            <a:r>
              <a:rPr lang="en-US"/>
              <a:t>Third level</a:t>
            </a:r>
          </a:p>
        </p:txBody>
      </p:sp>
      <p:sp>
        <p:nvSpPr>
          <p:cNvPr id="11" name="Title 1"/>
          <p:cNvSpPr>
            <a:spLocks noGrp="1"/>
          </p:cNvSpPr>
          <p:nvPr>
            <p:ph type="title"/>
          </p:nvPr>
        </p:nvSpPr>
        <p:spPr>
          <a:xfrm>
            <a:off x="965236" y="365139"/>
            <a:ext cx="10388565" cy="906621"/>
          </a:xfrm>
        </p:spPr>
        <p:txBody>
          <a:bodyPr anchor="b"/>
          <a:lstStyle>
            <a:lvl1pPr algn="r">
              <a:defRPr sz="2025" b="1" cap="all" baseline="0"/>
            </a:lvl1pPr>
          </a:lstStyle>
          <a:p>
            <a:r>
              <a:rPr lang="en-US"/>
              <a:t>Click to edit Master title style</a:t>
            </a:r>
          </a:p>
        </p:txBody>
      </p:sp>
      <p:sp>
        <p:nvSpPr>
          <p:cNvPr id="9" name="Slide Number Placeholder 5">
            <a:extLst>
              <a:ext uri="{FF2B5EF4-FFF2-40B4-BE49-F238E27FC236}">
                <a16:creationId xmlns:a16="http://schemas.microsoft.com/office/drawing/2014/main" id="{6B9DC39B-CEBA-4AC3-A4FD-7025B1FC6E3A}"/>
              </a:ext>
            </a:extLst>
          </p:cNvPr>
          <p:cNvSpPr>
            <a:spLocks noGrp="1"/>
          </p:cNvSpPr>
          <p:nvPr>
            <p:ph type="sldNum" sz="quarter" idx="10"/>
          </p:nvPr>
        </p:nvSpPr>
        <p:spPr>
          <a:xfrm>
            <a:off x="9374188" y="6594475"/>
            <a:ext cx="2743200" cy="246063"/>
          </a:xfrm>
        </p:spPr>
        <p:txBody>
          <a:bodyPr/>
          <a:lstStyle>
            <a:lvl1pPr>
              <a:defRPr sz="500" b="1">
                <a:solidFill>
                  <a:srgbClr val="FFFFFF"/>
                </a:solidFill>
              </a:defRPr>
            </a:lvl1pPr>
          </a:lstStyle>
          <a:p>
            <a:pPr>
              <a:defRPr/>
            </a:pPr>
            <a:fld id="{838FCCB5-E401-4C89-BCB9-ECB6CE70260D}" type="slidenum">
              <a:rPr lang="en-US" altLang="en-US"/>
              <a:pPr>
                <a:defRPr/>
              </a:pPr>
              <a:t>‹#›</a:t>
            </a:fld>
            <a:endParaRPr lang="en-US" altLang="en-US"/>
          </a:p>
        </p:txBody>
      </p:sp>
      <p:pic>
        <p:nvPicPr>
          <p:cNvPr id="2" name="Picture 1">
            <a:extLst>
              <a:ext uri="{FF2B5EF4-FFF2-40B4-BE49-F238E27FC236}">
                <a16:creationId xmlns:a16="http://schemas.microsoft.com/office/drawing/2014/main" id="{8C58741D-F30B-C941-3E59-C2D70F300C15}"/>
              </a:ext>
            </a:extLst>
          </p:cNvPr>
          <p:cNvPicPr>
            <a:picLocks/>
          </p:cNvPicPr>
          <p:nvPr userDrawn="1"/>
        </p:nvPicPr>
        <p:blipFill>
          <a:blip r:embed="rId3" cstate="print">
            <a:extLst>
              <a:ext uri="{28A0092B-C50C-407E-A947-70E740481C1C}">
                <a14:useLocalDpi xmlns:a14="http://schemas.microsoft.com/office/drawing/2010/main" val="0"/>
              </a:ext>
            </a:extLst>
          </a:blip>
          <a:stretch>
            <a:fillRect/>
          </a:stretch>
        </p:blipFill>
        <p:spPr>
          <a:xfrm>
            <a:off x="10652760" y="91440"/>
            <a:ext cx="1024128" cy="1051560"/>
          </a:xfrm>
          <a:prstGeom prst="rect">
            <a:avLst/>
          </a:prstGeom>
        </p:spPr>
      </p:pic>
    </p:spTree>
    <p:extLst>
      <p:ext uri="{BB962C8B-B14F-4D97-AF65-F5344CB8AC3E}">
        <p14:creationId xmlns:p14="http://schemas.microsoft.com/office/powerpoint/2010/main" val="76097187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38A0E15-41B0-4437-9D6E-BCEC4C89334A}"/>
              </a:ext>
            </a:extLst>
          </p:cNvPr>
          <p:cNvSpPr>
            <a:spLocks noGrp="1"/>
          </p:cNvSpPr>
          <p:nvPr>
            <p:ph type="sldNum" sz="quarter" idx="10"/>
          </p:nvPr>
        </p:nvSpPr>
        <p:spPr/>
        <p:txBody>
          <a:bodyPr/>
          <a:lstStyle/>
          <a:p>
            <a:pPr>
              <a:defRPr/>
            </a:pPr>
            <a:fld id="{10ACC1D4-5A2F-4C9F-92E3-142339F1F0D8}" type="slidenum">
              <a:rPr lang="en-US" altLang="en-US" smtClean="0"/>
              <a:pPr>
                <a:defRPr/>
              </a:pPr>
              <a:t>‹#›</a:t>
            </a:fld>
            <a:endParaRPr lang="en-US" altLang="en-US"/>
          </a:p>
        </p:txBody>
      </p:sp>
      <p:pic>
        <p:nvPicPr>
          <p:cNvPr id="4" name="Picture 3">
            <a:extLst>
              <a:ext uri="{FF2B5EF4-FFF2-40B4-BE49-F238E27FC236}">
                <a16:creationId xmlns:a16="http://schemas.microsoft.com/office/drawing/2014/main" id="{8B3CB87C-D05D-40D1-B578-1C7C09B09C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60388" y="2479523"/>
            <a:ext cx="3800852" cy="2657876"/>
          </a:xfrm>
          <a:prstGeom prst="rect">
            <a:avLst/>
          </a:prstGeom>
        </p:spPr>
      </p:pic>
      <p:pic>
        <p:nvPicPr>
          <p:cNvPr id="2" name="Picture 1">
            <a:extLst>
              <a:ext uri="{FF2B5EF4-FFF2-40B4-BE49-F238E27FC236}">
                <a16:creationId xmlns:a16="http://schemas.microsoft.com/office/drawing/2014/main" id="{6F566B0C-4FC0-E7F3-F0D8-B51355CF5D02}"/>
              </a:ext>
            </a:extLst>
          </p:cNvPr>
          <p:cNvPicPr>
            <a:picLocks/>
          </p:cNvPicPr>
          <p:nvPr userDrawn="1"/>
        </p:nvPicPr>
        <p:blipFill>
          <a:blip r:embed="rId3" cstate="print">
            <a:extLst>
              <a:ext uri="{28A0092B-C50C-407E-A947-70E740481C1C}">
                <a14:useLocalDpi xmlns:a14="http://schemas.microsoft.com/office/drawing/2010/main" val="0"/>
              </a:ext>
            </a:extLst>
          </a:blip>
          <a:stretch>
            <a:fillRect/>
          </a:stretch>
        </p:blipFill>
        <p:spPr>
          <a:xfrm>
            <a:off x="10652760" y="91440"/>
            <a:ext cx="1024128" cy="1051560"/>
          </a:xfrm>
          <a:prstGeom prst="rect">
            <a:avLst/>
          </a:prstGeom>
        </p:spPr>
      </p:pic>
    </p:spTree>
    <p:extLst>
      <p:ext uri="{BB962C8B-B14F-4D97-AF65-F5344CB8AC3E}">
        <p14:creationId xmlns:p14="http://schemas.microsoft.com/office/powerpoint/2010/main" val="21926241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3EFB0-DCFA-4F11-97E6-0B6EE40B62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669FD22-8648-47C1-A1F8-F5E501E98C46}"/>
              </a:ext>
            </a:extLst>
          </p:cNvPr>
          <p:cNvSpPr>
            <a:spLocks noGrp="1"/>
          </p:cNvSpPr>
          <p:nvPr>
            <p:ph type="dt" sz="half" idx="10"/>
          </p:nvPr>
        </p:nvSpPr>
        <p:spPr/>
        <p:txBody>
          <a:bodyPr/>
          <a:lstStyle/>
          <a:p>
            <a:fld id="{E5EE0D79-0BEF-45EC-915E-016D1AACFFC8}" type="datetimeFigureOut">
              <a:rPr lang="en-US" smtClean="0"/>
              <a:t>6/17/2025</a:t>
            </a:fld>
            <a:endParaRPr lang="en-US"/>
          </a:p>
        </p:txBody>
      </p:sp>
      <p:sp>
        <p:nvSpPr>
          <p:cNvPr id="4" name="Footer Placeholder 3">
            <a:extLst>
              <a:ext uri="{FF2B5EF4-FFF2-40B4-BE49-F238E27FC236}">
                <a16:creationId xmlns:a16="http://schemas.microsoft.com/office/drawing/2014/main" id="{23A33DE9-1348-4E15-90BC-29A0C2BCC8B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2919797-30E9-4EF9-8224-3570D0028DE0}"/>
              </a:ext>
            </a:extLst>
          </p:cNvPr>
          <p:cNvSpPr>
            <a:spLocks noGrp="1"/>
          </p:cNvSpPr>
          <p:nvPr>
            <p:ph type="sldNum" sz="quarter" idx="12"/>
          </p:nvPr>
        </p:nvSpPr>
        <p:spPr/>
        <p:txBody>
          <a:bodyPr/>
          <a:lstStyle/>
          <a:p>
            <a:fld id="{1D190F36-E96B-47DE-975A-CAB740E763A2}" type="slidenum">
              <a:rPr lang="en-US" smtClean="0"/>
              <a:t>‹#›</a:t>
            </a:fld>
            <a:endParaRPr lang="en-US"/>
          </a:p>
        </p:txBody>
      </p:sp>
    </p:spTree>
    <p:extLst>
      <p:ext uri="{BB962C8B-B14F-4D97-AF65-F5344CB8AC3E}">
        <p14:creationId xmlns:p14="http://schemas.microsoft.com/office/powerpoint/2010/main" val="63786518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31284" y="1481960"/>
            <a:ext cx="11135200" cy="4846320"/>
          </a:xfrm>
        </p:spPr>
        <p:txBody>
          <a:bodyPr/>
          <a:lstStyle>
            <a:lvl1pPr>
              <a:spcBef>
                <a:spcPts val="50"/>
              </a:spcBef>
              <a:spcAft>
                <a:spcPts val="50"/>
              </a:spcAft>
              <a:defRPr/>
            </a:lvl1pPr>
            <a:lvl2pPr marL="574675" indent="-287338">
              <a:spcBef>
                <a:spcPts val="50"/>
              </a:spcBef>
              <a:spcAft>
                <a:spcPts val="50"/>
              </a:spcAft>
              <a:defRPr/>
            </a:lvl2pPr>
            <a:lvl3pPr marL="852488" indent="-277813">
              <a:spcBef>
                <a:spcPts val="50"/>
              </a:spcBef>
              <a:spcAft>
                <a:spcPts val="50"/>
              </a:spcAft>
              <a:defRPr/>
            </a:lvl3pPr>
            <a:lvl4pPr marL="1139825" indent="-287338">
              <a:spcBef>
                <a:spcPts val="50"/>
              </a:spcBef>
              <a:spcAft>
                <a:spcPts val="50"/>
              </a:spcAft>
              <a:defRPr/>
            </a:lvl4pPr>
            <a:lvl5pPr marL="1428750" indent="-288925">
              <a:spcBef>
                <a:spcPts val="50"/>
              </a:spcBef>
              <a:spcAft>
                <a:spcPts val="50"/>
              </a:spcAft>
              <a:buClr>
                <a:srgbClr val="151C77"/>
              </a:buClr>
              <a:tabLst>
                <a:tab pos="1139825" algn="l"/>
              </a:tabLst>
              <a:defRPr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1"/>
          </p:nvPr>
        </p:nvSpPr>
        <p:spPr/>
        <p:txBody>
          <a:bodyPr/>
          <a:lstStyle>
            <a:lvl1pPr>
              <a:defRPr/>
            </a:lvl1pPr>
          </a:lstStyle>
          <a:p>
            <a:pPr>
              <a:defRPr/>
            </a:pPr>
            <a:fld id="{743F1D2E-B407-4778-95ED-08E106C3C42A}" type="slidenum">
              <a:rPr lang="en-US" altLang="en-US" smtClean="0"/>
              <a:pPr>
                <a:defRPr/>
              </a:pPr>
              <a:t>‹#›</a:t>
            </a:fld>
            <a:endParaRPr lang="en-US" altLang="en-US">
              <a:solidFill>
                <a:schemeClr val="bg2"/>
              </a:solidFill>
            </a:endParaRPr>
          </a:p>
        </p:txBody>
      </p:sp>
      <p:sp>
        <p:nvSpPr>
          <p:cNvPr id="9" name="Text Placeholder 22"/>
          <p:cNvSpPr>
            <a:spLocks noGrp="1"/>
          </p:cNvSpPr>
          <p:nvPr>
            <p:ph type="body" sz="quarter" idx="10" hasCustomPrompt="1"/>
          </p:nvPr>
        </p:nvSpPr>
        <p:spPr>
          <a:xfrm>
            <a:off x="0" y="6372224"/>
            <a:ext cx="1659467" cy="320675"/>
          </a:xfrm>
        </p:spPr>
        <p:txBody>
          <a:bodyPr anchor="ctr"/>
          <a:lstStyle>
            <a:lvl1pPr marL="0" indent="0">
              <a:buNone/>
              <a:defRPr sz="1000" baseline="0">
                <a:solidFill>
                  <a:srgbClr val="C0C0C0"/>
                </a:solidFill>
                <a:latin typeface="Arial" panose="020B0604020202020204" pitchFamily="34" charset="0"/>
                <a:cs typeface="Arial" panose="020B0604020202020204" pitchFamily="34" charset="0"/>
              </a:defRPr>
            </a:lvl1pPr>
            <a:lvl2pPr marL="406400" indent="0">
              <a:buNone/>
              <a:defRPr sz="1000"/>
            </a:lvl2pPr>
            <a:lvl3pPr marL="803275" indent="0">
              <a:buNone/>
              <a:defRPr sz="1000"/>
            </a:lvl3pPr>
            <a:lvl4pPr marL="1371600" indent="0">
              <a:buNone/>
              <a:defRPr sz="1000"/>
            </a:lvl4pPr>
            <a:lvl5pPr marL="1828800" indent="0">
              <a:buNone/>
              <a:defRPr sz="1000"/>
            </a:lvl5pPr>
          </a:lstStyle>
          <a:p>
            <a:pPr lvl="0"/>
            <a:r>
              <a:rPr lang="en-US"/>
              <a:t>CAO: </a:t>
            </a:r>
            <a:r>
              <a:rPr lang="en-US" err="1"/>
              <a:t>DDMmmYY</a:t>
            </a:r>
            <a:endParaRPr lang="en-US"/>
          </a:p>
        </p:txBody>
      </p:sp>
      <p:pic>
        <p:nvPicPr>
          <p:cNvPr id="4" name="Picture 3">
            <a:extLst>
              <a:ext uri="{FF2B5EF4-FFF2-40B4-BE49-F238E27FC236}">
                <a16:creationId xmlns:a16="http://schemas.microsoft.com/office/drawing/2014/main" id="{61015A40-D529-1FE3-FC72-989B2FBCC938}"/>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0652760" y="91440"/>
            <a:ext cx="1024128" cy="1051560"/>
          </a:xfrm>
          <a:prstGeom prst="rect">
            <a:avLst/>
          </a:prstGeom>
        </p:spPr>
      </p:pic>
    </p:spTree>
    <p:extLst>
      <p:ext uri="{BB962C8B-B14F-4D97-AF65-F5344CB8AC3E}">
        <p14:creationId xmlns:p14="http://schemas.microsoft.com/office/powerpoint/2010/main" val="21860450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cSld name="3_Title Slide">
    <p:spTree>
      <p:nvGrpSpPr>
        <p:cNvPr id="1" name=""/>
        <p:cNvGrpSpPr/>
        <p:nvPr/>
      </p:nvGrpSpPr>
      <p:grpSpPr>
        <a:xfrm>
          <a:off x="0" y="0"/>
          <a:ext cx="0" cy="0"/>
          <a:chOff x="0" y="0"/>
          <a:chExt cx="0" cy="0"/>
        </a:xfrm>
      </p:grpSpPr>
      <p:pic>
        <p:nvPicPr>
          <p:cNvPr id="13" name="Picture 4"/>
          <p:cNvPicPr>
            <a:picLocks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3831591" y="1428750"/>
            <a:ext cx="4389120" cy="4267200"/>
          </a:xfrm>
          <a:prstGeom prst="rect">
            <a:avLst/>
          </a:prstGeom>
          <a:noFill/>
          <a:ln w="9525">
            <a:noFill/>
            <a:miter lim="800000"/>
            <a:headEnd/>
            <a:tailEnd/>
          </a:ln>
          <a:effectLst/>
        </p:spPr>
      </p:pic>
      <p:sp>
        <p:nvSpPr>
          <p:cNvPr id="3" name="Line 2"/>
          <p:cNvSpPr>
            <a:spLocks noChangeShapeType="1"/>
          </p:cNvSpPr>
          <p:nvPr/>
        </p:nvSpPr>
        <p:spPr bwMode="auto">
          <a:xfrm>
            <a:off x="508000" y="6451600"/>
            <a:ext cx="11176000" cy="0"/>
          </a:xfrm>
          <a:prstGeom prst="line">
            <a:avLst/>
          </a:prstGeom>
          <a:noFill/>
          <a:ln w="57150">
            <a:solidFill>
              <a:srgbClr val="0C2D83"/>
            </a:solidFill>
            <a:round/>
            <a:headEnd/>
            <a:tailEnd/>
          </a:ln>
          <a:extLst>
            <a:ext uri="{909E8E84-426E-40DD-AFC4-6F175D3DCCD1}">
              <a14:hiddenFill xmlns:a14="http://schemas.microsoft.com/office/drawing/2010/main">
                <a:noFill/>
              </a14:hiddenFill>
            </a:ext>
          </a:extLst>
        </p:spPr>
        <p:txBody>
          <a:bodyPr wrap="none" anchor="ctr"/>
          <a:lstStyle/>
          <a:p>
            <a:endParaRPr lang="en-US" sz="1800"/>
          </a:p>
        </p:txBody>
      </p:sp>
      <p:sp>
        <p:nvSpPr>
          <p:cNvPr id="5" name="Line 5"/>
          <p:cNvSpPr>
            <a:spLocks noChangeShapeType="1"/>
          </p:cNvSpPr>
          <p:nvPr/>
        </p:nvSpPr>
        <p:spPr bwMode="auto">
          <a:xfrm>
            <a:off x="508000" y="1231900"/>
            <a:ext cx="11176000" cy="0"/>
          </a:xfrm>
          <a:prstGeom prst="line">
            <a:avLst/>
          </a:prstGeom>
          <a:noFill/>
          <a:ln w="57150">
            <a:solidFill>
              <a:srgbClr val="0C2D83"/>
            </a:solidFill>
            <a:round/>
            <a:headEnd/>
            <a:tailEnd/>
          </a:ln>
          <a:extLst>
            <a:ext uri="{909E8E84-426E-40DD-AFC4-6F175D3DCCD1}">
              <a14:hiddenFill xmlns:a14="http://schemas.microsoft.com/office/drawing/2010/main">
                <a:noFill/>
              </a14:hiddenFill>
            </a:ext>
          </a:extLst>
        </p:spPr>
        <p:txBody>
          <a:bodyPr wrap="none" anchor="ctr"/>
          <a:lstStyle/>
          <a:p>
            <a:endParaRPr lang="en-US" sz="1800"/>
          </a:p>
        </p:txBody>
      </p:sp>
      <p:sp>
        <p:nvSpPr>
          <p:cNvPr id="50191" name="Rectangle 15"/>
          <p:cNvSpPr>
            <a:spLocks noGrp="1" noChangeArrowheads="1"/>
          </p:cNvSpPr>
          <p:nvPr>
            <p:ph type="ctrTitle"/>
          </p:nvPr>
        </p:nvSpPr>
        <p:spPr>
          <a:xfrm>
            <a:off x="368303" y="1962150"/>
            <a:ext cx="11315700" cy="1600200"/>
          </a:xfrm>
        </p:spPr>
        <p:txBody>
          <a:bodyPr/>
          <a:lstStyle>
            <a:lvl1pPr>
              <a:defRPr sz="4400" i="0"/>
            </a:lvl1pPr>
          </a:lstStyle>
          <a:p>
            <a:r>
              <a:rPr lang="en-US"/>
              <a:t>Click to edit Master title style</a:t>
            </a:r>
          </a:p>
        </p:txBody>
      </p:sp>
      <p:sp>
        <p:nvSpPr>
          <p:cNvPr id="7" name="Rectangle 6"/>
          <p:cNvSpPr>
            <a:spLocks noGrp="1" noChangeArrowheads="1"/>
          </p:cNvSpPr>
          <p:nvPr>
            <p:ph type="dt" sz="half" idx="10"/>
          </p:nvPr>
        </p:nvSpPr>
        <p:spPr/>
        <p:txBody>
          <a:bodyPr/>
          <a:lstStyle>
            <a:lvl1pPr>
              <a:defRPr/>
            </a:lvl1pPr>
          </a:lstStyle>
          <a:p>
            <a:pPr>
              <a:defRPr/>
            </a:pPr>
            <a:endParaRPr lang="en-US"/>
          </a:p>
        </p:txBody>
      </p:sp>
      <p:pic>
        <p:nvPicPr>
          <p:cNvPr id="11" name="Picture 13" descr="afsymbol"/>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30034" y="3614248"/>
            <a:ext cx="3305175" cy="260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p:cNvPicPr>
          <p:nvPr userDrawn="1"/>
        </p:nvPicPr>
        <p:blipFill>
          <a:blip r:embed="rId4" cstate="print">
            <a:extLst>
              <a:ext uri="{28A0092B-C50C-407E-A947-70E740481C1C}">
                <a14:useLocalDpi xmlns:a14="http://schemas.microsoft.com/office/drawing/2010/main" val="0"/>
              </a:ext>
            </a:extLst>
          </a:blip>
          <a:stretch>
            <a:fillRect/>
          </a:stretch>
        </p:blipFill>
        <p:spPr>
          <a:xfrm>
            <a:off x="10652760" y="91440"/>
            <a:ext cx="1024128" cy="1051560"/>
          </a:xfrm>
          <a:prstGeom prst="rect">
            <a:avLst/>
          </a:prstGeom>
        </p:spPr>
      </p:pic>
      <p:grpSp>
        <p:nvGrpSpPr>
          <p:cNvPr id="14" name="Group 13"/>
          <p:cNvGrpSpPr/>
          <p:nvPr userDrawn="1"/>
        </p:nvGrpSpPr>
        <p:grpSpPr>
          <a:xfrm>
            <a:off x="508001" y="6603019"/>
            <a:ext cx="11170612" cy="244418"/>
            <a:chOff x="381000" y="6514119"/>
            <a:chExt cx="8377959" cy="244418"/>
          </a:xfrm>
        </p:grpSpPr>
        <p:sp>
          <p:nvSpPr>
            <p:cNvPr id="15" name="Rectangle 9"/>
            <p:cNvSpPr>
              <a:spLocks noChangeArrowheads="1"/>
            </p:cNvSpPr>
            <p:nvPr userDrawn="1"/>
          </p:nvSpPr>
          <p:spPr bwMode="auto">
            <a:xfrm flipV="1">
              <a:off x="381000" y="6620256"/>
              <a:ext cx="1905000" cy="54864"/>
            </a:xfrm>
            <a:prstGeom prst="rect">
              <a:avLst/>
            </a:prstGeom>
            <a:gradFill rotWithShape="0">
              <a:gsLst>
                <a:gs pos="0">
                  <a:srgbClr val="151C77"/>
                </a:gs>
                <a:gs pos="100000">
                  <a:schemeClr val="accent2"/>
                </a:gs>
              </a:gsLst>
              <a:lin ang="0" scaled="1"/>
            </a:gradFill>
            <a:ln w="9525">
              <a:noFill/>
              <a:miter lim="800000"/>
              <a:headEnd/>
              <a:tailEnd/>
            </a:ln>
            <a:effectLst/>
          </p:spPr>
          <p:txBody>
            <a:bodyPr wrap="none" lIns="74414" tIns="37207" rIns="74414" bIns="37207" anchor="ctr"/>
            <a:lstStyle/>
            <a:p>
              <a:pPr algn="ctr" eaLnBrk="0" hangingPunct="0">
                <a:defRPr/>
              </a:pPr>
              <a:endParaRPr lang="en-US" sz="1400"/>
            </a:p>
          </p:txBody>
        </p:sp>
        <p:sp>
          <p:nvSpPr>
            <p:cNvPr id="16" name="Rectangle 10"/>
            <p:cNvSpPr>
              <a:spLocks noChangeArrowheads="1"/>
            </p:cNvSpPr>
            <p:nvPr userDrawn="1"/>
          </p:nvSpPr>
          <p:spPr bwMode="auto">
            <a:xfrm>
              <a:off x="6865596" y="6618223"/>
              <a:ext cx="1893363" cy="54864"/>
            </a:xfrm>
            <a:prstGeom prst="rect">
              <a:avLst/>
            </a:prstGeom>
            <a:gradFill rotWithShape="0">
              <a:gsLst>
                <a:gs pos="0">
                  <a:srgbClr val="3333CC"/>
                </a:gs>
                <a:gs pos="100000">
                  <a:srgbClr val="DDDDDD"/>
                </a:gs>
              </a:gsLst>
              <a:lin ang="0" scaled="1"/>
            </a:gradFill>
            <a:ln w="9525">
              <a:noFill/>
              <a:miter lim="800000"/>
              <a:headEnd/>
              <a:tailEnd/>
            </a:ln>
            <a:effectLst/>
          </p:spPr>
          <p:txBody>
            <a:bodyPr rot="10800000" wrap="none" lIns="74414" tIns="37207" rIns="74414" bIns="37207" anchor="ctr"/>
            <a:lstStyle/>
            <a:p>
              <a:pPr algn="ctr" eaLnBrk="0" hangingPunct="0">
                <a:defRPr/>
              </a:pPr>
              <a:endParaRPr lang="en-US" sz="1400"/>
            </a:p>
          </p:txBody>
        </p:sp>
        <p:sp>
          <p:nvSpPr>
            <p:cNvPr id="17" name="Text Box 35"/>
            <p:cNvSpPr txBox="1">
              <a:spLocks noChangeArrowheads="1"/>
            </p:cNvSpPr>
            <p:nvPr userDrawn="1"/>
          </p:nvSpPr>
          <p:spPr bwMode="auto">
            <a:xfrm>
              <a:off x="2257792" y="6514119"/>
              <a:ext cx="4607804" cy="244418"/>
            </a:xfrm>
            <a:prstGeom prst="rect">
              <a:avLst/>
            </a:prstGeom>
            <a:noFill/>
            <a:ln w="9525">
              <a:noFill/>
              <a:miter lim="800000"/>
              <a:headEnd/>
              <a:tailEnd/>
            </a:ln>
            <a:effectLst/>
          </p:spPr>
          <p:txBody>
            <a:bodyPr wrap="square" lIns="74414" tIns="37207" rIns="74414" bIns="37207">
              <a:spAutoFit/>
            </a:bodyPr>
            <a:lstStyle/>
            <a:p>
              <a:pPr algn="ctr"/>
              <a:r>
                <a:rPr lang="en-US" sz="1100" b="1" i="1" kern="1200">
                  <a:solidFill>
                    <a:srgbClr val="000066"/>
                  </a:solidFill>
                  <a:effectLst/>
                  <a:latin typeface="Arial" charset="0"/>
                  <a:ea typeface="+mn-ea"/>
                  <a:cs typeface="+mn-cs"/>
                </a:rPr>
                <a:t>THE FIRST COMMAND!</a:t>
              </a:r>
            </a:p>
          </p:txBody>
        </p:sp>
      </p:grpSp>
      <p:pic>
        <p:nvPicPr>
          <p:cNvPr id="18" name="Picture 1037" descr="afsymbol"/>
          <p:cNvPicPr>
            <a:picLocks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22818" y="90489"/>
            <a:ext cx="1344168" cy="106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689874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7"/>
          <p:cNvSpPr>
            <a:spLocks noGrp="1" noChangeArrowheads="1"/>
          </p:cNvSpPr>
          <p:nvPr>
            <p:ph type="dt" sz="half" idx="10"/>
          </p:nvPr>
        </p:nvSpPr>
        <p:spPr>
          <a:ln/>
        </p:spPr>
        <p:txBody>
          <a:bodyPr/>
          <a:lstStyle>
            <a:lvl1pPr>
              <a:defRPr/>
            </a:lvl1pPr>
          </a:lstStyle>
          <a:p>
            <a:pPr>
              <a:defRPr/>
            </a:pPr>
            <a:endParaRPr lang="en-US"/>
          </a:p>
        </p:txBody>
      </p:sp>
      <p:sp>
        <p:nvSpPr>
          <p:cNvPr id="4" name="Rectangle 1028"/>
          <p:cNvSpPr>
            <a:spLocks noGrp="1" noChangeArrowheads="1"/>
          </p:cNvSpPr>
          <p:nvPr>
            <p:ph type="sldNum" sz="quarter" idx="11"/>
          </p:nvPr>
        </p:nvSpPr>
        <p:spPr>
          <a:ln/>
        </p:spPr>
        <p:txBody>
          <a:bodyPr/>
          <a:lstStyle>
            <a:lvl1pPr>
              <a:defRPr/>
            </a:lvl1pPr>
          </a:lstStyle>
          <a:p>
            <a:pPr>
              <a:defRPr/>
            </a:pPr>
            <a:fld id="{3D97E483-112E-4357-9807-E4F439ABD563}" type="slidenum">
              <a:rPr lang="en-US"/>
              <a:pPr>
                <a:defRPr/>
              </a:pPr>
              <a:t>‹#›</a:t>
            </a:fld>
            <a:endParaRPr lang="en-US">
              <a:solidFill>
                <a:srgbClr val="808080"/>
              </a:solidFill>
            </a:endParaRPr>
          </a:p>
        </p:txBody>
      </p:sp>
      <p:pic>
        <p:nvPicPr>
          <p:cNvPr id="5" name="Picture 4">
            <a:extLst>
              <a:ext uri="{FF2B5EF4-FFF2-40B4-BE49-F238E27FC236}">
                <a16:creationId xmlns:a16="http://schemas.microsoft.com/office/drawing/2014/main" id="{E83B9810-CCA7-B199-22A4-EA90FE16C028}"/>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0652760" y="91440"/>
            <a:ext cx="1024128" cy="1051560"/>
          </a:xfrm>
          <a:prstGeom prst="rect">
            <a:avLst/>
          </a:prstGeom>
        </p:spPr>
      </p:pic>
    </p:spTree>
    <p:extLst>
      <p:ext uri="{BB962C8B-B14F-4D97-AF65-F5344CB8AC3E}">
        <p14:creationId xmlns:p14="http://schemas.microsoft.com/office/powerpoint/2010/main" val="338848751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20800" y="228600"/>
            <a:ext cx="9245600" cy="914400"/>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242436DC-CAC5-AA09-E0C5-BC375447A29A}"/>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0652760" y="91440"/>
            <a:ext cx="1024128" cy="1051560"/>
          </a:xfrm>
          <a:prstGeom prst="rect">
            <a:avLst/>
          </a:prstGeom>
        </p:spPr>
      </p:pic>
    </p:spTree>
    <p:extLst>
      <p:ext uri="{BB962C8B-B14F-4D97-AF65-F5344CB8AC3E}">
        <p14:creationId xmlns:p14="http://schemas.microsoft.com/office/powerpoint/2010/main" val="93040196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550A347-7BFB-1E54-E47E-C81EDB1DF8CE}"/>
              </a:ext>
            </a:extLst>
          </p:cNvPr>
          <p:cNvSpPr>
            <a:spLocks noGrp="1"/>
          </p:cNvSpPr>
          <p:nvPr>
            <p:ph type="dt" sz="half" idx="10"/>
          </p:nvPr>
        </p:nvSpPr>
        <p:spPr/>
        <p:txBody>
          <a:bodyPr/>
          <a:lstStyle/>
          <a:p>
            <a:fld id="{DA8EE6E1-0DB8-114F-B822-85ADC2E37AE0}" type="datetimeFigureOut">
              <a:rPr lang="en-US" smtClean="0"/>
              <a:t>6/17/2025</a:t>
            </a:fld>
            <a:endParaRPr lang="en-US"/>
          </a:p>
        </p:txBody>
      </p:sp>
      <p:sp>
        <p:nvSpPr>
          <p:cNvPr id="3" name="Footer Placeholder 2">
            <a:extLst>
              <a:ext uri="{FF2B5EF4-FFF2-40B4-BE49-F238E27FC236}">
                <a16:creationId xmlns:a16="http://schemas.microsoft.com/office/drawing/2014/main" id="{29BB046A-AD44-9E4D-0569-60D9344B49D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ECF6D3F-04F4-3957-0629-A68863B267EB}"/>
              </a:ext>
            </a:extLst>
          </p:cNvPr>
          <p:cNvSpPr>
            <a:spLocks noGrp="1"/>
          </p:cNvSpPr>
          <p:nvPr>
            <p:ph type="sldNum" sz="quarter" idx="12"/>
          </p:nvPr>
        </p:nvSpPr>
        <p:spPr/>
        <p:txBody>
          <a:bodyPr/>
          <a:lstStyle/>
          <a:p>
            <a:fld id="{469110B4-BE0D-7A4C-8859-8E9433333F07}" type="slidenum">
              <a:rPr lang="en-US" smtClean="0"/>
              <a:t>‹#›</a:t>
            </a:fld>
            <a:endParaRPr lang="en-US"/>
          </a:p>
        </p:txBody>
      </p:sp>
      <p:pic>
        <p:nvPicPr>
          <p:cNvPr id="5" name="Picture 4">
            <a:extLst>
              <a:ext uri="{FF2B5EF4-FFF2-40B4-BE49-F238E27FC236}">
                <a16:creationId xmlns:a16="http://schemas.microsoft.com/office/drawing/2014/main" id="{2C0802A2-DA08-19E0-431D-0ECFA973DD11}"/>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0652760" y="91440"/>
            <a:ext cx="1024128" cy="1051560"/>
          </a:xfrm>
          <a:prstGeom prst="rect">
            <a:avLst/>
          </a:prstGeom>
        </p:spPr>
      </p:pic>
    </p:spTree>
    <p:extLst>
      <p:ext uri="{BB962C8B-B14F-4D97-AF65-F5344CB8AC3E}">
        <p14:creationId xmlns:p14="http://schemas.microsoft.com/office/powerpoint/2010/main" val="61420601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pic>
        <p:nvPicPr>
          <p:cNvPr id="5" name="Picture 12">
            <a:extLst>
              <a:ext uri="{FF2B5EF4-FFF2-40B4-BE49-F238E27FC236}">
                <a16:creationId xmlns:a16="http://schemas.microsoft.com/office/drawing/2014/main" id="{2B063894-0B2D-45AC-A21E-40E3093F40A4}"/>
              </a:ext>
            </a:extLst>
          </p:cNvPr>
          <p:cNvPicPr>
            <a:picLocks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832225" y="1428750"/>
            <a:ext cx="438785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Line 5">
            <a:extLst>
              <a:ext uri="{FF2B5EF4-FFF2-40B4-BE49-F238E27FC236}">
                <a16:creationId xmlns:a16="http://schemas.microsoft.com/office/drawing/2014/main" id="{B71C921A-181F-43B7-B0AE-FEBC701F08DB}"/>
              </a:ext>
            </a:extLst>
          </p:cNvPr>
          <p:cNvSpPr>
            <a:spLocks noChangeShapeType="1"/>
          </p:cNvSpPr>
          <p:nvPr/>
        </p:nvSpPr>
        <p:spPr bwMode="auto">
          <a:xfrm>
            <a:off x="508000" y="1231900"/>
            <a:ext cx="11176000" cy="0"/>
          </a:xfrm>
          <a:prstGeom prst="line">
            <a:avLst/>
          </a:prstGeom>
          <a:noFill/>
          <a:ln w="57150">
            <a:solidFill>
              <a:srgbClr val="0C2D83"/>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7" name="Picture 1037" descr="afsymbol">
            <a:extLst>
              <a:ext uri="{FF2B5EF4-FFF2-40B4-BE49-F238E27FC236}">
                <a16:creationId xmlns:a16="http://schemas.microsoft.com/office/drawing/2014/main" id="{6EC94358-E753-41A7-8B11-05DDB0046E43}"/>
              </a:ext>
            </a:extLst>
          </p:cNvPr>
          <p:cNvPicPr>
            <a:picLocks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22288" y="90488"/>
            <a:ext cx="1344612" cy="106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20">
            <a:extLst>
              <a:ext uri="{FF2B5EF4-FFF2-40B4-BE49-F238E27FC236}">
                <a16:creationId xmlns:a16="http://schemas.microsoft.com/office/drawing/2014/main" id="{8F8719A1-A4AB-4411-BA2F-CD96DB67EACD}"/>
              </a:ext>
            </a:extLst>
          </p:cNvPr>
          <p:cNvGrpSpPr>
            <a:grpSpLocks/>
          </p:cNvGrpSpPr>
          <p:nvPr userDrawn="1"/>
        </p:nvGrpSpPr>
        <p:grpSpPr bwMode="auto">
          <a:xfrm>
            <a:off x="508000" y="6602413"/>
            <a:ext cx="11171238" cy="244475"/>
            <a:chOff x="381000" y="6514119"/>
            <a:chExt cx="8377959" cy="244418"/>
          </a:xfrm>
        </p:grpSpPr>
        <p:sp>
          <p:nvSpPr>
            <p:cNvPr id="10" name="Rectangle 9">
              <a:extLst>
                <a:ext uri="{FF2B5EF4-FFF2-40B4-BE49-F238E27FC236}">
                  <a16:creationId xmlns:a16="http://schemas.microsoft.com/office/drawing/2014/main" id="{E4B49A0E-F666-40A1-897A-DC86AA422044}"/>
                </a:ext>
              </a:extLst>
            </p:cNvPr>
            <p:cNvSpPr>
              <a:spLocks noChangeArrowheads="1"/>
            </p:cNvSpPr>
            <p:nvPr userDrawn="1"/>
          </p:nvSpPr>
          <p:spPr bwMode="auto">
            <a:xfrm flipV="1">
              <a:off x="381000" y="6620456"/>
              <a:ext cx="1904893" cy="53962"/>
            </a:xfrm>
            <a:prstGeom prst="rect">
              <a:avLst/>
            </a:prstGeom>
            <a:gradFill rotWithShape="0">
              <a:gsLst>
                <a:gs pos="0">
                  <a:srgbClr val="151C77"/>
                </a:gs>
                <a:gs pos="100000">
                  <a:schemeClr val="accent2"/>
                </a:gs>
              </a:gsLst>
              <a:lin ang="0" scaled="1"/>
            </a:gradFill>
            <a:ln>
              <a:noFill/>
            </a:ln>
          </p:spPr>
          <p:txBody>
            <a:bodyPr wrap="none" lIns="74414" tIns="37207" rIns="74414" bIns="37207" anchor="ctr"/>
            <a:lstStyle>
              <a:lvl1pPr algn="ctr">
                <a:defRPr sz="1400">
                  <a:solidFill>
                    <a:schemeClr val="tx1"/>
                  </a:solidFill>
                  <a:latin typeface="Arial" panose="020B0604020202020204" pitchFamily="34" charset="0"/>
                </a:defRPr>
              </a:lvl1pPr>
              <a:lvl2pPr marL="742950" indent="-285750" algn="ctr">
                <a:defRPr sz="1400">
                  <a:solidFill>
                    <a:schemeClr val="tx1"/>
                  </a:solidFill>
                  <a:latin typeface="Arial" panose="020B0604020202020204" pitchFamily="34" charset="0"/>
                </a:defRPr>
              </a:lvl2pPr>
              <a:lvl3pPr marL="1143000" indent="-228600" algn="ctr">
                <a:defRPr sz="1400">
                  <a:solidFill>
                    <a:schemeClr val="tx1"/>
                  </a:solidFill>
                  <a:latin typeface="Arial" panose="020B0604020202020204" pitchFamily="34" charset="0"/>
                </a:defRPr>
              </a:lvl3pPr>
              <a:lvl4pPr marL="1600200" indent="-228600" algn="ctr">
                <a:defRPr sz="1400">
                  <a:solidFill>
                    <a:schemeClr val="tx1"/>
                  </a:solidFill>
                  <a:latin typeface="Arial" panose="020B0604020202020204" pitchFamily="34" charset="0"/>
                </a:defRPr>
              </a:lvl4pPr>
              <a:lvl5pPr marL="2057400" indent="-228600" algn="ctr">
                <a:defRPr sz="1400">
                  <a:solidFill>
                    <a:schemeClr val="tx1"/>
                  </a:solidFill>
                  <a:latin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defRPr>
              </a:lvl9pPr>
            </a:lstStyle>
            <a:p>
              <a:pPr>
                <a:defRPr/>
              </a:pPr>
              <a:endParaRPr lang="en-US" altLang="en-US"/>
            </a:p>
          </p:txBody>
        </p:sp>
        <p:sp>
          <p:nvSpPr>
            <p:cNvPr id="11" name="Rectangle 10">
              <a:extLst>
                <a:ext uri="{FF2B5EF4-FFF2-40B4-BE49-F238E27FC236}">
                  <a16:creationId xmlns:a16="http://schemas.microsoft.com/office/drawing/2014/main" id="{5D21BF38-C927-4D1D-9FC2-F4382A87600D}"/>
                </a:ext>
              </a:extLst>
            </p:cNvPr>
            <p:cNvSpPr>
              <a:spLocks noChangeArrowheads="1"/>
            </p:cNvSpPr>
            <p:nvPr userDrawn="1"/>
          </p:nvSpPr>
          <p:spPr bwMode="auto">
            <a:xfrm>
              <a:off x="6865971" y="6618870"/>
              <a:ext cx="1892988" cy="53962"/>
            </a:xfrm>
            <a:prstGeom prst="rect">
              <a:avLst/>
            </a:prstGeom>
            <a:gradFill rotWithShape="0">
              <a:gsLst>
                <a:gs pos="0">
                  <a:srgbClr val="3333CC"/>
                </a:gs>
                <a:gs pos="100000">
                  <a:srgbClr val="DDDDDD"/>
                </a:gs>
              </a:gsLst>
              <a:lin ang="0" scaled="1"/>
            </a:gradFill>
            <a:ln>
              <a:noFill/>
            </a:ln>
          </p:spPr>
          <p:txBody>
            <a:bodyPr rot="10800000" wrap="none" lIns="74414" tIns="37207" rIns="74414" bIns="37207" anchor="ctr"/>
            <a:lstStyle>
              <a:lvl1pPr algn="ctr">
                <a:defRPr sz="1400">
                  <a:solidFill>
                    <a:schemeClr val="tx1"/>
                  </a:solidFill>
                  <a:latin typeface="Arial" panose="020B0604020202020204" pitchFamily="34" charset="0"/>
                </a:defRPr>
              </a:lvl1pPr>
              <a:lvl2pPr marL="742950" indent="-285750" algn="ctr">
                <a:defRPr sz="1400">
                  <a:solidFill>
                    <a:schemeClr val="tx1"/>
                  </a:solidFill>
                  <a:latin typeface="Arial" panose="020B0604020202020204" pitchFamily="34" charset="0"/>
                </a:defRPr>
              </a:lvl2pPr>
              <a:lvl3pPr marL="1143000" indent="-228600" algn="ctr">
                <a:defRPr sz="1400">
                  <a:solidFill>
                    <a:schemeClr val="tx1"/>
                  </a:solidFill>
                  <a:latin typeface="Arial" panose="020B0604020202020204" pitchFamily="34" charset="0"/>
                </a:defRPr>
              </a:lvl3pPr>
              <a:lvl4pPr marL="1600200" indent="-228600" algn="ctr">
                <a:defRPr sz="1400">
                  <a:solidFill>
                    <a:schemeClr val="tx1"/>
                  </a:solidFill>
                  <a:latin typeface="Arial" panose="020B0604020202020204" pitchFamily="34" charset="0"/>
                </a:defRPr>
              </a:lvl4pPr>
              <a:lvl5pPr marL="2057400" indent="-228600" algn="ctr">
                <a:defRPr sz="1400">
                  <a:solidFill>
                    <a:schemeClr val="tx1"/>
                  </a:solidFill>
                  <a:latin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defRPr>
              </a:lvl9pPr>
            </a:lstStyle>
            <a:p>
              <a:pPr>
                <a:defRPr/>
              </a:pPr>
              <a:endParaRPr lang="en-US" altLang="en-US"/>
            </a:p>
          </p:txBody>
        </p:sp>
        <p:sp>
          <p:nvSpPr>
            <p:cNvPr id="12" name="Text Box 35">
              <a:extLst>
                <a:ext uri="{FF2B5EF4-FFF2-40B4-BE49-F238E27FC236}">
                  <a16:creationId xmlns:a16="http://schemas.microsoft.com/office/drawing/2014/main" id="{0A4EE1D5-81CF-4CEA-AE69-EE9F60116F67}"/>
                </a:ext>
              </a:extLst>
            </p:cNvPr>
            <p:cNvSpPr txBox="1">
              <a:spLocks noChangeArrowheads="1"/>
            </p:cNvSpPr>
            <p:nvPr userDrawn="1"/>
          </p:nvSpPr>
          <p:spPr bwMode="auto">
            <a:xfrm>
              <a:off x="2257320" y="6514119"/>
              <a:ext cx="4608651" cy="244418"/>
            </a:xfrm>
            <a:prstGeom prst="rect">
              <a:avLst/>
            </a:prstGeom>
            <a:noFill/>
            <a:ln>
              <a:noFill/>
            </a:ln>
          </p:spPr>
          <p:txBody>
            <a:bodyPr lIns="74414" tIns="37207" rIns="74414" bIns="37207">
              <a:spAutoFit/>
            </a:bodyPr>
            <a:lstStyle>
              <a:lvl1pPr algn="ctr">
                <a:defRPr sz="1400">
                  <a:solidFill>
                    <a:schemeClr val="tx1"/>
                  </a:solidFill>
                  <a:latin typeface="Arial" panose="020B0604020202020204" pitchFamily="34" charset="0"/>
                </a:defRPr>
              </a:lvl1pPr>
              <a:lvl2pPr marL="742950" indent="-285750" algn="ctr">
                <a:defRPr sz="1400">
                  <a:solidFill>
                    <a:schemeClr val="tx1"/>
                  </a:solidFill>
                  <a:latin typeface="Arial" panose="020B0604020202020204" pitchFamily="34" charset="0"/>
                </a:defRPr>
              </a:lvl2pPr>
              <a:lvl3pPr marL="1143000" indent="-228600" algn="ctr">
                <a:defRPr sz="1400">
                  <a:solidFill>
                    <a:schemeClr val="tx1"/>
                  </a:solidFill>
                  <a:latin typeface="Arial" panose="020B0604020202020204" pitchFamily="34" charset="0"/>
                </a:defRPr>
              </a:lvl3pPr>
              <a:lvl4pPr marL="1600200" indent="-228600" algn="ctr">
                <a:defRPr sz="1400">
                  <a:solidFill>
                    <a:schemeClr val="tx1"/>
                  </a:solidFill>
                  <a:latin typeface="Arial" panose="020B0604020202020204" pitchFamily="34" charset="0"/>
                </a:defRPr>
              </a:lvl4pPr>
              <a:lvl5pPr marL="2057400" indent="-228600" algn="ctr">
                <a:defRPr sz="1400">
                  <a:solidFill>
                    <a:schemeClr val="tx1"/>
                  </a:solidFill>
                  <a:latin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defRPr>
              </a:lvl9pPr>
            </a:lstStyle>
            <a:p>
              <a:pPr>
                <a:defRPr/>
              </a:pPr>
              <a:r>
                <a:rPr lang="en-US" altLang="en-US" sz="1100" b="1" i="1">
                  <a:solidFill>
                    <a:srgbClr val="000066"/>
                  </a:solidFill>
                </a:rPr>
                <a:t>THE FIRST COMMAND!</a:t>
              </a:r>
            </a:p>
          </p:txBody>
        </p:sp>
      </p:grpSp>
      <p:sp>
        <p:nvSpPr>
          <p:cNvPr id="50191" name="Rectangle 15"/>
          <p:cNvSpPr>
            <a:spLocks noGrp="1" noChangeArrowheads="1"/>
          </p:cNvSpPr>
          <p:nvPr>
            <p:ph type="ctrTitle"/>
          </p:nvPr>
        </p:nvSpPr>
        <p:spPr>
          <a:xfrm>
            <a:off x="508000" y="1962150"/>
            <a:ext cx="11170614" cy="1600200"/>
          </a:xfrm>
        </p:spPr>
        <p:txBody>
          <a:bodyPr/>
          <a:lstStyle>
            <a:lvl1pPr>
              <a:defRPr sz="4400" i="0"/>
            </a:lvl1pPr>
          </a:lstStyle>
          <a:p>
            <a:r>
              <a:rPr lang="en-US"/>
              <a:t>Click to edit Master title style</a:t>
            </a:r>
          </a:p>
        </p:txBody>
      </p:sp>
      <p:sp>
        <p:nvSpPr>
          <p:cNvPr id="13" name="Text Placeholder 22"/>
          <p:cNvSpPr>
            <a:spLocks noGrp="1"/>
          </p:cNvSpPr>
          <p:nvPr>
            <p:ph type="body" sz="quarter" idx="10"/>
          </p:nvPr>
        </p:nvSpPr>
        <p:spPr>
          <a:xfrm>
            <a:off x="0" y="6372224"/>
            <a:ext cx="1659467" cy="320675"/>
          </a:xfrm>
        </p:spPr>
        <p:txBody>
          <a:bodyPr anchor="ctr"/>
          <a:lstStyle>
            <a:lvl1pPr marL="0" indent="0">
              <a:buNone/>
              <a:defRPr sz="1000" baseline="0">
                <a:solidFill>
                  <a:srgbClr val="C0C0C0"/>
                </a:solidFill>
                <a:latin typeface="Arial" panose="020B0604020202020204" pitchFamily="34" charset="0"/>
                <a:cs typeface="Arial" panose="020B0604020202020204" pitchFamily="34" charset="0"/>
              </a:defRPr>
            </a:lvl1pPr>
            <a:lvl2pPr marL="406400" indent="0">
              <a:buNone/>
              <a:defRPr sz="1000"/>
            </a:lvl2pPr>
            <a:lvl3pPr marL="803275" indent="0">
              <a:buNone/>
              <a:defRPr sz="1000"/>
            </a:lvl3pPr>
            <a:lvl4pPr marL="1371600" indent="0">
              <a:buNone/>
              <a:defRPr sz="1000"/>
            </a:lvl4pPr>
            <a:lvl5pPr marL="1828800" indent="0">
              <a:buNone/>
              <a:defRPr sz="1000"/>
            </a:lvl5pPr>
          </a:lstStyle>
          <a:p>
            <a:pPr lvl="0"/>
            <a:r>
              <a:rPr lang="en-US"/>
              <a:t>Edit Master text styles</a:t>
            </a:r>
          </a:p>
        </p:txBody>
      </p:sp>
      <p:sp>
        <p:nvSpPr>
          <p:cNvPr id="3" name="Text Placeholder 2"/>
          <p:cNvSpPr>
            <a:spLocks noGrp="1"/>
          </p:cNvSpPr>
          <p:nvPr>
            <p:ph type="body" sz="quarter" idx="11"/>
          </p:nvPr>
        </p:nvSpPr>
        <p:spPr>
          <a:xfrm>
            <a:off x="6885432" y="4846320"/>
            <a:ext cx="4983480" cy="1371600"/>
          </a:xfrm>
        </p:spPr>
        <p:txBody>
          <a:bodyPr/>
          <a:lstStyle>
            <a:lvl1pPr marL="0" indent="0" algn="r">
              <a:buNone/>
              <a:defRPr/>
            </a:lvl1pPr>
            <a:lvl2pPr marL="406400" indent="0" algn="r">
              <a:buNone/>
              <a:defRPr/>
            </a:lvl2pPr>
            <a:lvl3pPr marL="803275" indent="0" algn="r">
              <a:buNone/>
              <a:defRPr/>
            </a:lvl3pPr>
            <a:lvl4pPr marL="1371600" indent="0" algn="r">
              <a:buNone/>
              <a:defRPr/>
            </a:lvl4pPr>
            <a:lvl5pPr marL="1828800" indent="0" algn="r">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028">
            <a:extLst>
              <a:ext uri="{FF2B5EF4-FFF2-40B4-BE49-F238E27FC236}">
                <a16:creationId xmlns:a16="http://schemas.microsoft.com/office/drawing/2014/main" id="{9EC9A09B-D724-4BED-A328-0B4AE469FEC1}"/>
              </a:ext>
            </a:extLst>
          </p:cNvPr>
          <p:cNvSpPr>
            <a:spLocks noGrp="1" noChangeArrowheads="1"/>
          </p:cNvSpPr>
          <p:nvPr>
            <p:ph type="sldNum" sz="quarter" idx="12"/>
          </p:nvPr>
        </p:nvSpPr>
        <p:spPr/>
        <p:txBody>
          <a:bodyPr/>
          <a:lstStyle>
            <a:lvl1pPr>
              <a:defRPr/>
            </a:lvl1pPr>
          </a:lstStyle>
          <a:p>
            <a:pPr>
              <a:defRPr/>
            </a:pPr>
            <a:fld id="{F9E2BF49-C520-4F38-8880-5FDA6A220EAF}" type="slidenum">
              <a:rPr lang="en-US" altLang="en-US"/>
              <a:pPr>
                <a:defRPr/>
              </a:pPr>
              <a:t>‹#›</a:t>
            </a:fld>
            <a:endParaRPr lang="en-US" altLang="en-US"/>
          </a:p>
        </p:txBody>
      </p:sp>
      <p:pic>
        <p:nvPicPr>
          <p:cNvPr id="16" name="Picture 15"/>
          <p:cNvPicPr>
            <a:picLocks/>
          </p:cNvPicPr>
          <p:nvPr userDrawn="1"/>
        </p:nvPicPr>
        <p:blipFill>
          <a:blip r:embed="rId4" cstate="print">
            <a:extLst>
              <a:ext uri="{28A0092B-C50C-407E-A947-70E740481C1C}">
                <a14:useLocalDpi xmlns:a14="http://schemas.microsoft.com/office/drawing/2010/main" val="0"/>
              </a:ext>
            </a:extLst>
          </a:blip>
          <a:stretch>
            <a:fillRect/>
          </a:stretch>
        </p:blipFill>
        <p:spPr>
          <a:xfrm>
            <a:off x="10652760" y="91440"/>
            <a:ext cx="1024128" cy="1051560"/>
          </a:xfrm>
          <a:prstGeom prst="rect">
            <a:avLst/>
          </a:prstGeom>
        </p:spPr>
      </p:pic>
    </p:spTree>
    <p:extLst>
      <p:ext uri="{BB962C8B-B14F-4D97-AF65-F5344CB8AC3E}">
        <p14:creationId xmlns:p14="http://schemas.microsoft.com/office/powerpoint/2010/main" val="368167481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6E2C05-9B10-EFF7-5943-3D25A3B784E9}"/>
              </a:ext>
            </a:extLst>
          </p:cNvPr>
          <p:cNvPicPr>
            <a:picLocks noChangeAspect="1"/>
          </p:cNvPicPr>
          <p:nvPr userDrawn="1"/>
        </p:nvPicPr>
        <p:blipFill rotWithShape="1">
          <a:blip r:embed="rId2" cstate="hqprint">
            <a:alphaModFix/>
            <a:extLst>
              <a:ext uri="{28A0092B-C50C-407E-A947-70E740481C1C}">
                <a14:useLocalDpi xmlns:a14="http://schemas.microsoft.com/office/drawing/2010/main"/>
              </a:ext>
            </a:extLst>
          </a:blip>
          <a:srcRect l="25002"/>
          <a:stretch/>
        </p:blipFill>
        <p:spPr>
          <a:xfrm>
            <a:off x="508000" y="419101"/>
            <a:ext cx="4673600" cy="6019800"/>
          </a:xfrm>
          <a:prstGeom prst="rect">
            <a:avLst/>
          </a:prstGeom>
          <a:effectLst>
            <a:outerShdw blurRad="50800" dist="38100" dir="2700000" algn="tl" rotWithShape="0">
              <a:prstClr val="black">
                <a:alpha val="40000"/>
              </a:prstClr>
            </a:outerShdw>
          </a:effectLst>
        </p:spPr>
      </p:pic>
      <p:sp>
        <p:nvSpPr>
          <p:cNvPr id="3" name="Rectangle 2"/>
          <p:cNvSpPr/>
          <p:nvPr userDrawn="1"/>
        </p:nvSpPr>
        <p:spPr>
          <a:xfrm>
            <a:off x="508000" y="419100"/>
            <a:ext cx="11176000" cy="60198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Text Placeholder 14">
            <a:extLst>
              <a:ext uri="{FF2B5EF4-FFF2-40B4-BE49-F238E27FC236}">
                <a16:creationId xmlns:a16="http://schemas.microsoft.com/office/drawing/2014/main" id="{63DF786E-0392-F789-1EFE-084F320DAD85}"/>
              </a:ext>
            </a:extLst>
          </p:cNvPr>
          <p:cNvSpPr>
            <a:spLocks noGrp="1"/>
          </p:cNvSpPr>
          <p:nvPr>
            <p:ph type="body" sz="quarter" idx="10" hasCustomPrompt="1"/>
          </p:nvPr>
        </p:nvSpPr>
        <p:spPr>
          <a:xfrm>
            <a:off x="4876800" y="1971976"/>
            <a:ext cx="6705600" cy="1023592"/>
          </a:xfrm>
          <a:prstGeom prst="rect">
            <a:avLst/>
          </a:prstGeom>
          <a:noFill/>
        </p:spPr>
        <p:txBody>
          <a:bodyPr wrap="square" rtlCol="0" anchor="ctr">
            <a:noAutofit/>
          </a:bodyPr>
          <a:lstStyle>
            <a:lvl1pPr marL="0" indent="0">
              <a:buNone/>
              <a:defRPr lang="en-US" sz="3200" b="1" i="0" dirty="0" smtClean="0">
                <a:solidFill>
                  <a:srgbClr val="334B68"/>
                </a:solidFill>
              </a:defRPr>
            </a:lvl1pPr>
            <a:lvl2pPr marL="171450" indent="0">
              <a:buNone/>
              <a:defRPr lang="en-US" sz="1800" dirty="0" smtClean="0"/>
            </a:lvl2pPr>
            <a:lvl3pPr>
              <a:defRPr lang="en-US" sz="1800" dirty="0" smtClean="0"/>
            </a:lvl3pPr>
            <a:lvl4pPr>
              <a:defRPr lang="en-US" sz="1800" dirty="0" smtClean="0"/>
            </a:lvl4pPr>
            <a:lvl5pPr>
              <a:defRPr lang="en-US" sz="1800" dirty="0"/>
            </a:lvl5pPr>
          </a:lstStyle>
          <a:p>
            <a:pPr marL="0" lvl="0"/>
            <a:r>
              <a:rPr lang="en-US"/>
              <a:t>Brief Title</a:t>
            </a:r>
          </a:p>
        </p:txBody>
      </p:sp>
      <p:sp>
        <p:nvSpPr>
          <p:cNvPr id="6" name="Text Placeholder 22">
            <a:extLst>
              <a:ext uri="{FF2B5EF4-FFF2-40B4-BE49-F238E27FC236}">
                <a16:creationId xmlns:a16="http://schemas.microsoft.com/office/drawing/2014/main" id="{F9FE0E71-4885-2BC8-C353-27895BAE5444}"/>
              </a:ext>
            </a:extLst>
          </p:cNvPr>
          <p:cNvSpPr>
            <a:spLocks noGrp="1"/>
          </p:cNvSpPr>
          <p:nvPr>
            <p:ph type="body" sz="quarter" idx="13" hasCustomPrompt="1"/>
          </p:nvPr>
        </p:nvSpPr>
        <p:spPr>
          <a:xfrm>
            <a:off x="4876800" y="2996268"/>
            <a:ext cx="6705600" cy="321578"/>
          </a:xfrm>
          <a:prstGeom prst="rect">
            <a:avLst/>
          </a:prstGeom>
        </p:spPr>
        <p:txBody>
          <a:bodyPr anchor="ctr"/>
          <a:lstStyle>
            <a:lvl1pPr marL="0" indent="0">
              <a:buNone/>
              <a:defRPr sz="2000">
                <a:solidFill>
                  <a:srgbClr val="334B68"/>
                </a:solidFill>
              </a:defRPr>
            </a:lvl1pPr>
          </a:lstStyle>
          <a:p>
            <a:pPr lvl="0"/>
            <a:r>
              <a:rPr lang="en-US"/>
              <a:t>Briefer Name</a:t>
            </a:r>
          </a:p>
        </p:txBody>
      </p:sp>
      <p:sp>
        <p:nvSpPr>
          <p:cNvPr id="7" name="Text Placeholder 22">
            <a:extLst>
              <a:ext uri="{FF2B5EF4-FFF2-40B4-BE49-F238E27FC236}">
                <a16:creationId xmlns:a16="http://schemas.microsoft.com/office/drawing/2014/main" id="{CDD01706-AF2D-0C70-2A4C-84487E7C7A96}"/>
              </a:ext>
            </a:extLst>
          </p:cNvPr>
          <p:cNvSpPr>
            <a:spLocks noGrp="1"/>
          </p:cNvSpPr>
          <p:nvPr>
            <p:ph type="body" sz="quarter" idx="14" hasCustomPrompt="1"/>
          </p:nvPr>
        </p:nvSpPr>
        <p:spPr>
          <a:xfrm>
            <a:off x="4876800" y="3318544"/>
            <a:ext cx="6705600" cy="321578"/>
          </a:xfrm>
          <a:prstGeom prst="rect">
            <a:avLst/>
          </a:prstGeom>
        </p:spPr>
        <p:txBody>
          <a:bodyPr anchor="ctr"/>
          <a:lstStyle>
            <a:lvl1pPr marL="0" indent="0">
              <a:buNone/>
              <a:defRPr sz="2000">
                <a:solidFill>
                  <a:srgbClr val="334B68"/>
                </a:solidFill>
              </a:defRPr>
            </a:lvl1pPr>
          </a:lstStyle>
          <a:p>
            <a:pPr lvl="0"/>
            <a:r>
              <a:rPr lang="en-US"/>
              <a:t>Briefer Organization</a:t>
            </a:r>
          </a:p>
        </p:txBody>
      </p:sp>
      <p:sp>
        <p:nvSpPr>
          <p:cNvPr id="8" name="Text Placeholder 22">
            <a:extLst>
              <a:ext uri="{FF2B5EF4-FFF2-40B4-BE49-F238E27FC236}">
                <a16:creationId xmlns:a16="http://schemas.microsoft.com/office/drawing/2014/main" id="{DE664465-370A-C5E6-7CCE-FDCAF24EB896}"/>
              </a:ext>
            </a:extLst>
          </p:cNvPr>
          <p:cNvSpPr>
            <a:spLocks noGrp="1"/>
          </p:cNvSpPr>
          <p:nvPr>
            <p:ph type="body" sz="quarter" idx="15" hasCustomPrompt="1"/>
          </p:nvPr>
        </p:nvSpPr>
        <p:spPr>
          <a:xfrm>
            <a:off x="4876800" y="3640822"/>
            <a:ext cx="6705600" cy="321578"/>
          </a:xfrm>
          <a:prstGeom prst="rect">
            <a:avLst/>
          </a:prstGeom>
        </p:spPr>
        <p:txBody>
          <a:bodyPr anchor="ctr"/>
          <a:lstStyle>
            <a:lvl1pPr marL="0" indent="0">
              <a:buNone/>
              <a:defRPr sz="2000">
                <a:solidFill>
                  <a:srgbClr val="334B68"/>
                </a:solidFill>
              </a:defRPr>
            </a:lvl1pPr>
          </a:lstStyle>
          <a:p>
            <a:pPr lvl="0"/>
            <a:r>
              <a:rPr lang="en-US"/>
              <a:t>Brief Date</a:t>
            </a:r>
          </a:p>
        </p:txBody>
      </p:sp>
      <p:sp>
        <p:nvSpPr>
          <p:cNvPr id="13" name="TextBox 12">
            <a:extLst>
              <a:ext uri="{FF2B5EF4-FFF2-40B4-BE49-F238E27FC236}">
                <a16:creationId xmlns:a16="http://schemas.microsoft.com/office/drawing/2014/main" id="{6D763301-0B5D-03D4-8856-D442CCCE3043}"/>
              </a:ext>
            </a:extLst>
          </p:cNvPr>
          <p:cNvSpPr txBox="1"/>
          <p:nvPr userDrawn="1"/>
        </p:nvSpPr>
        <p:spPr>
          <a:xfrm>
            <a:off x="669305" y="3962403"/>
            <a:ext cx="3293097" cy="1015663"/>
          </a:xfrm>
          <a:prstGeom prst="rect">
            <a:avLst/>
          </a:prstGeom>
          <a:noFill/>
        </p:spPr>
        <p:txBody>
          <a:bodyPr wrap="square">
            <a:spAutoFit/>
          </a:bodyPr>
          <a:lstStyle/>
          <a:p>
            <a:pPr marL="0" indent="0" algn="l">
              <a:spcBef>
                <a:spcPts val="0"/>
              </a:spcBef>
              <a:buNone/>
            </a:pPr>
            <a:r>
              <a:rPr lang="en-US" sz="2000" b="1">
                <a:solidFill>
                  <a:srgbClr val="CC9933"/>
                </a:solidFill>
              </a:rPr>
              <a:t>Supporting Servicemembers, </a:t>
            </a:r>
          </a:p>
          <a:p>
            <a:pPr marL="0" indent="0" algn="l">
              <a:spcBef>
                <a:spcPts val="0"/>
              </a:spcBef>
              <a:buNone/>
            </a:pPr>
            <a:r>
              <a:rPr lang="en-US" sz="2000" b="1">
                <a:solidFill>
                  <a:srgbClr val="CC9933"/>
                </a:solidFill>
              </a:rPr>
              <a:t>their families, and </a:t>
            </a:r>
          </a:p>
          <a:p>
            <a:pPr marL="0" indent="0" algn="l">
              <a:spcBef>
                <a:spcPts val="0"/>
              </a:spcBef>
              <a:buNone/>
            </a:pPr>
            <a:r>
              <a:rPr lang="en-US" sz="2000" b="1">
                <a:solidFill>
                  <a:srgbClr val="CC9933"/>
                </a:solidFill>
              </a:rPr>
              <a:t>the DoD for 50 years</a:t>
            </a:r>
          </a:p>
        </p:txBody>
      </p:sp>
      <p:sp>
        <p:nvSpPr>
          <p:cNvPr id="17" name="Rectangle 16">
            <a:extLst>
              <a:ext uri="{FF2B5EF4-FFF2-40B4-BE49-F238E27FC236}">
                <a16:creationId xmlns:a16="http://schemas.microsoft.com/office/drawing/2014/main" id="{F1C14ED6-9E38-E9F6-C3D4-80E871792D00}"/>
              </a:ext>
            </a:extLst>
          </p:cNvPr>
          <p:cNvSpPr/>
          <p:nvPr userDrawn="1"/>
        </p:nvSpPr>
        <p:spPr>
          <a:xfrm>
            <a:off x="5384800" y="4648200"/>
            <a:ext cx="5384800" cy="1219200"/>
          </a:xfrm>
          <a:prstGeom prst="rect">
            <a:avLst/>
          </a:prstGeom>
          <a:solidFill>
            <a:schemeClr val="bg1"/>
          </a:solidFill>
          <a:ln w="6350">
            <a:solidFill>
              <a:srgbClr val="C0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Rectangle 19">
            <a:extLst>
              <a:ext uri="{FF2B5EF4-FFF2-40B4-BE49-F238E27FC236}">
                <a16:creationId xmlns:a16="http://schemas.microsoft.com/office/drawing/2014/main" id="{FA3F8D2B-CF63-EE1F-41F6-976FE2BFD07D}"/>
              </a:ext>
            </a:extLst>
          </p:cNvPr>
          <p:cNvSpPr/>
          <p:nvPr userDrawn="1"/>
        </p:nvSpPr>
        <p:spPr>
          <a:xfrm>
            <a:off x="5384800" y="5864062"/>
            <a:ext cx="5384792" cy="190500"/>
          </a:xfrm>
          <a:prstGeom prst="rect">
            <a:avLst/>
          </a:prstGeom>
          <a:solidFill>
            <a:srgbClr val="3D5572"/>
          </a:solidFill>
          <a:ln w="6350">
            <a:solidFill>
              <a:srgbClr val="C0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i="1">
                <a:solidFill>
                  <a:srgbClr val="CC9933"/>
                </a:solidFill>
              </a:rPr>
              <a:t>Provided by DHRA</a:t>
            </a:r>
          </a:p>
        </p:txBody>
      </p:sp>
      <p:sp>
        <p:nvSpPr>
          <p:cNvPr id="27" name="TextBox 26">
            <a:extLst>
              <a:ext uri="{FF2B5EF4-FFF2-40B4-BE49-F238E27FC236}">
                <a16:creationId xmlns:a16="http://schemas.microsoft.com/office/drawing/2014/main" id="{2E68BC6A-C253-0A2E-EBDB-E4B50E1063D4}"/>
              </a:ext>
            </a:extLst>
          </p:cNvPr>
          <p:cNvSpPr txBox="1"/>
          <p:nvPr userDrawn="1"/>
        </p:nvSpPr>
        <p:spPr>
          <a:xfrm>
            <a:off x="508000" y="6083428"/>
            <a:ext cx="3149600" cy="246221"/>
          </a:xfrm>
          <a:prstGeom prst="rect">
            <a:avLst/>
          </a:prstGeom>
        </p:spPr>
        <p:txBody>
          <a:bodyPr wrap="square" rtlCol="0">
            <a:spAutoFit/>
          </a:bodyPr>
          <a:lstStyle/>
          <a:p>
            <a:pPr algn="ctr"/>
            <a:r>
              <a:rPr lang="en-US" sz="1000" i="1" err="1">
                <a:solidFill>
                  <a:schemeClr val="bg1"/>
                </a:solidFill>
              </a:rPr>
              <a:t>www.dhra.mil</a:t>
            </a:r>
            <a:endParaRPr lang="en-US" sz="1000" i="1">
              <a:solidFill>
                <a:schemeClr val="bg1"/>
              </a:solidFill>
            </a:endParaRPr>
          </a:p>
        </p:txBody>
      </p:sp>
      <p:sp>
        <p:nvSpPr>
          <p:cNvPr id="10" name="Text Placeholder 9">
            <a:extLst>
              <a:ext uri="{FF2B5EF4-FFF2-40B4-BE49-F238E27FC236}">
                <a16:creationId xmlns:a16="http://schemas.microsoft.com/office/drawing/2014/main" id="{F79CB0DB-2A4A-D277-BCF4-D4C3E5EB3DE5}"/>
              </a:ext>
            </a:extLst>
          </p:cNvPr>
          <p:cNvSpPr>
            <a:spLocks noGrp="1"/>
          </p:cNvSpPr>
          <p:nvPr>
            <p:ph type="body" sz="quarter" idx="16" hasCustomPrompt="1"/>
          </p:nvPr>
        </p:nvSpPr>
        <p:spPr>
          <a:xfrm>
            <a:off x="7155014" y="4685465"/>
            <a:ext cx="3568607" cy="1141332"/>
          </a:xfrm>
          <a:prstGeom prst="rect">
            <a:avLst/>
          </a:prstGeom>
        </p:spPr>
        <p:txBody>
          <a:bodyPr anchor="ctr"/>
          <a:lstStyle>
            <a:lvl1pPr marL="0" indent="0">
              <a:buNone/>
              <a:defRPr sz="1800" b="1" i="1">
                <a:solidFill>
                  <a:srgbClr val="334B68"/>
                </a:solidFill>
              </a:defRPr>
            </a:lvl1pPr>
            <a:lvl2pPr>
              <a:defRPr sz="1600"/>
            </a:lvl2pPr>
            <a:lvl3pPr>
              <a:defRPr sz="1600"/>
            </a:lvl3pPr>
            <a:lvl4pPr>
              <a:defRPr sz="1600"/>
            </a:lvl4pPr>
            <a:lvl5pPr>
              <a:defRPr sz="1600"/>
            </a:lvl5pPr>
          </a:lstStyle>
          <a:p>
            <a:pPr lvl="0"/>
            <a:r>
              <a:rPr lang="en-US"/>
              <a:t>Organization/Program Title</a:t>
            </a:r>
          </a:p>
        </p:txBody>
      </p:sp>
      <p:cxnSp>
        <p:nvCxnSpPr>
          <p:cNvPr id="12" name="Straight Connector 11">
            <a:extLst>
              <a:ext uri="{FF2B5EF4-FFF2-40B4-BE49-F238E27FC236}">
                <a16:creationId xmlns:a16="http://schemas.microsoft.com/office/drawing/2014/main" id="{8D46A6B1-FB13-98BB-B83A-CF5A58041339}"/>
              </a:ext>
            </a:extLst>
          </p:cNvPr>
          <p:cNvCxnSpPr/>
          <p:nvPr userDrawn="1"/>
        </p:nvCxnSpPr>
        <p:spPr>
          <a:xfrm>
            <a:off x="7112000" y="4648200"/>
            <a:ext cx="0" cy="1219200"/>
          </a:xfrm>
          <a:prstGeom prst="line">
            <a:avLst/>
          </a:prstGeom>
          <a:ln w="6350">
            <a:solidFill>
              <a:srgbClr val="C00000"/>
            </a:solidFill>
          </a:ln>
        </p:spPr>
        <p:style>
          <a:lnRef idx="1">
            <a:schemeClr val="accent1"/>
          </a:lnRef>
          <a:fillRef idx="0">
            <a:schemeClr val="accent1"/>
          </a:fillRef>
          <a:effectRef idx="0">
            <a:schemeClr val="accent1"/>
          </a:effectRef>
          <a:fontRef idx="minor">
            <a:schemeClr val="tx1"/>
          </a:fontRef>
        </p:style>
      </p:cxnSp>
      <p:sp>
        <p:nvSpPr>
          <p:cNvPr id="15" name="Slide Number Placeholder 5">
            <a:extLst>
              <a:ext uri="{FF2B5EF4-FFF2-40B4-BE49-F238E27FC236}">
                <a16:creationId xmlns:a16="http://schemas.microsoft.com/office/drawing/2014/main" id="{0C06A131-6DE7-CFF8-0060-811B9FD940FE}"/>
              </a:ext>
            </a:extLst>
          </p:cNvPr>
          <p:cNvSpPr>
            <a:spLocks noGrp="1"/>
          </p:cNvSpPr>
          <p:nvPr>
            <p:ph type="sldNum" sz="quarter" idx="4"/>
          </p:nvPr>
        </p:nvSpPr>
        <p:spPr>
          <a:xfrm>
            <a:off x="10969708" y="6629398"/>
            <a:ext cx="1222293" cy="228600"/>
          </a:xfrm>
          <a:prstGeom prst="rect">
            <a:avLst/>
          </a:prstGeom>
        </p:spPr>
        <p:txBody>
          <a:bodyPr/>
          <a:lstStyle>
            <a:lvl1pPr algn="r">
              <a:defRPr sz="1000" b="1">
                <a:solidFill>
                  <a:srgbClr val="CC9933"/>
                </a:solidFill>
                <a:latin typeface="+mn-lt"/>
              </a:defRPr>
            </a:lvl1pPr>
          </a:lstStyle>
          <a:p>
            <a:fld id="{075EC5FC-CC7F-452E-93D6-839178893493}" type="slidenum">
              <a:rPr lang="en-US" smtClean="0"/>
              <a:pPr/>
              <a:t>‹#›</a:t>
            </a:fld>
            <a:endParaRPr lang="en-US"/>
          </a:p>
        </p:txBody>
      </p:sp>
      <p:pic>
        <p:nvPicPr>
          <p:cNvPr id="9" name="Picture 2" descr="Defense Human Resource Act">
            <a:extLst>
              <a:ext uri="{FF2B5EF4-FFF2-40B4-BE49-F238E27FC236}">
                <a16:creationId xmlns:a16="http://schemas.microsoft.com/office/drawing/2014/main" id="{F20AB3B9-4C16-9075-BFB9-97E8B08AF1B6}"/>
              </a:ext>
            </a:extLst>
          </p:cNvPr>
          <p:cNvPicPr>
            <a:picLocks noChangeAspect="1" noChangeArrowheads="1"/>
          </p:cNvPicPr>
          <p:nvPr userDrawn="1"/>
        </p:nvPicPr>
        <p:blipFill rotWithShape="1">
          <a:blip r:embed="rId3" cstate="hqprint">
            <a:extLst>
              <a:ext uri="{28A0092B-C50C-407E-A947-70E740481C1C}">
                <a14:useLocalDpi xmlns:a14="http://schemas.microsoft.com/office/drawing/2010/main"/>
              </a:ext>
            </a:extLst>
          </a:blip>
          <a:srcRect/>
          <a:stretch/>
        </p:blipFill>
        <p:spPr bwMode="auto">
          <a:xfrm>
            <a:off x="1172367" y="982664"/>
            <a:ext cx="2286972" cy="2286972"/>
          </a:xfrm>
          <a:prstGeom prst="ellipse">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687384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Only Content">
    <p:spTree>
      <p:nvGrpSpPr>
        <p:cNvPr id="1" name=""/>
        <p:cNvGrpSpPr/>
        <p:nvPr/>
      </p:nvGrpSpPr>
      <p:grpSpPr>
        <a:xfrm>
          <a:off x="0" y="0"/>
          <a:ext cx="0" cy="0"/>
          <a:chOff x="0" y="0"/>
          <a:chExt cx="0" cy="0"/>
        </a:xfrm>
      </p:grpSpPr>
      <p:sp>
        <p:nvSpPr>
          <p:cNvPr id="19" name="Text Placeholder 18"/>
          <p:cNvSpPr>
            <a:spLocks noGrp="1"/>
          </p:cNvSpPr>
          <p:nvPr>
            <p:ph type="body" sz="quarter" idx="10" hasCustomPrompt="1"/>
          </p:nvPr>
        </p:nvSpPr>
        <p:spPr>
          <a:xfrm>
            <a:off x="0" y="990603"/>
            <a:ext cx="12192000" cy="5638795"/>
          </a:xfrm>
          <a:prstGeom prst="rect">
            <a:avLst/>
          </a:prstGeom>
        </p:spPr>
        <p:txBody>
          <a:bodyPr/>
          <a:lstStyle>
            <a:lvl1pPr>
              <a:spcBef>
                <a:spcPts val="72"/>
              </a:spcBef>
              <a:defRPr lang="en-US" sz="2800" b="1" smtClean="0"/>
            </a:lvl1pPr>
            <a:lvl2pPr>
              <a:spcBef>
                <a:spcPts val="72"/>
              </a:spcBef>
              <a:defRPr lang="en-US" sz="2400" smtClean="0"/>
            </a:lvl2pPr>
            <a:lvl3pPr>
              <a:spcBef>
                <a:spcPts val="72"/>
              </a:spcBef>
              <a:defRPr lang="en-US" sz="2000" smtClean="0"/>
            </a:lvl3pPr>
            <a:lvl4pPr>
              <a:spcBef>
                <a:spcPts val="72"/>
              </a:spcBef>
              <a:defRPr lang="en-US" sz="1800" smtClean="0"/>
            </a:lvl4pPr>
            <a:lvl5pPr>
              <a:spcBef>
                <a:spcPts val="72"/>
              </a:spcBef>
              <a:defRPr lang="en-US" sz="1800"/>
            </a:lvl5pPr>
          </a:lstStyle>
          <a:p>
            <a:pPr marL="285750" lvl="0" indent="-285750"/>
            <a:r>
              <a:rPr lang="en-US"/>
              <a:t>First level</a:t>
            </a:r>
          </a:p>
          <a:p>
            <a:pPr lvl="1"/>
            <a:r>
              <a:rPr lang="en-US"/>
              <a:t>Second level</a:t>
            </a:r>
          </a:p>
          <a:p>
            <a:pPr marL="1200150" lvl="2" indent="-285750">
              <a:buFont typeface="Wingdings" panose="05000000000000000000" pitchFamily="2" charset="2"/>
              <a:buChar char="§"/>
            </a:pPr>
            <a:r>
              <a:rPr lang="en-US"/>
              <a:t>Third level</a:t>
            </a:r>
          </a:p>
          <a:p>
            <a:pPr marL="1660525" lvl="3" indent="-288925">
              <a:buChar char="•"/>
            </a:pPr>
            <a:r>
              <a:rPr lang="en-US"/>
              <a:t>Fourth level</a:t>
            </a:r>
          </a:p>
          <a:p>
            <a:pPr marL="2114550" lvl="4" indent="-285750">
              <a:buChar char="̶"/>
            </a:pPr>
            <a:r>
              <a:rPr lang="en-US"/>
              <a:t>Fifth level</a:t>
            </a:r>
          </a:p>
        </p:txBody>
      </p:sp>
      <p:cxnSp>
        <p:nvCxnSpPr>
          <p:cNvPr id="11" name="Straight Connector 10"/>
          <p:cNvCxnSpPr/>
          <p:nvPr userDrawn="1"/>
        </p:nvCxnSpPr>
        <p:spPr>
          <a:xfrm>
            <a:off x="0" y="990600"/>
            <a:ext cx="12192000"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Text Placeholder 2">
            <a:extLst>
              <a:ext uri="{FF2B5EF4-FFF2-40B4-BE49-F238E27FC236}">
                <a16:creationId xmlns:a16="http://schemas.microsoft.com/office/drawing/2014/main" id="{A2AC4D8B-CA63-A997-4798-5C42807862B7}"/>
              </a:ext>
            </a:extLst>
          </p:cNvPr>
          <p:cNvSpPr>
            <a:spLocks noGrp="1"/>
          </p:cNvSpPr>
          <p:nvPr>
            <p:ph type="body" sz="quarter" idx="11" hasCustomPrompt="1"/>
          </p:nvPr>
        </p:nvSpPr>
        <p:spPr>
          <a:xfrm>
            <a:off x="1066801" y="27782"/>
            <a:ext cx="9902908" cy="909713"/>
          </a:xfrm>
          <a:prstGeom prst="rect">
            <a:avLst/>
          </a:prstGeom>
        </p:spPr>
        <p:txBody>
          <a:bodyPr anchor="ctr"/>
          <a:lstStyle>
            <a:lvl1pPr marL="0" indent="0">
              <a:spcBef>
                <a:spcPts val="0"/>
              </a:spcBef>
              <a:buNone/>
              <a:defRPr sz="2800" b="1">
                <a:solidFill>
                  <a:srgbClr val="334B68"/>
                </a:solidFill>
              </a:defRPr>
            </a:lvl1pPr>
          </a:lstStyle>
          <a:p>
            <a:pPr lvl="0"/>
            <a:r>
              <a:rPr lang="en-US"/>
              <a:t>Slide Title</a:t>
            </a:r>
          </a:p>
        </p:txBody>
      </p:sp>
      <p:sp>
        <p:nvSpPr>
          <p:cNvPr id="8" name="Slide Number Placeholder 5">
            <a:extLst>
              <a:ext uri="{FF2B5EF4-FFF2-40B4-BE49-F238E27FC236}">
                <a16:creationId xmlns:a16="http://schemas.microsoft.com/office/drawing/2014/main" id="{A7D84BA0-13B6-0B37-DDC6-4CB5AEB547B2}"/>
              </a:ext>
            </a:extLst>
          </p:cNvPr>
          <p:cNvSpPr>
            <a:spLocks noGrp="1"/>
          </p:cNvSpPr>
          <p:nvPr>
            <p:ph type="sldNum" sz="quarter" idx="4"/>
          </p:nvPr>
        </p:nvSpPr>
        <p:spPr>
          <a:xfrm>
            <a:off x="10969708" y="6629398"/>
            <a:ext cx="1222293" cy="228600"/>
          </a:xfrm>
          <a:prstGeom prst="rect">
            <a:avLst/>
          </a:prstGeom>
        </p:spPr>
        <p:txBody>
          <a:bodyPr/>
          <a:lstStyle>
            <a:lvl1pPr algn="r">
              <a:defRPr sz="1000" b="1">
                <a:solidFill>
                  <a:srgbClr val="CC9933"/>
                </a:solidFill>
                <a:latin typeface="+mn-lt"/>
              </a:defRPr>
            </a:lvl1pPr>
          </a:lstStyle>
          <a:p>
            <a:fld id="{075EC5FC-CC7F-452E-93D6-839178893493}" type="slidenum">
              <a:rPr lang="en-US" smtClean="0"/>
              <a:pPr/>
              <a:t>‹#›</a:t>
            </a:fld>
            <a:endParaRPr lang="en-US"/>
          </a:p>
        </p:txBody>
      </p:sp>
      <p:pic>
        <p:nvPicPr>
          <p:cNvPr id="3" name="Picture 2" descr="Defense Human Resource Act">
            <a:extLst>
              <a:ext uri="{FF2B5EF4-FFF2-40B4-BE49-F238E27FC236}">
                <a16:creationId xmlns:a16="http://schemas.microsoft.com/office/drawing/2014/main" id="{BB2AFECD-F113-53AC-B547-9FE2A3E11A13}"/>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a:stretch/>
        </p:blipFill>
        <p:spPr bwMode="auto">
          <a:xfrm>
            <a:off x="24245" y="48262"/>
            <a:ext cx="889233" cy="889233"/>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a:extLst>
              <a:ext uri="{FF2B5EF4-FFF2-40B4-BE49-F238E27FC236}">
                <a16:creationId xmlns:a16="http://schemas.microsoft.com/office/drawing/2014/main" id="{41F91F11-682E-7180-06C9-B80C3407CF8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076634" y="205247"/>
            <a:ext cx="879739" cy="566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393272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Sub-Title Content">
    <p:spTree>
      <p:nvGrpSpPr>
        <p:cNvPr id="1" name=""/>
        <p:cNvGrpSpPr/>
        <p:nvPr/>
      </p:nvGrpSpPr>
      <p:grpSpPr>
        <a:xfrm>
          <a:off x="0" y="0"/>
          <a:ext cx="0" cy="0"/>
          <a:chOff x="0" y="0"/>
          <a:chExt cx="0" cy="0"/>
        </a:xfrm>
      </p:grpSpPr>
      <p:sp>
        <p:nvSpPr>
          <p:cNvPr id="19" name="Text Placeholder 18"/>
          <p:cNvSpPr>
            <a:spLocks noGrp="1"/>
          </p:cNvSpPr>
          <p:nvPr>
            <p:ph type="body" sz="quarter" idx="10" hasCustomPrompt="1"/>
          </p:nvPr>
        </p:nvSpPr>
        <p:spPr>
          <a:xfrm>
            <a:off x="0" y="990603"/>
            <a:ext cx="12192000" cy="5638795"/>
          </a:xfrm>
          <a:prstGeom prst="rect">
            <a:avLst/>
          </a:prstGeom>
        </p:spPr>
        <p:txBody>
          <a:bodyPr/>
          <a:lstStyle>
            <a:lvl1pPr>
              <a:spcBef>
                <a:spcPts val="72"/>
              </a:spcBef>
              <a:defRPr lang="en-US" sz="2800" b="1" smtClean="0"/>
            </a:lvl1pPr>
            <a:lvl2pPr>
              <a:spcBef>
                <a:spcPts val="72"/>
              </a:spcBef>
              <a:defRPr lang="en-US" sz="2400" smtClean="0"/>
            </a:lvl2pPr>
            <a:lvl3pPr>
              <a:spcBef>
                <a:spcPts val="72"/>
              </a:spcBef>
              <a:defRPr lang="en-US" sz="2000" smtClean="0"/>
            </a:lvl3pPr>
            <a:lvl4pPr>
              <a:spcBef>
                <a:spcPts val="72"/>
              </a:spcBef>
              <a:defRPr lang="en-US" sz="1800" smtClean="0"/>
            </a:lvl4pPr>
            <a:lvl5pPr>
              <a:spcBef>
                <a:spcPts val="72"/>
              </a:spcBef>
              <a:defRPr lang="en-US" sz="1800"/>
            </a:lvl5pPr>
          </a:lstStyle>
          <a:p>
            <a:pPr marL="285750" lvl="0" indent="-285750"/>
            <a:r>
              <a:rPr lang="en-US"/>
              <a:t>First level</a:t>
            </a:r>
          </a:p>
          <a:p>
            <a:pPr lvl="1"/>
            <a:r>
              <a:rPr lang="en-US"/>
              <a:t>Second level</a:t>
            </a:r>
          </a:p>
          <a:p>
            <a:pPr marL="1200150" lvl="2" indent="-285750">
              <a:buFont typeface="Wingdings" panose="05000000000000000000" pitchFamily="2" charset="2"/>
              <a:buChar char="§"/>
            </a:pPr>
            <a:r>
              <a:rPr lang="en-US"/>
              <a:t>Third level</a:t>
            </a:r>
          </a:p>
          <a:p>
            <a:pPr marL="1660525" lvl="3" indent="-288925">
              <a:buChar char="•"/>
            </a:pPr>
            <a:r>
              <a:rPr lang="en-US"/>
              <a:t>Fourth level</a:t>
            </a:r>
          </a:p>
          <a:p>
            <a:pPr marL="2114550" lvl="4" indent="-285750">
              <a:buChar char="̶"/>
            </a:pPr>
            <a:r>
              <a:rPr lang="en-US"/>
              <a:t>Fifth level</a:t>
            </a:r>
          </a:p>
        </p:txBody>
      </p:sp>
      <p:cxnSp>
        <p:nvCxnSpPr>
          <p:cNvPr id="11" name="Straight Connector 10"/>
          <p:cNvCxnSpPr/>
          <p:nvPr userDrawn="1"/>
        </p:nvCxnSpPr>
        <p:spPr>
          <a:xfrm>
            <a:off x="0" y="990600"/>
            <a:ext cx="12192000"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Text Placeholder 2">
            <a:extLst>
              <a:ext uri="{FF2B5EF4-FFF2-40B4-BE49-F238E27FC236}">
                <a16:creationId xmlns:a16="http://schemas.microsoft.com/office/drawing/2014/main" id="{A2AC4D8B-CA63-A997-4798-5C42807862B7}"/>
              </a:ext>
            </a:extLst>
          </p:cNvPr>
          <p:cNvSpPr>
            <a:spLocks noGrp="1"/>
          </p:cNvSpPr>
          <p:nvPr>
            <p:ph type="body" sz="quarter" idx="11" hasCustomPrompt="1"/>
          </p:nvPr>
        </p:nvSpPr>
        <p:spPr>
          <a:xfrm>
            <a:off x="1066801" y="152402"/>
            <a:ext cx="9902908" cy="346083"/>
          </a:xfrm>
          <a:prstGeom prst="rect">
            <a:avLst/>
          </a:prstGeom>
        </p:spPr>
        <p:txBody>
          <a:bodyPr anchor="ctr"/>
          <a:lstStyle>
            <a:lvl1pPr marL="0" indent="0">
              <a:spcBef>
                <a:spcPts val="0"/>
              </a:spcBef>
              <a:buNone/>
              <a:defRPr sz="2800" b="1">
                <a:solidFill>
                  <a:srgbClr val="334B68"/>
                </a:solidFill>
              </a:defRPr>
            </a:lvl1pPr>
          </a:lstStyle>
          <a:p>
            <a:pPr lvl="0"/>
            <a:r>
              <a:rPr lang="en-US"/>
              <a:t>Slide Title</a:t>
            </a:r>
          </a:p>
        </p:txBody>
      </p:sp>
      <p:sp>
        <p:nvSpPr>
          <p:cNvPr id="3" name="Text Placeholder 2">
            <a:extLst>
              <a:ext uri="{FF2B5EF4-FFF2-40B4-BE49-F238E27FC236}">
                <a16:creationId xmlns:a16="http://schemas.microsoft.com/office/drawing/2014/main" id="{1F6CEF23-2A21-E94E-779F-A60A9A08C2BF}"/>
              </a:ext>
            </a:extLst>
          </p:cNvPr>
          <p:cNvSpPr>
            <a:spLocks noGrp="1"/>
          </p:cNvSpPr>
          <p:nvPr>
            <p:ph type="body" sz="quarter" idx="12" hasCustomPrompt="1"/>
          </p:nvPr>
        </p:nvSpPr>
        <p:spPr>
          <a:xfrm>
            <a:off x="1066801" y="513788"/>
            <a:ext cx="9902908" cy="346083"/>
          </a:xfrm>
          <a:prstGeom prst="rect">
            <a:avLst/>
          </a:prstGeom>
        </p:spPr>
        <p:txBody>
          <a:bodyPr anchor="ctr"/>
          <a:lstStyle>
            <a:lvl1pPr marL="0" indent="0">
              <a:spcBef>
                <a:spcPts val="0"/>
              </a:spcBef>
              <a:buNone/>
              <a:defRPr sz="2000" b="1" i="1">
                <a:solidFill>
                  <a:srgbClr val="334B68"/>
                </a:solidFill>
              </a:defRPr>
            </a:lvl1pPr>
          </a:lstStyle>
          <a:p>
            <a:pPr lvl="0"/>
            <a:r>
              <a:rPr lang="en-US"/>
              <a:t>Sub-Title</a:t>
            </a:r>
          </a:p>
        </p:txBody>
      </p:sp>
      <p:sp>
        <p:nvSpPr>
          <p:cNvPr id="5" name="Slide Number Placeholder 5">
            <a:extLst>
              <a:ext uri="{FF2B5EF4-FFF2-40B4-BE49-F238E27FC236}">
                <a16:creationId xmlns:a16="http://schemas.microsoft.com/office/drawing/2014/main" id="{4292114B-50EA-A179-B4E2-1C1A07D06F46}"/>
              </a:ext>
            </a:extLst>
          </p:cNvPr>
          <p:cNvSpPr>
            <a:spLocks noGrp="1"/>
          </p:cNvSpPr>
          <p:nvPr>
            <p:ph type="sldNum" sz="quarter" idx="4"/>
          </p:nvPr>
        </p:nvSpPr>
        <p:spPr>
          <a:xfrm>
            <a:off x="10969708" y="6629398"/>
            <a:ext cx="1222293" cy="228600"/>
          </a:xfrm>
          <a:prstGeom prst="rect">
            <a:avLst/>
          </a:prstGeom>
        </p:spPr>
        <p:txBody>
          <a:bodyPr/>
          <a:lstStyle>
            <a:lvl1pPr algn="r">
              <a:defRPr sz="1000" b="1">
                <a:solidFill>
                  <a:srgbClr val="CC9933"/>
                </a:solidFill>
                <a:latin typeface="+mn-lt"/>
              </a:defRPr>
            </a:lvl1pPr>
          </a:lstStyle>
          <a:p>
            <a:fld id="{075EC5FC-CC7F-452E-93D6-839178893493}" type="slidenum">
              <a:rPr lang="en-US" smtClean="0"/>
              <a:pPr/>
              <a:t>‹#›</a:t>
            </a:fld>
            <a:endParaRPr lang="en-US"/>
          </a:p>
        </p:txBody>
      </p:sp>
      <p:pic>
        <p:nvPicPr>
          <p:cNvPr id="4" name="Picture 3" descr="Defense Human Resource Act">
            <a:extLst>
              <a:ext uri="{FF2B5EF4-FFF2-40B4-BE49-F238E27FC236}">
                <a16:creationId xmlns:a16="http://schemas.microsoft.com/office/drawing/2014/main" id="{BA5ECDAD-6C40-4B8B-7E69-35B380FDE3DD}"/>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a:stretch/>
        </p:blipFill>
        <p:spPr bwMode="auto">
          <a:xfrm>
            <a:off x="24245" y="48262"/>
            <a:ext cx="889233" cy="889233"/>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03479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ransition">
    <p:spTree>
      <p:nvGrpSpPr>
        <p:cNvPr id="1" name=""/>
        <p:cNvGrpSpPr/>
        <p:nvPr/>
      </p:nvGrpSpPr>
      <p:grpSpPr>
        <a:xfrm>
          <a:off x="0" y="0"/>
          <a:ext cx="0" cy="0"/>
          <a:chOff x="0" y="0"/>
          <a:chExt cx="0" cy="0"/>
        </a:xfrm>
      </p:grpSpPr>
      <p:sp>
        <p:nvSpPr>
          <p:cNvPr id="19" name="Text Placeholder 18"/>
          <p:cNvSpPr>
            <a:spLocks noGrp="1"/>
          </p:cNvSpPr>
          <p:nvPr>
            <p:ph type="body" sz="quarter" idx="10" hasCustomPrompt="1"/>
          </p:nvPr>
        </p:nvSpPr>
        <p:spPr>
          <a:xfrm>
            <a:off x="0" y="3009902"/>
            <a:ext cx="12192000" cy="838201"/>
          </a:xfrm>
          <a:prstGeom prst="rect">
            <a:avLst/>
          </a:prstGeom>
        </p:spPr>
        <p:txBody>
          <a:bodyPr anchor="ctr"/>
          <a:lstStyle>
            <a:lvl1pPr marL="0" indent="0" algn="ctr">
              <a:buNone/>
              <a:defRPr lang="en-US" sz="3600" b="1" smtClean="0">
                <a:solidFill>
                  <a:srgbClr val="334B68"/>
                </a:solidFill>
              </a:defRPr>
            </a:lvl1pPr>
            <a:lvl2pPr>
              <a:defRPr lang="en-US" sz="2400" smtClean="0"/>
            </a:lvl2pPr>
            <a:lvl3pPr>
              <a:defRPr lang="en-US" sz="2000" smtClean="0"/>
            </a:lvl3pPr>
            <a:lvl4pPr>
              <a:defRPr lang="en-US" sz="1800" smtClean="0"/>
            </a:lvl4pPr>
            <a:lvl5pPr>
              <a:defRPr lang="en-US" sz="1800"/>
            </a:lvl5pPr>
          </a:lstStyle>
          <a:p>
            <a:pPr marL="285750" lvl="0" indent="-285750"/>
            <a:r>
              <a:rPr lang="en-US"/>
              <a:t>Transition Title</a:t>
            </a:r>
          </a:p>
        </p:txBody>
      </p:sp>
      <p:sp>
        <p:nvSpPr>
          <p:cNvPr id="3" name="Slide Number Placeholder 5">
            <a:extLst>
              <a:ext uri="{FF2B5EF4-FFF2-40B4-BE49-F238E27FC236}">
                <a16:creationId xmlns:a16="http://schemas.microsoft.com/office/drawing/2014/main" id="{72759488-5E0B-4231-4389-5A1B497EDCD8}"/>
              </a:ext>
            </a:extLst>
          </p:cNvPr>
          <p:cNvSpPr>
            <a:spLocks noGrp="1"/>
          </p:cNvSpPr>
          <p:nvPr>
            <p:ph type="sldNum" sz="quarter" idx="4"/>
          </p:nvPr>
        </p:nvSpPr>
        <p:spPr>
          <a:xfrm>
            <a:off x="10969708" y="6629398"/>
            <a:ext cx="1222293" cy="228600"/>
          </a:xfrm>
          <a:prstGeom prst="rect">
            <a:avLst/>
          </a:prstGeom>
        </p:spPr>
        <p:txBody>
          <a:bodyPr/>
          <a:lstStyle>
            <a:lvl1pPr algn="r">
              <a:defRPr sz="1000" b="1">
                <a:solidFill>
                  <a:srgbClr val="CC9933"/>
                </a:solidFill>
                <a:latin typeface="+mn-lt"/>
              </a:defRPr>
            </a:lvl1pPr>
          </a:lstStyle>
          <a:p>
            <a:fld id="{075EC5FC-CC7F-452E-93D6-839178893493}" type="slidenum">
              <a:rPr lang="en-US" smtClean="0"/>
              <a:pPr/>
              <a:t>‹#›</a:t>
            </a:fld>
            <a:endParaRPr lang="en-US"/>
          </a:p>
        </p:txBody>
      </p:sp>
    </p:spTree>
    <p:extLst>
      <p:ext uri="{BB962C8B-B14F-4D97-AF65-F5344CB8AC3E}">
        <p14:creationId xmlns:p14="http://schemas.microsoft.com/office/powerpoint/2010/main" val="122729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FED1D-D6C7-45BB-A30C-BB868A9894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96344E5-2616-4E83-9BC1-F876902F24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4E10306-3E8A-45AD-9FD9-2682D5B0D3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0DF40CC-1023-4E33-8146-8F855B7B3E1C}"/>
              </a:ext>
            </a:extLst>
          </p:cNvPr>
          <p:cNvSpPr>
            <a:spLocks noGrp="1"/>
          </p:cNvSpPr>
          <p:nvPr>
            <p:ph type="dt" sz="half" idx="10"/>
          </p:nvPr>
        </p:nvSpPr>
        <p:spPr/>
        <p:txBody>
          <a:bodyPr/>
          <a:lstStyle/>
          <a:p>
            <a:fld id="{E5EE0D79-0BEF-45EC-915E-016D1AACFFC8}" type="datetimeFigureOut">
              <a:rPr lang="en-US" smtClean="0"/>
              <a:t>6/17/2025</a:t>
            </a:fld>
            <a:endParaRPr lang="en-US"/>
          </a:p>
        </p:txBody>
      </p:sp>
      <p:sp>
        <p:nvSpPr>
          <p:cNvPr id="6" name="Footer Placeholder 5">
            <a:extLst>
              <a:ext uri="{FF2B5EF4-FFF2-40B4-BE49-F238E27FC236}">
                <a16:creationId xmlns:a16="http://schemas.microsoft.com/office/drawing/2014/main" id="{F88B70BF-23B6-4CBF-A0A7-4A0E60222A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1AF3CB-10EF-4A92-9679-6DC4C1ABD75F}"/>
              </a:ext>
            </a:extLst>
          </p:cNvPr>
          <p:cNvSpPr>
            <a:spLocks noGrp="1"/>
          </p:cNvSpPr>
          <p:nvPr>
            <p:ph type="sldNum" sz="quarter" idx="12"/>
          </p:nvPr>
        </p:nvSpPr>
        <p:spPr/>
        <p:txBody>
          <a:bodyPr/>
          <a:lstStyle/>
          <a:p>
            <a:fld id="{1D190F36-E96B-47DE-975A-CAB740E763A2}" type="slidenum">
              <a:rPr lang="en-US" smtClean="0"/>
              <a:t>‹#›</a:t>
            </a:fld>
            <a:endParaRPr lang="en-US"/>
          </a:p>
        </p:txBody>
      </p:sp>
    </p:spTree>
    <p:extLst>
      <p:ext uri="{BB962C8B-B14F-4D97-AF65-F5344CB8AC3E}">
        <p14:creationId xmlns:p14="http://schemas.microsoft.com/office/powerpoint/2010/main" val="302133576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grpSp>
        <p:nvGrpSpPr>
          <p:cNvPr id="15" name="Group 14"/>
          <p:cNvGrpSpPr/>
          <p:nvPr userDrawn="1"/>
        </p:nvGrpSpPr>
        <p:grpSpPr>
          <a:xfrm>
            <a:off x="0" y="6443585"/>
            <a:ext cx="12192000" cy="276999"/>
            <a:chOff x="0" y="6443585"/>
            <a:chExt cx="12192000" cy="276999"/>
          </a:xfrm>
        </p:grpSpPr>
        <p:sp>
          <p:nvSpPr>
            <p:cNvPr id="16" name="Rectangle 15">
              <a:extLst>
                <a:ext uri="{FF2B5EF4-FFF2-40B4-BE49-F238E27FC236}">
                  <a16:creationId xmlns:a16="http://schemas.microsoft.com/office/drawing/2014/main" id="{68288A65-3FD3-7D42-9F65-33BDD93CC4E9}"/>
                </a:ext>
              </a:extLst>
            </p:cNvPr>
            <p:cNvSpPr/>
            <p:nvPr userDrawn="1"/>
          </p:nvSpPr>
          <p:spPr>
            <a:xfrm>
              <a:off x="0" y="6456285"/>
              <a:ext cx="12192000" cy="251730"/>
            </a:xfrm>
            <a:prstGeom prst="rect">
              <a:avLst/>
            </a:prstGeom>
            <a:solidFill>
              <a:srgbClr val="AEC6DA">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4000"/>
            </a:p>
          </p:txBody>
        </p:sp>
        <p:sp>
          <p:nvSpPr>
            <p:cNvPr id="17" name="TextBox 16">
              <a:extLst>
                <a:ext uri="{FF2B5EF4-FFF2-40B4-BE49-F238E27FC236}">
                  <a16:creationId xmlns:a16="http://schemas.microsoft.com/office/drawing/2014/main" id="{02478EAF-B3F1-5541-A5F4-4697B4003A3C}"/>
                </a:ext>
              </a:extLst>
            </p:cNvPr>
            <p:cNvSpPr txBox="1"/>
            <p:nvPr userDrawn="1"/>
          </p:nvSpPr>
          <p:spPr>
            <a:xfrm>
              <a:off x="365759" y="6443585"/>
              <a:ext cx="346968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a:solidFill>
                    <a:srgbClr val="17345C"/>
                  </a:solidFill>
                  <a:latin typeface="Arial" panose="020B0604020202020204" pitchFamily="34" charset="0"/>
                  <a:cs typeface="Arial" panose="020B0604020202020204" pitchFamily="34" charset="0"/>
                </a:rPr>
                <a:t>Defense Support Services Center</a:t>
              </a:r>
            </a:p>
          </p:txBody>
        </p:sp>
      </p:grpSp>
      <p:sp>
        <p:nvSpPr>
          <p:cNvPr id="11" name="Slide Number Placeholder 2"/>
          <p:cNvSpPr>
            <a:spLocks noGrp="1"/>
          </p:cNvSpPr>
          <p:nvPr>
            <p:ph type="sldNum" sz="quarter" idx="14"/>
          </p:nvPr>
        </p:nvSpPr>
        <p:spPr>
          <a:xfrm>
            <a:off x="11379449" y="6456285"/>
            <a:ext cx="353838" cy="251730"/>
          </a:xfrm>
        </p:spPr>
        <p:txBody>
          <a:bodyPr/>
          <a:lstStyle/>
          <a:p>
            <a:fld id="{4C6B7127-9F77-471E-BA61-1540CB2C57B2}" type="slidenum">
              <a:rPr lang="en-US" smtClean="0"/>
              <a:pPr/>
              <a:t>‹#›</a:t>
            </a:fld>
            <a:endParaRPr lang="en-US"/>
          </a:p>
        </p:txBody>
      </p:sp>
    </p:spTree>
    <p:extLst>
      <p:ext uri="{BB962C8B-B14F-4D97-AF65-F5344CB8AC3E}">
        <p14:creationId xmlns:p14="http://schemas.microsoft.com/office/powerpoint/2010/main" val="316529506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Holder 3"/>
          <p:cNvSpPr>
            <a:spLocks noGrp="1"/>
          </p:cNvSpPr>
          <p:nvPr>
            <p:ph type="body" idx="1"/>
          </p:nvPr>
        </p:nvSpPr>
        <p:spPr/>
        <p:txBody>
          <a:bodyPr lIns="0" tIns="0" rIns="0" bIns="0"/>
          <a:lstStyle>
            <a:lvl1pPr>
              <a:defRPr sz="1600" b="0" i="0">
                <a:solidFill>
                  <a:schemeClr val="tx1"/>
                </a:solidFill>
              </a:defRPr>
            </a:lvl1pPr>
          </a:lstStyle>
          <a:p>
            <a:endParaRPr/>
          </a:p>
        </p:txBody>
      </p:sp>
      <p:sp>
        <p:nvSpPr>
          <p:cNvPr id="8" name="Text Placeholder 7">
            <a:extLst>
              <a:ext uri="{FF2B5EF4-FFF2-40B4-BE49-F238E27FC236}">
                <a16:creationId xmlns:a16="http://schemas.microsoft.com/office/drawing/2014/main" id="{1CC98612-A671-4134-AA9A-ED864412BC52}"/>
              </a:ext>
            </a:extLst>
          </p:cNvPr>
          <p:cNvSpPr>
            <a:spLocks noGrp="1"/>
          </p:cNvSpPr>
          <p:nvPr>
            <p:ph type="body" sz="quarter" idx="10" hasCustomPrompt="1"/>
          </p:nvPr>
        </p:nvSpPr>
        <p:spPr>
          <a:xfrm>
            <a:off x="914400" y="655637"/>
            <a:ext cx="9945688" cy="353653"/>
          </a:xfrm>
        </p:spPr>
        <p:txBody>
          <a:bodyPr/>
          <a:lstStyle>
            <a:lvl1pPr>
              <a:defRPr sz="2400" b="1">
                <a:latin typeface="+mj-lt"/>
              </a:defRPr>
            </a:lvl1pPr>
          </a:lstStyle>
          <a:p>
            <a:pPr lvl="0"/>
            <a:r>
              <a:rPr lang="en-US"/>
              <a:t>TITLE</a:t>
            </a:r>
          </a:p>
        </p:txBody>
      </p:sp>
      <p:sp>
        <p:nvSpPr>
          <p:cNvPr id="10" name="Content Placeholder 9">
            <a:extLst>
              <a:ext uri="{FF2B5EF4-FFF2-40B4-BE49-F238E27FC236}">
                <a16:creationId xmlns:a16="http://schemas.microsoft.com/office/drawing/2014/main" id="{435B160B-C06F-4E00-B043-4B939FFD59C7}"/>
              </a:ext>
            </a:extLst>
          </p:cNvPr>
          <p:cNvSpPr>
            <a:spLocks noGrp="1"/>
          </p:cNvSpPr>
          <p:nvPr>
            <p:ph sz="quarter" idx="11" hasCustomPrompt="1"/>
          </p:nvPr>
        </p:nvSpPr>
        <p:spPr>
          <a:xfrm>
            <a:off x="914400" y="1042913"/>
            <a:ext cx="9945688" cy="560388"/>
          </a:xfrm>
        </p:spPr>
        <p:txBody>
          <a:bodyPr/>
          <a:lstStyle>
            <a:lvl1pPr>
              <a:defRPr sz="1400"/>
            </a:lvl1pPr>
          </a:lstStyle>
          <a:p>
            <a:pPr lvl="0"/>
            <a:r>
              <a:rPr lang="en-US"/>
              <a:t>Description</a:t>
            </a:r>
          </a:p>
        </p:txBody>
      </p:sp>
    </p:spTree>
    <p:extLst>
      <p:ext uri="{BB962C8B-B14F-4D97-AF65-F5344CB8AC3E}">
        <p14:creationId xmlns:p14="http://schemas.microsoft.com/office/powerpoint/2010/main" val="397634817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 </a:t>
            </a:r>
            <a:endParaRPr lang="en-GB"/>
          </a:p>
        </p:txBody>
      </p:sp>
      <p:grpSp>
        <p:nvGrpSpPr>
          <p:cNvPr id="13" name="Group 12"/>
          <p:cNvGrpSpPr/>
          <p:nvPr userDrawn="1"/>
        </p:nvGrpSpPr>
        <p:grpSpPr>
          <a:xfrm>
            <a:off x="0" y="6443585"/>
            <a:ext cx="12192000" cy="276999"/>
            <a:chOff x="0" y="6443585"/>
            <a:chExt cx="12192000" cy="276999"/>
          </a:xfrm>
        </p:grpSpPr>
        <p:sp>
          <p:nvSpPr>
            <p:cNvPr id="14" name="Rectangle 13">
              <a:extLst>
                <a:ext uri="{FF2B5EF4-FFF2-40B4-BE49-F238E27FC236}">
                  <a16:creationId xmlns:a16="http://schemas.microsoft.com/office/drawing/2014/main" id="{68288A65-3FD3-7D42-9F65-33BDD93CC4E9}"/>
                </a:ext>
              </a:extLst>
            </p:cNvPr>
            <p:cNvSpPr/>
            <p:nvPr userDrawn="1"/>
          </p:nvSpPr>
          <p:spPr>
            <a:xfrm>
              <a:off x="0" y="6456285"/>
              <a:ext cx="12192000" cy="251730"/>
            </a:xfrm>
            <a:prstGeom prst="rect">
              <a:avLst/>
            </a:prstGeom>
            <a:solidFill>
              <a:srgbClr val="AEC6DA">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4000"/>
            </a:p>
          </p:txBody>
        </p:sp>
        <p:sp>
          <p:nvSpPr>
            <p:cNvPr id="15" name="TextBox 14">
              <a:extLst>
                <a:ext uri="{FF2B5EF4-FFF2-40B4-BE49-F238E27FC236}">
                  <a16:creationId xmlns:a16="http://schemas.microsoft.com/office/drawing/2014/main" id="{02478EAF-B3F1-5541-A5F4-4697B4003A3C}"/>
                </a:ext>
              </a:extLst>
            </p:cNvPr>
            <p:cNvSpPr txBox="1"/>
            <p:nvPr userDrawn="1"/>
          </p:nvSpPr>
          <p:spPr>
            <a:xfrm>
              <a:off x="365759" y="6443585"/>
              <a:ext cx="346968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a:solidFill>
                    <a:srgbClr val="17345C"/>
                  </a:solidFill>
                  <a:latin typeface="Arial" panose="020B0604020202020204" pitchFamily="34" charset="0"/>
                  <a:cs typeface="Arial" panose="020B0604020202020204" pitchFamily="34" charset="0"/>
                </a:rPr>
                <a:t>Defense Support Services Center</a:t>
              </a:r>
            </a:p>
          </p:txBody>
        </p:sp>
      </p:grpSp>
      <p:sp>
        <p:nvSpPr>
          <p:cNvPr id="12" name="Slide Number Placeholder 2"/>
          <p:cNvSpPr>
            <a:spLocks noGrp="1"/>
          </p:cNvSpPr>
          <p:nvPr>
            <p:ph type="sldNum" sz="quarter" idx="14"/>
          </p:nvPr>
        </p:nvSpPr>
        <p:spPr>
          <a:xfrm>
            <a:off x="11379449" y="6456285"/>
            <a:ext cx="353838" cy="251730"/>
          </a:xfrm>
        </p:spPr>
        <p:txBody>
          <a:bodyPr/>
          <a:lstStyle/>
          <a:p>
            <a:fld id="{4C6B7127-9F77-471E-BA61-1540CB2C57B2}" type="slidenum">
              <a:rPr lang="en-US" smtClean="0"/>
              <a:pPr/>
              <a:t>‹#›</a:t>
            </a:fld>
            <a:endParaRPr lang="en-US"/>
          </a:p>
        </p:txBody>
      </p:sp>
      <p:sp>
        <p:nvSpPr>
          <p:cNvPr id="3" name="Text Placeholder 15">
            <a:extLst>
              <a:ext uri="{FF2B5EF4-FFF2-40B4-BE49-F238E27FC236}">
                <a16:creationId xmlns:a16="http://schemas.microsoft.com/office/drawing/2014/main" id="{6F41F9B5-0018-4121-4E18-DBB11EA7DAE9}"/>
              </a:ext>
            </a:extLst>
          </p:cNvPr>
          <p:cNvSpPr>
            <a:spLocks noGrp="1"/>
          </p:cNvSpPr>
          <p:nvPr>
            <p:ph type="body" sz="quarter" idx="11" hasCustomPrompt="1"/>
          </p:nvPr>
        </p:nvSpPr>
        <p:spPr>
          <a:xfrm>
            <a:off x="0" y="295275"/>
            <a:ext cx="12192000" cy="445380"/>
          </a:xfrm>
          <a:prstGeom prst="rect">
            <a:avLst/>
          </a:prstGeom>
        </p:spPr>
        <p:txBody>
          <a:bodyPr/>
          <a:lstStyle>
            <a:lvl1pPr marL="0" indent="0" algn="ctr">
              <a:buFontTx/>
              <a:buNone/>
              <a:defRPr b="1">
                <a:solidFill>
                  <a:srgbClr val="1E5180"/>
                </a:solidFill>
              </a:defRPr>
            </a:lvl1pPr>
          </a:lstStyle>
          <a:p>
            <a:pPr lvl="0"/>
            <a:r>
              <a:rPr lang="en-US"/>
              <a:t>Add title here</a:t>
            </a:r>
          </a:p>
        </p:txBody>
      </p:sp>
    </p:spTree>
    <p:extLst>
      <p:ext uri="{BB962C8B-B14F-4D97-AF65-F5344CB8AC3E}">
        <p14:creationId xmlns:p14="http://schemas.microsoft.com/office/powerpoint/2010/main" val="26648669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6FF19-6C57-4254-B39C-89D21DFDC1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FA0E594-6C4B-4164-B012-67FAE8C7470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5CA1E7B-D226-4293-8EF3-68E22D1226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0CAC937-F693-4AFB-A1FC-25837C6EEE0F}"/>
              </a:ext>
            </a:extLst>
          </p:cNvPr>
          <p:cNvSpPr>
            <a:spLocks noGrp="1"/>
          </p:cNvSpPr>
          <p:nvPr>
            <p:ph type="dt" sz="half" idx="10"/>
          </p:nvPr>
        </p:nvSpPr>
        <p:spPr/>
        <p:txBody>
          <a:bodyPr/>
          <a:lstStyle/>
          <a:p>
            <a:fld id="{E5EE0D79-0BEF-45EC-915E-016D1AACFFC8}" type="datetimeFigureOut">
              <a:rPr lang="en-US" smtClean="0"/>
              <a:t>6/17/2025</a:t>
            </a:fld>
            <a:endParaRPr lang="en-US"/>
          </a:p>
        </p:txBody>
      </p:sp>
      <p:sp>
        <p:nvSpPr>
          <p:cNvPr id="6" name="Footer Placeholder 5">
            <a:extLst>
              <a:ext uri="{FF2B5EF4-FFF2-40B4-BE49-F238E27FC236}">
                <a16:creationId xmlns:a16="http://schemas.microsoft.com/office/drawing/2014/main" id="{204B0438-C070-4230-8E93-A7B628BB9F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CDE457-B2E0-47D2-AEFB-0191754A1D67}"/>
              </a:ext>
            </a:extLst>
          </p:cNvPr>
          <p:cNvSpPr>
            <a:spLocks noGrp="1"/>
          </p:cNvSpPr>
          <p:nvPr>
            <p:ph type="sldNum" sz="quarter" idx="12"/>
          </p:nvPr>
        </p:nvSpPr>
        <p:spPr/>
        <p:txBody>
          <a:bodyPr/>
          <a:lstStyle/>
          <a:p>
            <a:fld id="{1D190F36-E96B-47DE-975A-CAB740E763A2}" type="slidenum">
              <a:rPr lang="en-US" smtClean="0"/>
              <a:t>‹#›</a:t>
            </a:fld>
            <a:endParaRPr lang="en-US"/>
          </a:p>
        </p:txBody>
      </p:sp>
    </p:spTree>
    <p:extLst>
      <p:ext uri="{BB962C8B-B14F-4D97-AF65-F5344CB8AC3E}">
        <p14:creationId xmlns:p14="http://schemas.microsoft.com/office/powerpoint/2010/main" val="24437398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1">
    <p:spTree>
      <p:nvGrpSpPr>
        <p:cNvPr id="1" name=""/>
        <p:cNvGrpSpPr/>
        <p:nvPr/>
      </p:nvGrpSpPr>
      <p:grpSpPr>
        <a:xfrm>
          <a:off x="0" y="0"/>
          <a:ext cx="0" cy="0"/>
          <a:chOff x="0" y="0"/>
          <a:chExt cx="0" cy="0"/>
        </a:xfrm>
      </p:grpSpPr>
      <p:sp>
        <p:nvSpPr>
          <p:cNvPr id="7" name="Content Placeholder 6"/>
          <p:cNvSpPr>
            <a:spLocks noGrp="1"/>
          </p:cNvSpPr>
          <p:nvPr>
            <p:ph sz="quarter" idx="13" hasCustomPrompt="1"/>
          </p:nvPr>
        </p:nvSpPr>
        <p:spPr>
          <a:xfrm>
            <a:off x="499999" y="1078030"/>
            <a:ext cx="11281323" cy="5159142"/>
          </a:xfrm>
        </p:spPr>
        <p:txBody>
          <a:bodyPr anchor="t" anchorCtr="0"/>
          <a:lstStyle>
            <a:lvl1pPr algn="l" defTabSz="685801" rtl="0" eaLnBrk="1" latinLnBrk="0" hangingPunct="1">
              <a:lnSpc>
                <a:spcPct val="90000"/>
              </a:lnSpc>
              <a:spcBef>
                <a:spcPts val="750"/>
              </a:spcBef>
              <a:buClr>
                <a:schemeClr val="accent4"/>
              </a:buClr>
              <a:defRPr lang="en-US" sz="2400" kern="1200" dirty="0" smtClean="0">
                <a:solidFill>
                  <a:schemeClr val="tx1"/>
                </a:solidFill>
                <a:latin typeface="+mn-lt"/>
                <a:ea typeface="+mn-ea"/>
                <a:cs typeface="+mn-cs"/>
              </a:defRPr>
            </a:lvl1pPr>
            <a:lvl2pPr algn="l" defTabSz="685801" rtl="0" eaLnBrk="1" latinLnBrk="0" hangingPunct="1">
              <a:lnSpc>
                <a:spcPct val="90000"/>
              </a:lnSpc>
              <a:spcBef>
                <a:spcPts val="750"/>
              </a:spcBef>
              <a:defRPr lang="en-US" sz="2200" kern="1200" dirty="0" smtClean="0">
                <a:solidFill>
                  <a:schemeClr val="tx1"/>
                </a:solidFill>
                <a:latin typeface="+mn-lt"/>
                <a:ea typeface="+mn-ea"/>
                <a:cs typeface="+mn-cs"/>
              </a:defRPr>
            </a:lvl2pPr>
            <a:lvl3pPr algn="l" defTabSz="685801" rtl="0" eaLnBrk="1" latinLnBrk="0" hangingPunct="1">
              <a:lnSpc>
                <a:spcPct val="90000"/>
              </a:lnSpc>
              <a:spcBef>
                <a:spcPts val="750"/>
              </a:spcBef>
              <a:defRPr lang="en-US" sz="2200" kern="1200" dirty="0" smtClean="0">
                <a:solidFill>
                  <a:schemeClr val="tx1"/>
                </a:solidFill>
                <a:latin typeface="+mn-lt"/>
                <a:ea typeface="+mn-ea"/>
                <a:cs typeface="+mn-cs"/>
              </a:defRPr>
            </a:lvl3pPr>
            <a:lvl4pPr algn="l" defTabSz="685801" rtl="0" eaLnBrk="1" latinLnBrk="0" hangingPunct="1">
              <a:lnSpc>
                <a:spcPct val="90000"/>
              </a:lnSpc>
              <a:spcBef>
                <a:spcPts val="750"/>
              </a:spcBef>
              <a:defRPr lang="en-US" sz="2200" kern="1200" dirty="0">
                <a:solidFill>
                  <a:schemeClr val="tx1"/>
                </a:solidFill>
                <a:latin typeface="+mn-lt"/>
                <a:ea typeface="+mn-ea"/>
                <a:cs typeface="+mn-cs"/>
              </a:defRPr>
            </a:lvl4pPr>
            <a:lvl5pPr>
              <a:defRPr sz="825"/>
            </a:lvl5pPr>
          </a:lstStyle>
          <a:p>
            <a:pPr lvl="0"/>
            <a:r>
              <a:rPr lang="en-US"/>
              <a:t>Click to edit Master text styles</a:t>
            </a:r>
          </a:p>
          <a:p>
            <a:pPr lvl="1"/>
            <a:r>
              <a:rPr lang="en-US"/>
              <a:t>Second level</a:t>
            </a:r>
          </a:p>
          <a:p>
            <a:pPr lvl="2"/>
            <a:r>
              <a:rPr lang="en-US"/>
              <a:t>Third level</a:t>
            </a:r>
          </a:p>
          <a:p>
            <a:pPr lvl="3"/>
            <a:r>
              <a:rPr lang="en-US"/>
              <a:t>Fourth level</a:t>
            </a:r>
          </a:p>
        </p:txBody>
      </p:sp>
      <p:grpSp>
        <p:nvGrpSpPr>
          <p:cNvPr id="2" name="Group 1"/>
          <p:cNvGrpSpPr/>
          <p:nvPr userDrawn="1"/>
        </p:nvGrpSpPr>
        <p:grpSpPr>
          <a:xfrm>
            <a:off x="0" y="6443585"/>
            <a:ext cx="12192000" cy="276999"/>
            <a:chOff x="0" y="6443585"/>
            <a:chExt cx="12192000" cy="276999"/>
          </a:xfrm>
        </p:grpSpPr>
        <p:sp>
          <p:nvSpPr>
            <p:cNvPr id="5" name="Rectangle 4">
              <a:extLst>
                <a:ext uri="{FF2B5EF4-FFF2-40B4-BE49-F238E27FC236}">
                  <a16:creationId xmlns:a16="http://schemas.microsoft.com/office/drawing/2014/main" id="{68288A65-3FD3-7D42-9F65-33BDD93CC4E9}"/>
                </a:ext>
              </a:extLst>
            </p:cNvPr>
            <p:cNvSpPr/>
            <p:nvPr userDrawn="1"/>
          </p:nvSpPr>
          <p:spPr>
            <a:xfrm>
              <a:off x="0" y="6456285"/>
              <a:ext cx="12192000" cy="251730"/>
            </a:xfrm>
            <a:prstGeom prst="rect">
              <a:avLst/>
            </a:prstGeom>
            <a:solidFill>
              <a:srgbClr val="AEC6DA">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4000"/>
            </a:p>
          </p:txBody>
        </p:sp>
        <p:sp>
          <p:nvSpPr>
            <p:cNvPr id="6" name="TextBox 5">
              <a:extLst>
                <a:ext uri="{FF2B5EF4-FFF2-40B4-BE49-F238E27FC236}">
                  <a16:creationId xmlns:a16="http://schemas.microsoft.com/office/drawing/2014/main" id="{02478EAF-B3F1-5541-A5F4-4697B4003A3C}"/>
                </a:ext>
              </a:extLst>
            </p:cNvPr>
            <p:cNvSpPr txBox="1"/>
            <p:nvPr userDrawn="1"/>
          </p:nvSpPr>
          <p:spPr>
            <a:xfrm>
              <a:off x="365759" y="6443585"/>
              <a:ext cx="346968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a:solidFill>
                    <a:srgbClr val="17345C"/>
                  </a:solidFill>
                  <a:latin typeface="Arial" panose="020B0604020202020204" pitchFamily="34" charset="0"/>
                  <a:cs typeface="Arial" panose="020B0604020202020204" pitchFamily="34" charset="0"/>
                </a:rPr>
                <a:t>Defense Support Services Center</a:t>
              </a:r>
            </a:p>
          </p:txBody>
        </p:sp>
      </p:grpSp>
      <p:sp>
        <p:nvSpPr>
          <p:cNvPr id="8" name="Title Placeholder 1"/>
          <p:cNvSpPr>
            <a:spLocks noGrp="1"/>
          </p:cNvSpPr>
          <p:nvPr userDrawn="1">
            <p:ph type="title" hasCustomPrompt="1"/>
          </p:nvPr>
        </p:nvSpPr>
        <p:spPr>
          <a:xfrm>
            <a:off x="499999" y="365761"/>
            <a:ext cx="11241431" cy="539015"/>
          </a:xfrm>
          <a:prstGeom prst="rect">
            <a:avLst/>
          </a:prstGeom>
        </p:spPr>
        <p:txBody>
          <a:bodyPr vert="horz" lIns="0" tIns="0" rIns="0" bIns="0" rtlCol="0" anchor="ctr" anchorCtr="0">
            <a:noAutofit/>
          </a:bodyPr>
          <a:lstStyle>
            <a:lvl1pPr>
              <a:defRPr/>
            </a:lvl1pPr>
          </a:lstStyle>
          <a:p>
            <a:r>
              <a:rPr lang="en-US" noProof="0"/>
              <a:t>Title</a:t>
            </a:r>
          </a:p>
        </p:txBody>
      </p:sp>
      <p:sp>
        <p:nvSpPr>
          <p:cNvPr id="9" name="Slide Number Placeholder 2"/>
          <p:cNvSpPr>
            <a:spLocks noGrp="1"/>
          </p:cNvSpPr>
          <p:nvPr>
            <p:ph type="sldNum" sz="quarter" idx="14"/>
          </p:nvPr>
        </p:nvSpPr>
        <p:spPr>
          <a:xfrm>
            <a:off x="11379449" y="6456285"/>
            <a:ext cx="353838" cy="251730"/>
          </a:xfrm>
        </p:spPr>
        <p:txBody>
          <a:bodyPr/>
          <a:lstStyle/>
          <a:p>
            <a:fld id="{4C6B7127-9F77-471E-BA61-1540CB2C57B2}" type="slidenum">
              <a:rPr lang="en-US" smtClean="0"/>
              <a:pPr/>
              <a:t>‹#›</a:t>
            </a:fld>
            <a:endParaRPr lang="en-US"/>
          </a:p>
        </p:txBody>
      </p:sp>
    </p:spTree>
    <p:extLst>
      <p:ext uri="{BB962C8B-B14F-4D97-AF65-F5344CB8AC3E}">
        <p14:creationId xmlns:p14="http://schemas.microsoft.com/office/powerpoint/2010/main" val="12604289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10" Type="http://schemas.openxmlformats.org/officeDocument/2006/relationships/theme" Target="../theme/theme2.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6" Type="http://schemas.openxmlformats.org/officeDocument/2006/relationships/theme" Target="../theme/theme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5" Type="http://schemas.openxmlformats.org/officeDocument/2006/relationships/slideLayout" Target="../slideLayouts/slideLayout37.xml"/><Relationship Id="rId10" Type="http://schemas.openxmlformats.org/officeDocument/2006/relationships/theme" Target="../theme/theme4.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26" Type="http://schemas.openxmlformats.org/officeDocument/2006/relationships/image" Target="../media/image10.png"/><Relationship Id="rId3" Type="http://schemas.openxmlformats.org/officeDocument/2006/relationships/slideLayout" Target="../slideLayouts/slideLayout44.xml"/><Relationship Id="rId21" Type="http://schemas.openxmlformats.org/officeDocument/2006/relationships/slideLayout" Target="../slideLayouts/slideLayout62.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5" Type="http://schemas.openxmlformats.org/officeDocument/2006/relationships/theme" Target="../theme/theme5.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24" Type="http://schemas.openxmlformats.org/officeDocument/2006/relationships/slideLayout" Target="../slideLayouts/slideLayout65.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slideLayout" Target="../slideLayouts/slideLayout64.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slideLayout" Target="../slideLayouts/slideLayout63.xml"/><Relationship Id="rId27" Type="http://schemas.openxmlformats.org/officeDocument/2006/relationships/image" Target="../media/image11.png"/></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68.xml"/><Relationship Id="rId7" Type="http://schemas.openxmlformats.org/officeDocument/2006/relationships/slideLayout" Target="../slideLayouts/slideLayout72.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5" Type="http://schemas.openxmlformats.org/officeDocument/2006/relationships/slideLayout" Target="../slideLayouts/slideLayout70.xml"/><Relationship Id="rId4"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7440CD-6E27-4B12-9804-E356EE3AB4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C272A55-54EF-4619-B7FA-E6595F3402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5293ED-43FA-49EA-978B-8A41BB25C0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EE0D79-0BEF-45EC-915E-016D1AACFFC8}" type="datetimeFigureOut">
              <a:rPr lang="en-US" smtClean="0"/>
              <a:t>6/17/2025</a:t>
            </a:fld>
            <a:endParaRPr lang="en-US"/>
          </a:p>
        </p:txBody>
      </p:sp>
      <p:sp>
        <p:nvSpPr>
          <p:cNvPr id="5" name="Footer Placeholder 4">
            <a:extLst>
              <a:ext uri="{FF2B5EF4-FFF2-40B4-BE49-F238E27FC236}">
                <a16:creationId xmlns:a16="http://schemas.microsoft.com/office/drawing/2014/main" id="{4FD87308-1D05-4B32-89FB-27C0CA77048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441357A-6CB2-4E74-8CED-98000C8A1C30}"/>
              </a:ext>
            </a:extLst>
          </p:cNvPr>
          <p:cNvSpPr>
            <a:spLocks noGrp="1"/>
          </p:cNvSpPr>
          <p:nvPr>
            <p:ph type="sldNum" sz="quarter" idx="4"/>
          </p:nvPr>
        </p:nvSpPr>
        <p:spPr>
          <a:xfrm>
            <a:off x="8941013" y="649082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190F36-E96B-47DE-975A-CAB740E763A2}" type="slidenum">
              <a:rPr lang="en-US" smtClean="0"/>
              <a:t>‹#›</a:t>
            </a:fld>
            <a:endParaRPr lang="en-US"/>
          </a:p>
        </p:txBody>
      </p:sp>
    </p:spTree>
    <p:extLst>
      <p:ext uri="{BB962C8B-B14F-4D97-AF65-F5344CB8AC3E}">
        <p14:creationId xmlns:p14="http://schemas.microsoft.com/office/powerpoint/2010/main" val="700706856"/>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6" r:id="rId7"/>
    <p:sldLayoutId id="2147483707"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9999" y="365761"/>
            <a:ext cx="11241431" cy="539015"/>
          </a:xfrm>
          <a:prstGeom prst="rect">
            <a:avLst/>
          </a:prstGeom>
        </p:spPr>
        <p:txBody>
          <a:bodyPr vert="horz" lIns="0" tIns="0" rIns="0" bIns="0" rtlCol="0" anchor="ctr" anchorCtr="0">
            <a:noAutofit/>
          </a:bodyPr>
          <a:lstStyle/>
          <a:p>
            <a:r>
              <a:rPr lang="en-US" noProof="0"/>
              <a:t>Click to edit Master title style</a:t>
            </a:r>
          </a:p>
        </p:txBody>
      </p:sp>
      <p:sp>
        <p:nvSpPr>
          <p:cNvPr id="8" name="Text Placeholder 7"/>
          <p:cNvSpPr>
            <a:spLocks noGrp="1"/>
          </p:cNvSpPr>
          <p:nvPr>
            <p:ph type="body" idx="1"/>
          </p:nvPr>
        </p:nvSpPr>
        <p:spPr>
          <a:xfrm>
            <a:off x="500000" y="1106905"/>
            <a:ext cx="11241431" cy="5149516"/>
          </a:xfrm>
          <a:prstGeom prst="rect">
            <a:avLst/>
          </a:prstGeom>
        </p:spPr>
        <p:txBody>
          <a:bodyPr vert="horz" lIns="0" tIns="0" rIns="0" bIns="0" rtlCol="0" anchor="t" anchorCtr="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p:txBody>
      </p:sp>
      <p:sp>
        <p:nvSpPr>
          <p:cNvPr id="15" name="Slide Number Placeholder 5"/>
          <p:cNvSpPr>
            <a:spLocks noGrp="1"/>
          </p:cNvSpPr>
          <p:nvPr>
            <p:ph type="sldNum" sz="quarter" idx="4"/>
          </p:nvPr>
        </p:nvSpPr>
        <p:spPr>
          <a:xfrm>
            <a:off x="11379449" y="6477382"/>
            <a:ext cx="361983" cy="261279"/>
          </a:xfrm>
          <a:prstGeom prst="rect">
            <a:avLst/>
          </a:prstGeom>
        </p:spPr>
        <p:txBody>
          <a:bodyPr vert="horz" lIns="0" tIns="0" rIns="0" bIns="0" rtlCol="0" anchor="ctr" anchorCtr="0"/>
          <a:lstStyle>
            <a:lvl1pPr algn="r">
              <a:defRPr sz="1200" b="1">
                <a:solidFill>
                  <a:schemeClr val="tx1"/>
                </a:solidFill>
              </a:defRPr>
            </a:lvl1pPr>
          </a:lstStyle>
          <a:p>
            <a:fld id="{4C6B7127-9F77-471E-BA61-1540CB2C57B2}" type="slidenum">
              <a:rPr lang="en-US" smtClean="0"/>
              <a:pPr/>
              <a:t>‹#›</a:t>
            </a:fld>
            <a:endParaRPr lang="en-US"/>
          </a:p>
        </p:txBody>
      </p:sp>
    </p:spTree>
    <p:extLst>
      <p:ext uri="{BB962C8B-B14F-4D97-AF65-F5344CB8AC3E}">
        <p14:creationId xmlns:p14="http://schemas.microsoft.com/office/powerpoint/2010/main" val="2198983582"/>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Lst>
  <p:hf hdr="0" ftr="0" dt="0"/>
  <p:txStyles>
    <p:titleStyle>
      <a:lvl1pPr algn="l" defTabSz="685801" rtl="0" eaLnBrk="1" latinLnBrk="0" hangingPunct="1">
        <a:lnSpc>
          <a:spcPct val="85000"/>
        </a:lnSpc>
        <a:spcBef>
          <a:spcPct val="0"/>
        </a:spcBef>
        <a:buNone/>
        <a:defRPr sz="3000" b="1" kern="1200">
          <a:solidFill>
            <a:schemeClr val="accent4"/>
          </a:solidFill>
          <a:latin typeface="+mj-lt"/>
          <a:ea typeface="+mj-ea"/>
          <a:cs typeface="+mj-cs"/>
        </a:defRPr>
      </a:lvl1pPr>
    </p:titleStyle>
    <p:bodyStyle>
      <a:lvl1pPr marL="231775" indent="-231775" algn="l" defTabSz="685801" rtl="0" eaLnBrk="1" latinLnBrk="0" hangingPunct="1">
        <a:lnSpc>
          <a:spcPct val="90000"/>
        </a:lnSpc>
        <a:spcBef>
          <a:spcPts val="750"/>
        </a:spcBef>
        <a:buClr>
          <a:schemeClr val="accent4"/>
        </a:buClr>
        <a:buSzPct val="100000"/>
        <a:buFont typeface="Wingdings" panose="05000000000000000000" pitchFamily="2" charset="2"/>
        <a:buChar char=""/>
        <a:defRPr sz="2400" kern="1200">
          <a:solidFill>
            <a:schemeClr val="tx1"/>
          </a:solidFill>
          <a:latin typeface="+mn-lt"/>
          <a:ea typeface="+mn-ea"/>
          <a:cs typeface="+mn-cs"/>
        </a:defRPr>
      </a:lvl1pPr>
      <a:lvl2pPr marL="568325" indent="-204788" algn="l" defTabSz="685801" rtl="0" eaLnBrk="1" latinLnBrk="0" hangingPunct="1">
        <a:lnSpc>
          <a:spcPct val="90000"/>
        </a:lnSpc>
        <a:spcBef>
          <a:spcPts val="750"/>
        </a:spcBef>
        <a:buClr>
          <a:schemeClr val="tx1"/>
        </a:buClr>
        <a:buSzPct val="100000"/>
        <a:buFont typeface="Arial" panose="020B0604020202020204" pitchFamily="34" charset="0"/>
        <a:buChar char="-"/>
        <a:defRPr lang="en-US" sz="2200" kern="1200" dirty="0" smtClean="0">
          <a:solidFill>
            <a:schemeClr val="tx1"/>
          </a:solidFill>
          <a:latin typeface="+mn-lt"/>
          <a:ea typeface="+mn-ea"/>
          <a:cs typeface="+mn-cs"/>
        </a:defRPr>
      </a:lvl2pPr>
      <a:lvl3pPr marL="798513" indent="-198438" algn="l" defTabSz="685801" rtl="0" eaLnBrk="1" latinLnBrk="0" hangingPunct="1">
        <a:lnSpc>
          <a:spcPct val="90000"/>
        </a:lnSpc>
        <a:spcBef>
          <a:spcPts val="750"/>
        </a:spcBef>
        <a:buClr>
          <a:schemeClr val="tx1"/>
        </a:buClr>
        <a:buSzPct val="80000"/>
        <a:buFont typeface="Symbol" panose="05050102010706020507" pitchFamily="18" charset="2"/>
        <a:buChar char="°"/>
        <a:defRPr lang="en-US" sz="2200" kern="1200" dirty="0">
          <a:solidFill>
            <a:schemeClr val="tx1"/>
          </a:solidFill>
          <a:latin typeface="+mn-lt"/>
          <a:ea typeface="+mn-ea"/>
          <a:cs typeface="+mn-cs"/>
        </a:defRPr>
      </a:lvl3pPr>
      <a:lvl4pPr marL="1087438" marR="0" indent="-198438" algn="l" defTabSz="685801" rtl="0" eaLnBrk="1" fontAlgn="auto" latinLnBrk="0" hangingPunct="1">
        <a:lnSpc>
          <a:spcPct val="90000"/>
        </a:lnSpc>
        <a:spcBef>
          <a:spcPts val="750"/>
        </a:spcBef>
        <a:spcAft>
          <a:spcPts val="0"/>
        </a:spcAft>
        <a:buClr>
          <a:schemeClr val="tx1"/>
        </a:buClr>
        <a:buSzPct val="85000"/>
        <a:buFont typeface="Arial" panose="020B0604020202020204" pitchFamily="34" charset="0"/>
        <a:buChar char="•"/>
        <a:tabLst/>
        <a:defRPr lang="en-US" sz="2200" kern="1200" dirty="0">
          <a:solidFill>
            <a:schemeClr val="tx1"/>
          </a:solidFill>
          <a:latin typeface="+mn-lt"/>
          <a:ea typeface="+mn-ea"/>
          <a:cs typeface="+mn-cs"/>
        </a:defRPr>
      </a:lvl4pPr>
      <a:lvl5pPr marL="1009600" indent="-200015" algn="l" defTabSz="685801" rtl="0" eaLnBrk="1" latinLnBrk="0" hangingPunct="1">
        <a:lnSpc>
          <a:spcPct val="90000"/>
        </a:lnSpc>
        <a:spcBef>
          <a:spcPts val="750"/>
        </a:spcBef>
        <a:buClr>
          <a:schemeClr val="tx1"/>
        </a:buClr>
        <a:buFont typeface="Arial" panose="020B0604020202020204" pitchFamily="34" charset="0"/>
        <a:buChar char="–"/>
        <a:defRPr lang="en-US" sz="2200" kern="1200" dirty="0" smtClean="0">
          <a:solidFill>
            <a:schemeClr val="tx1"/>
          </a:solidFill>
          <a:latin typeface="+mn-lt"/>
          <a:ea typeface="+mn-ea"/>
          <a:cs typeface="+mn-cs"/>
        </a:defRPr>
      </a:lvl5pPr>
      <a:lvl6pPr marL="1885951" indent="-171451" algn="l" defTabSz="68580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1" algn="l" defTabSz="68580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1" indent="-171451" algn="l" defTabSz="68580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2" indent="-171451" algn="l" defTabSz="68580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1" rtl="0" eaLnBrk="1" latinLnBrk="0" hangingPunct="1">
        <a:defRPr sz="1350" kern="1200">
          <a:solidFill>
            <a:schemeClr val="tx1"/>
          </a:solidFill>
          <a:latin typeface="+mn-lt"/>
          <a:ea typeface="+mn-ea"/>
          <a:cs typeface="+mn-cs"/>
        </a:defRPr>
      </a:lvl1pPr>
      <a:lvl2pPr marL="342899" algn="l" defTabSz="685801" rtl="0" eaLnBrk="1" latinLnBrk="0" hangingPunct="1">
        <a:defRPr sz="1350" kern="1200">
          <a:solidFill>
            <a:schemeClr val="tx1"/>
          </a:solidFill>
          <a:latin typeface="+mn-lt"/>
          <a:ea typeface="+mn-ea"/>
          <a:cs typeface="+mn-cs"/>
        </a:defRPr>
      </a:lvl2pPr>
      <a:lvl3pPr marL="685801" algn="l" defTabSz="685801" rtl="0" eaLnBrk="1" latinLnBrk="0" hangingPunct="1">
        <a:defRPr sz="1350" kern="1200">
          <a:solidFill>
            <a:schemeClr val="tx1"/>
          </a:solidFill>
          <a:latin typeface="+mn-lt"/>
          <a:ea typeface="+mn-ea"/>
          <a:cs typeface="+mn-cs"/>
        </a:defRPr>
      </a:lvl3pPr>
      <a:lvl4pPr marL="1028700" algn="l" defTabSz="685801" rtl="0" eaLnBrk="1" latinLnBrk="0" hangingPunct="1">
        <a:defRPr sz="1350" kern="1200">
          <a:solidFill>
            <a:schemeClr val="tx1"/>
          </a:solidFill>
          <a:latin typeface="+mn-lt"/>
          <a:ea typeface="+mn-ea"/>
          <a:cs typeface="+mn-cs"/>
        </a:defRPr>
      </a:lvl4pPr>
      <a:lvl5pPr marL="1371601" algn="l" defTabSz="685801" rtl="0" eaLnBrk="1" latinLnBrk="0" hangingPunct="1">
        <a:defRPr sz="1350" kern="1200">
          <a:solidFill>
            <a:schemeClr val="tx1"/>
          </a:solidFill>
          <a:latin typeface="+mn-lt"/>
          <a:ea typeface="+mn-ea"/>
          <a:cs typeface="+mn-cs"/>
        </a:defRPr>
      </a:lvl5pPr>
      <a:lvl6pPr marL="1714502" algn="l" defTabSz="685801" rtl="0" eaLnBrk="1" latinLnBrk="0" hangingPunct="1">
        <a:defRPr sz="1350" kern="1200">
          <a:solidFill>
            <a:schemeClr val="tx1"/>
          </a:solidFill>
          <a:latin typeface="+mn-lt"/>
          <a:ea typeface="+mn-ea"/>
          <a:cs typeface="+mn-cs"/>
        </a:defRPr>
      </a:lvl6pPr>
      <a:lvl7pPr marL="2057402" algn="l" defTabSz="685801" rtl="0" eaLnBrk="1" latinLnBrk="0" hangingPunct="1">
        <a:defRPr sz="1350" kern="1200">
          <a:solidFill>
            <a:schemeClr val="tx1"/>
          </a:solidFill>
          <a:latin typeface="+mn-lt"/>
          <a:ea typeface="+mn-ea"/>
          <a:cs typeface="+mn-cs"/>
        </a:defRPr>
      </a:lvl7pPr>
      <a:lvl8pPr marL="2400300" algn="l" defTabSz="685801" rtl="0" eaLnBrk="1" latinLnBrk="0" hangingPunct="1">
        <a:defRPr sz="1350" kern="1200">
          <a:solidFill>
            <a:schemeClr val="tx1"/>
          </a:solidFill>
          <a:latin typeface="+mn-lt"/>
          <a:ea typeface="+mn-ea"/>
          <a:cs typeface="+mn-cs"/>
        </a:defRPr>
      </a:lvl8pPr>
      <a:lvl9pPr marL="2743199" algn="l" defTabSz="685801"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D336A"/>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576" y="6492877"/>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492878"/>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443224" y="640579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7983BD-A4FB-9C4A-97EF-CF98798D6C46}" type="slidenum">
              <a:rPr lang="en-US" smtClean="0"/>
              <a:t>‹#›</a:t>
            </a:fld>
            <a:endParaRPr lang="en-US"/>
          </a:p>
        </p:txBody>
      </p:sp>
    </p:spTree>
    <p:extLst>
      <p:ext uri="{BB962C8B-B14F-4D97-AF65-F5344CB8AC3E}">
        <p14:creationId xmlns:p14="http://schemas.microsoft.com/office/powerpoint/2010/main" val="3353433445"/>
      </p:ext>
    </p:extLst>
  </p:cSld>
  <p:clrMap bg1="lt1" tx1="dk1" bg2="lt2" tx2="dk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 id="2147483908" r:id="rId12"/>
    <p:sldLayoutId id="2147483909" r:id="rId13"/>
    <p:sldLayoutId id="2147483910" r:id="rId14"/>
    <p:sldLayoutId id="2147483911" r:id="rId15"/>
  </p:sldLayoutIdLst>
  <p:hf sldNum="0" hdr="0" ftr="0" dt="0"/>
  <p:txStyles>
    <p:titleStyle>
      <a:lvl1pPr algn="ctr"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Footer Placeholder 4"/>
          <p:cNvSpPr txBox="1">
            <a:spLocks/>
          </p:cNvSpPr>
          <p:nvPr/>
        </p:nvSpPr>
        <p:spPr>
          <a:xfrm>
            <a:off x="4165600" y="10250"/>
            <a:ext cx="3860800" cy="198120"/>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200" b="1">
              <a:solidFill>
                <a:srgbClr val="006600"/>
              </a:solidFill>
            </a:endParaRPr>
          </a:p>
        </p:txBody>
      </p:sp>
    </p:spTree>
    <p:extLst>
      <p:ext uri="{BB962C8B-B14F-4D97-AF65-F5344CB8AC3E}">
        <p14:creationId xmlns:p14="http://schemas.microsoft.com/office/powerpoint/2010/main" val="169983176"/>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9" r:id="rId6"/>
    <p:sldLayoutId id="2147483920" r:id="rId7"/>
    <p:sldLayoutId id="2147483921" r:id="rId8"/>
    <p:sldLayoutId id="2147483947" r:id="rId9"/>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9">
            <a:extLst>
              <a:ext uri="{FF2B5EF4-FFF2-40B4-BE49-F238E27FC236}">
                <a16:creationId xmlns:a16="http://schemas.microsoft.com/office/drawing/2014/main" id="{41795C7C-7BA6-4D38-8182-2B820E55D68E}"/>
              </a:ext>
            </a:extLst>
          </p:cNvPr>
          <p:cNvPicPr>
            <a:picLocks noChangeArrowheads="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10645775" y="122238"/>
            <a:ext cx="1033463" cy="103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Rectangle 1028">
            <a:extLst>
              <a:ext uri="{FF2B5EF4-FFF2-40B4-BE49-F238E27FC236}">
                <a16:creationId xmlns:a16="http://schemas.microsoft.com/office/drawing/2014/main" id="{C4CA3604-A4E9-4FE3-9665-32A7354DD600}"/>
              </a:ext>
            </a:extLst>
          </p:cNvPr>
          <p:cNvSpPr>
            <a:spLocks noGrp="1" noChangeArrowheads="1"/>
          </p:cNvSpPr>
          <p:nvPr>
            <p:ph type="sldNum" sz="quarter" idx="4"/>
          </p:nvPr>
        </p:nvSpPr>
        <p:spPr bwMode="auto">
          <a:xfrm>
            <a:off x="10650538" y="6372225"/>
            <a:ext cx="1524000" cy="304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a:defRPr sz="1000">
                <a:solidFill>
                  <a:srgbClr val="7F7F7F"/>
                </a:solidFill>
              </a:defRPr>
            </a:lvl1pPr>
          </a:lstStyle>
          <a:p>
            <a:pPr>
              <a:defRPr/>
            </a:pPr>
            <a:fld id="{10ACC1D4-5A2F-4C9F-92E3-142339F1F0D8}" type="slidenum">
              <a:rPr lang="en-US" altLang="en-US"/>
              <a:pPr>
                <a:defRPr/>
              </a:pPr>
              <a:t>‹#›</a:t>
            </a:fld>
            <a:endParaRPr lang="en-US" altLang="en-US"/>
          </a:p>
        </p:txBody>
      </p:sp>
      <p:sp>
        <p:nvSpPr>
          <p:cNvPr id="1028" name="Rectangle 1030">
            <a:extLst>
              <a:ext uri="{FF2B5EF4-FFF2-40B4-BE49-F238E27FC236}">
                <a16:creationId xmlns:a16="http://schemas.microsoft.com/office/drawing/2014/main" id="{CB94F4E9-AC28-40FB-8717-EE6D6BD90BB3}"/>
              </a:ext>
            </a:extLst>
          </p:cNvPr>
          <p:cNvSpPr>
            <a:spLocks noGrp="1" noChangeArrowheads="1"/>
          </p:cNvSpPr>
          <p:nvPr>
            <p:ph type="title"/>
          </p:nvPr>
        </p:nvSpPr>
        <p:spPr bwMode="auto">
          <a:xfrm>
            <a:off x="2217738" y="-6350"/>
            <a:ext cx="782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9" name="Line 1036">
            <a:extLst>
              <a:ext uri="{FF2B5EF4-FFF2-40B4-BE49-F238E27FC236}">
                <a16:creationId xmlns:a16="http://schemas.microsoft.com/office/drawing/2014/main" id="{E0E08F6A-A428-4A7C-A97A-2AA5F0A6D29C}"/>
              </a:ext>
            </a:extLst>
          </p:cNvPr>
          <p:cNvSpPr>
            <a:spLocks noChangeShapeType="1"/>
          </p:cNvSpPr>
          <p:nvPr/>
        </p:nvSpPr>
        <p:spPr bwMode="auto">
          <a:xfrm>
            <a:off x="508000" y="1231900"/>
            <a:ext cx="11176000" cy="0"/>
          </a:xfrm>
          <a:prstGeom prst="line">
            <a:avLst/>
          </a:prstGeom>
          <a:noFill/>
          <a:ln w="57150">
            <a:solidFill>
              <a:srgbClr val="0C2D83"/>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1030" name="Picture 1037" descr="afsymbol">
            <a:extLst>
              <a:ext uri="{FF2B5EF4-FFF2-40B4-BE49-F238E27FC236}">
                <a16:creationId xmlns:a16="http://schemas.microsoft.com/office/drawing/2014/main" id="{F1319375-61AC-4622-BF75-D4475E9DAFC1}"/>
              </a:ext>
            </a:extLst>
          </p:cNvPr>
          <p:cNvPicPr>
            <a:picLocks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522288" y="90488"/>
            <a:ext cx="1344612" cy="106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1040">
            <a:extLst>
              <a:ext uri="{FF2B5EF4-FFF2-40B4-BE49-F238E27FC236}">
                <a16:creationId xmlns:a16="http://schemas.microsoft.com/office/drawing/2014/main" id="{3D6B2C7E-E368-4564-AA1B-F9AE57F5E2D5}"/>
              </a:ext>
            </a:extLst>
          </p:cNvPr>
          <p:cNvSpPr>
            <a:spLocks noGrp="1" noChangeArrowheads="1"/>
          </p:cNvSpPr>
          <p:nvPr>
            <p:ph type="body" idx="1"/>
          </p:nvPr>
        </p:nvSpPr>
        <p:spPr bwMode="auto">
          <a:xfrm>
            <a:off x="368300" y="1504950"/>
            <a:ext cx="11196638" cy="474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endParaRPr lang="en-US" altLang="en-US"/>
          </a:p>
          <a:p>
            <a:pPr lvl="0"/>
            <a:r>
              <a:rPr lang="en-US" altLang="en-US"/>
              <a:t>2nd Bullet</a:t>
            </a:r>
          </a:p>
        </p:txBody>
      </p:sp>
      <p:grpSp>
        <p:nvGrpSpPr>
          <p:cNvPr id="1032" name="Group 4">
            <a:extLst>
              <a:ext uri="{FF2B5EF4-FFF2-40B4-BE49-F238E27FC236}">
                <a16:creationId xmlns:a16="http://schemas.microsoft.com/office/drawing/2014/main" id="{DC4AD62E-FF9C-4811-BF23-430E4F87EF51}"/>
              </a:ext>
            </a:extLst>
          </p:cNvPr>
          <p:cNvGrpSpPr>
            <a:grpSpLocks/>
          </p:cNvGrpSpPr>
          <p:nvPr userDrawn="1"/>
        </p:nvGrpSpPr>
        <p:grpSpPr bwMode="auto">
          <a:xfrm>
            <a:off x="508000" y="6602413"/>
            <a:ext cx="11171238" cy="244475"/>
            <a:chOff x="381000" y="6514119"/>
            <a:chExt cx="8377959" cy="244418"/>
          </a:xfrm>
        </p:grpSpPr>
        <p:sp>
          <p:nvSpPr>
            <p:cNvPr id="1034" name="Rectangle 9">
              <a:extLst>
                <a:ext uri="{FF2B5EF4-FFF2-40B4-BE49-F238E27FC236}">
                  <a16:creationId xmlns:a16="http://schemas.microsoft.com/office/drawing/2014/main" id="{E9489C10-3617-43F0-BEB2-C42412F981E0}"/>
                </a:ext>
              </a:extLst>
            </p:cNvPr>
            <p:cNvSpPr>
              <a:spLocks noChangeArrowheads="1"/>
            </p:cNvSpPr>
            <p:nvPr userDrawn="1"/>
          </p:nvSpPr>
          <p:spPr bwMode="auto">
            <a:xfrm flipV="1">
              <a:off x="381000" y="6620456"/>
              <a:ext cx="1904893" cy="53962"/>
            </a:xfrm>
            <a:prstGeom prst="rect">
              <a:avLst/>
            </a:prstGeom>
            <a:gradFill rotWithShape="0">
              <a:gsLst>
                <a:gs pos="0">
                  <a:srgbClr val="151C77"/>
                </a:gs>
                <a:gs pos="100000">
                  <a:schemeClr val="accent2"/>
                </a:gs>
              </a:gsLst>
              <a:lin ang="0" scaled="1"/>
            </a:gradFill>
            <a:ln>
              <a:noFill/>
            </a:ln>
          </p:spPr>
          <p:txBody>
            <a:bodyPr wrap="none" lIns="74414" tIns="37207" rIns="74414" bIns="37207" anchor="ctr"/>
            <a:lstStyle>
              <a:lvl1pPr algn="ctr">
                <a:defRPr sz="1400">
                  <a:solidFill>
                    <a:schemeClr val="tx1"/>
                  </a:solidFill>
                  <a:latin typeface="Arial" panose="020B0604020202020204" pitchFamily="34" charset="0"/>
                </a:defRPr>
              </a:lvl1pPr>
              <a:lvl2pPr marL="742950" indent="-285750" algn="ctr">
                <a:defRPr sz="1400">
                  <a:solidFill>
                    <a:schemeClr val="tx1"/>
                  </a:solidFill>
                  <a:latin typeface="Arial" panose="020B0604020202020204" pitchFamily="34" charset="0"/>
                </a:defRPr>
              </a:lvl2pPr>
              <a:lvl3pPr marL="1143000" indent="-228600" algn="ctr">
                <a:defRPr sz="1400">
                  <a:solidFill>
                    <a:schemeClr val="tx1"/>
                  </a:solidFill>
                  <a:latin typeface="Arial" panose="020B0604020202020204" pitchFamily="34" charset="0"/>
                </a:defRPr>
              </a:lvl3pPr>
              <a:lvl4pPr marL="1600200" indent="-228600" algn="ctr">
                <a:defRPr sz="1400">
                  <a:solidFill>
                    <a:schemeClr val="tx1"/>
                  </a:solidFill>
                  <a:latin typeface="Arial" panose="020B0604020202020204" pitchFamily="34" charset="0"/>
                </a:defRPr>
              </a:lvl4pPr>
              <a:lvl5pPr marL="2057400" indent="-228600" algn="ctr">
                <a:defRPr sz="1400">
                  <a:solidFill>
                    <a:schemeClr val="tx1"/>
                  </a:solidFill>
                  <a:latin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defRPr>
              </a:lvl9pPr>
            </a:lstStyle>
            <a:p>
              <a:pPr>
                <a:defRPr/>
              </a:pPr>
              <a:endParaRPr lang="en-US" altLang="en-US"/>
            </a:p>
          </p:txBody>
        </p:sp>
        <p:sp>
          <p:nvSpPr>
            <p:cNvPr id="1035" name="Rectangle 10">
              <a:extLst>
                <a:ext uri="{FF2B5EF4-FFF2-40B4-BE49-F238E27FC236}">
                  <a16:creationId xmlns:a16="http://schemas.microsoft.com/office/drawing/2014/main" id="{D8915170-3EE1-4807-9B19-121240E38331}"/>
                </a:ext>
              </a:extLst>
            </p:cNvPr>
            <p:cNvSpPr>
              <a:spLocks noChangeArrowheads="1"/>
            </p:cNvSpPr>
            <p:nvPr userDrawn="1"/>
          </p:nvSpPr>
          <p:spPr bwMode="auto">
            <a:xfrm>
              <a:off x="6865971" y="6618870"/>
              <a:ext cx="1892988" cy="53962"/>
            </a:xfrm>
            <a:prstGeom prst="rect">
              <a:avLst/>
            </a:prstGeom>
            <a:gradFill rotWithShape="0">
              <a:gsLst>
                <a:gs pos="0">
                  <a:srgbClr val="3333CC"/>
                </a:gs>
                <a:gs pos="100000">
                  <a:srgbClr val="DDDDDD"/>
                </a:gs>
              </a:gsLst>
              <a:lin ang="0" scaled="1"/>
            </a:gradFill>
            <a:ln>
              <a:noFill/>
            </a:ln>
          </p:spPr>
          <p:txBody>
            <a:bodyPr rot="10800000" wrap="none" lIns="74414" tIns="37207" rIns="74414" bIns="37207" anchor="ctr"/>
            <a:lstStyle>
              <a:lvl1pPr algn="ctr">
                <a:defRPr sz="1400">
                  <a:solidFill>
                    <a:schemeClr val="tx1"/>
                  </a:solidFill>
                  <a:latin typeface="Arial" panose="020B0604020202020204" pitchFamily="34" charset="0"/>
                </a:defRPr>
              </a:lvl1pPr>
              <a:lvl2pPr marL="742950" indent="-285750" algn="ctr">
                <a:defRPr sz="1400">
                  <a:solidFill>
                    <a:schemeClr val="tx1"/>
                  </a:solidFill>
                  <a:latin typeface="Arial" panose="020B0604020202020204" pitchFamily="34" charset="0"/>
                </a:defRPr>
              </a:lvl2pPr>
              <a:lvl3pPr marL="1143000" indent="-228600" algn="ctr">
                <a:defRPr sz="1400">
                  <a:solidFill>
                    <a:schemeClr val="tx1"/>
                  </a:solidFill>
                  <a:latin typeface="Arial" panose="020B0604020202020204" pitchFamily="34" charset="0"/>
                </a:defRPr>
              </a:lvl3pPr>
              <a:lvl4pPr marL="1600200" indent="-228600" algn="ctr">
                <a:defRPr sz="1400">
                  <a:solidFill>
                    <a:schemeClr val="tx1"/>
                  </a:solidFill>
                  <a:latin typeface="Arial" panose="020B0604020202020204" pitchFamily="34" charset="0"/>
                </a:defRPr>
              </a:lvl4pPr>
              <a:lvl5pPr marL="2057400" indent="-228600" algn="ctr">
                <a:defRPr sz="1400">
                  <a:solidFill>
                    <a:schemeClr val="tx1"/>
                  </a:solidFill>
                  <a:latin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defRPr>
              </a:lvl9pPr>
            </a:lstStyle>
            <a:p>
              <a:pPr>
                <a:defRPr/>
              </a:pPr>
              <a:endParaRPr lang="en-US" altLang="en-US"/>
            </a:p>
          </p:txBody>
        </p:sp>
        <p:sp>
          <p:nvSpPr>
            <p:cNvPr id="1036" name="Text Box 35">
              <a:extLst>
                <a:ext uri="{FF2B5EF4-FFF2-40B4-BE49-F238E27FC236}">
                  <a16:creationId xmlns:a16="http://schemas.microsoft.com/office/drawing/2014/main" id="{09EFD307-2F07-4726-9773-6467C7735F6A}"/>
                </a:ext>
              </a:extLst>
            </p:cNvPr>
            <p:cNvSpPr txBox="1">
              <a:spLocks noChangeArrowheads="1"/>
            </p:cNvSpPr>
            <p:nvPr userDrawn="1"/>
          </p:nvSpPr>
          <p:spPr bwMode="auto">
            <a:xfrm>
              <a:off x="2257320" y="6514119"/>
              <a:ext cx="4608651" cy="244418"/>
            </a:xfrm>
            <a:prstGeom prst="rect">
              <a:avLst/>
            </a:prstGeom>
            <a:noFill/>
            <a:ln>
              <a:noFill/>
            </a:ln>
          </p:spPr>
          <p:txBody>
            <a:bodyPr lIns="74414" tIns="37207" rIns="74414" bIns="37207">
              <a:spAutoFit/>
            </a:bodyPr>
            <a:lstStyle>
              <a:lvl1pPr algn="ctr">
                <a:defRPr sz="1400">
                  <a:solidFill>
                    <a:schemeClr val="tx1"/>
                  </a:solidFill>
                  <a:latin typeface="Arial" panose="020B0604020202020204" pitchFamily="34" charset="0"/>
                </a:defRPr>
              </a:lvl1pPr>
              <a:lvl2pPr marL="742950" indent="-285750" algn="ctr">
                <a:defRPr sz="1400">
                  <a:solidFill>
                    <a:schemeClr val="tx1"/>
                  </a:solidFill>
                  <a:latin typeface="Arial" panose="020B0604020202020204" pitchFamily="34" charset="0"/>
                </a:defRPr>
              </a:lvl2pPr>
              <a:lvl3pPr marL="1143000" indent="-228600" algn="ctr">
                <a:defRPr sz="1400">
                  <a:solidFill>
                    <a:schemeClr val="tx1"/>
                  </a:solidFill>
                  <a:latin typeface="Arial" panose="020B0604020202020204" pitchFamily="34" charset="0"/>
                </a:defRPr>
              </a:lvl3pPr>
              <a:lvl4pPr marL="1600200" indent="-228600" algn="ctr">
                <a:defRPr sz="1400">
                  <a:solidFill>
                    <a:schemeClr val="tx1"/>
                  </a:solidFill>
                  <a:latin typeface="Arial" panose="020B0604020202020204" pitchFamily="34" charset="0"/>
                </a:defRPr>
              </a:lvl4pPr>
              <a:lvl5pPr marL="2057400" indent="-228600" algn="ctr">
                <a:defRPr sz="1400">
                  <a:solidFill>
                    <a:schemeClr val="tx1"/>
                  </a:solidFill>
                  <a:latin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defRPr>
              </a:lvl9pPr>
            </a:lstStyle>
            <a:p>
              <a:pPr>
                <a:defRPr/>
              </a:pPr>
              <a:r>
                <a:rPr lang="en-US" altLang="en-US" sz="1100" b="1" i="1">
                  <a:solidFill>
                    <a:srgbClr val="000066"/>
                  </a:solidFill>
                </a:rPr>
                <a:t>THE FIRST COMMAND!</a:t>
              </a:r>
            </a:p>
          </p:txBody>
        </p:sp>
      </p:grpSp>
      <p:sp>
        <p:nvSpPr>
          <p:cNvPr id="1033" name="Text Placeholder 22">
            <a:extLst>
              <a:ext uri="{FF2B5EF4-FFF2-40B4-BE49-F238E27FC236}">
                <a16:creationId xmlns:a16="http://schemas.microsoft.com/office/drawing/2014/main" id="{7BDF3697-8D4D-4296-8947-07657753379C}"/>
              </a:ext>
            </a:extLst>
          </p:cNvPr>
          <p:cNvSpPr txBox="1">
            <a:spLocks/>
          </p:cNvSpPr>
          <p:nvPr userDrawn="1"/>
        </p:nvSpPr>
        <p:spPr bwMode="auto">
          <a:xfrm>
            <a:off x="0" y="6337300"/>
            <a:ext cx="1658938" cy="355600"/>
          </a:xfrm>
          <a:prstGeom prst="rect">
            <a:avLst/>
          </a:prstGeom>
          <a:noFill/>
          <a:ln>
            <a:noFill/>
          </a:ln>
        </p:spPr>
        <p:txBody>
          <a:bodyPr anchor="ctr"/>
          <a:lstStyle>
            <a:lvl1pPr algn="ctr">
              <a:defRPr sz="1400">
                <a:solidFill>
                  <a:schemeClr val="tx1"/>
                </a:solidFill>
                <a:latin typeface="Arial" panose="020B0604020202020204" pitchFamily="34" charset="0"/>
              </a:defRPr>
            </a:lvl1pPr>
            <a:lvl2pPr marL="406400" algn="ctr">
              <a:defRPr sz="1400">
                <a:solidFill>
                  <a:schemeClr val="tx1"/>
                </a:solidFill>
                <a:latin typeface="Arial" panose="020B0604020202020204" pitchFamily="34" charset="0"/>
              </a:defRPr>
            </a:lvl2pPr>
            <a:lvl3pPr marL="803275" algn="ctr">
              <a:defRPr sz="1400">
                <a:solidFill>
                  <a:schemeClr val="tx1"/>
                </a:solidFill>
                <a:latin typeface="Arial" panose="020B0604020202020204" pitchFamily="34" charset="0"/>
              </a:defRPr>
            </a:lvl3pPr>
            <a:lvl4pPr algn="ctr">
              <a:defRPr sz="1400">
                <a:solidFill>
                  <a:schemeClr val="tx1"/>
                </a:solidFill>
                <a:latin typeface="Arial" panose="020B0604020202020204" pitchFamily="34" charset="0"/>
              </a:defRPr>
            </a:lvl4pPr>
            <a:lvl5pPr algn="ctr">
              <a:defRPr sz="1400">
                <a:solidFill>
                  <a:schemeClr val="tx1"/>
                </a:solidFill>
                <a:latin typeface="Arial" panose="020B0604020202020204" pitchFamily="34" charset="0"/>
              </a:defRPr>
            </a:lvl5pPr>
            <a:lvl6pPr algn="ctr" eaLnBrk="0" fontAlgn="base" hangingPunct="0">
              <a:spcBef>
                <a:spcPct val="0"/>
              </a:spcBef>
              <a:spcAft>
                <a:spcPct val="0"/>
              </a:spcAft>
              <a:defRPr sz="1400">
                <a:solidFill>
                  <a:schemeClr val="tx1"/>
                </a:solidFill>
                <a:latin typeface="Arial" panose="020B0604020202020204" pitchFamily="34" charset="0"/>
              </a:defRPr>
            </a:lvl6pPr>
            <a:lvl7pPr algn="ctr" eaLnBrk="0" fontAlgn="base" hangingPunct="0">
              <a:spcBef>
                <a:spcPct val="0"/>
              </a:spcBef>
              <a:spcAft>
                <a:spcPct val="0"/>
              </a:spcAft>
              <a:defRPr sz="1400">
                <a:solidFill>
                  <a:schemeClr val="tx1"/>
                </a:solidFill>
                <a:latin typeface="Arial" panose="020B0604020202020204" pitchFamily="34" charset="0"/>
              </a:defRPr>
            </a:lvl7pPr>
            <a:lvl8pPr algn="ctr" eaLnBrk="0" fontAlgn="base" hangingPunct="0">
              <a:spcBef>
                <a:spcPct val="0"/>
              </a:spcBef>
              <a:spcAft>
                <a:spcPct val="0"/>
              </a:spcAft>
              <a:defRPr sz="1400">
                <a:solidFill>
                  <a:schemeClr val="tx1"/>
                </a:solidFill>
                <a:latin typeface="Arial" panose="020B0604020202020204" pitchFamily="34" charset="0"/>
              </a:defRPr>
            </a:lvl8pPr>
            <a:lvl9pPr algn="ctr" eaLnBrk="0" fontAlgn="base" hangingPunct="0">
              <a:spcBef>
                <a:spcPct val="0"/>
              </a:spcBef>
              <a:spcAft>
                <a:spcPct val="0"/>
              </a:spcAft>
              <a:defRPr sz="1400">
                <a:solidFill>
                  <a:schemeClr val="tx1"/>
                </a:solidFill>
                <a:latin typeface="Arial" panose="020B0604020202020204" pitchFamily="34" charset="0"/>
              </a:defRPr>
            </a:lvl9pPr>
          </a:lstStyle>
          <a:p>
            <a:pPr algn="l">
              <a:spcBef>
                <a:spcPct val="50000"/>
              </a:spcBef>
              <a:buClr>
                <a:srgbClr val="151C77"/>
              </a:buClr>
              <a:buSzPct val="80000"/>
              <a:buFont typeface="Wingdings" panose="05000000000000000000" pitchFamily="2" charset="2"/>
              <a:buNone/>
              <a:defRPr/>
            </a:pPr>
            <a:endParaRPr lang="en-US" altLang="en-US" sz="1000" b="1">
              <a:solidFill>
                <a:srgbClr val="C0C0C0"/>
              </a:solidFill>
              <a:cs typeface="Arial" panose="020B0604020202020204" pitchFamily="34" charset="0"/>
            </a:endParaRPr>
          </a:p>
        </p:txBody>
      </p:sp>
    </p:spTree>
    <p:extLst>
      <p:ext uri="{BB962C8B-B14F-4D97-AF65-F5344CB8AC3E}">
        <p14:creationId xmlns:p14="http://schemas.microsoft.com/office/powerpoint/2010/main" val="1432398888"/>
      </p:ext>
    </p:extLst>
  </p:cSld>
  <p:clrMap bg1="lt1" tx1="dk1" bg2="lt2" tx2="dk2" accent1="accent1" accent2="accent2" accent3="accent3" accent4="accent4" accent5="accent5" accent6="accent6" hlink="hlink" folHlink="folHlink"/>
  <p:sldLayoutIdLst>
    <p:sldLayoutId id="2147483923" r:id="rId1"/>
    <p:sldLayoutId id="2147483924" r:id="rId2"/>
    <p:sldLayoutId id="2147483925" r:id="rId3"/>
    <p:sldLayoutId id="2147483926" r:id="rId4"/>
    <p:sldLayoutId id="2147483927" r:id="rId5"/>
    <p:sldLayoutId id="2147483928" r:id="rId6"/>
    <p:sldLayoutId id="2147483929" r:id="rId7"/>
    <p:sldLayoutId id="2147483930" r:id="rId8"/>
    <p:sldLayoutId id="2147483931" r:id="rId9"/>
    <p:sldLayoutId id="2147483932" r:id="rId10"/>
    <p:sldLayoutId id="2147483933" r:id="rId11"/>
    <p:sldLayoutId id="2147483934" r:id="rId12"/>
    <p:sldLayoutId id="2147483935" r:id="rId13"/>
    <p:sldLayoutId id="2147483936" r:id="rId14"/>
    <p:sldLayoutId id="2147483937" r:id="rId15"/>
    <p:sldLayoutId id="2147483938" r:id="rId16"/>
    <p:sldLayoutId id="2147483939" r:id="rId17"/>
    <p:sldLayoutId id="2147483940" r:id="rId18"/>
    <p:sldLayoutId id="2147483941" r:id="rId19"/>
    <p:sldLayoutId id="2147483942" r:id="rId20"/>
    <p:sldLayoutId id="2147483943" r:id="rId21"/>
    <p:sldLayoutId id="2147483944" r:id="rId22"/>
    <p:sldLayoutId id="2147483945" r:id="rId23"/>
    <p:sldLayoutId id="2147483946" r:id="rId24"/>
  </p:sldLayoutIdLst>
  <p:hf hdr="0"/>
  <p:txStyles>
    <p:titleStyle>
      <a:lvl1pPr algn="ctr" rtl="0" eaLnBrk="0" fontAlgn="base" hangingPunct="0">
        <a:spcBef>
          <a:spcPct val="0"/>
        </a:spcBef>
        <a:spcAft>
          <a:spcPct val="0"/>
        </a:spcAft>
        <a:defRPr sz="4400" b="1" i="1">
          <a:solidFill>
            <a:srgbClr val="151C77"/>
          </a:solidFill>
          <a:latin typeface="+mj-lt"/>
          <a:ea typeface="+mj-ea"/>
          <a:cs typeface="+mj-cs"/>
        </a:defRPr>
      </a:lvl1pPr>
      <a:lvl2pPr algn="ctr" rtl="0" eaLnBrk="0" fontAlgn="base" hangingPunct="0">
        <a:spcBef>
          <a:spcPct val="0"/>
        </a:spcBef>
        <a:spcAft>
          <a:spcPct val="0"/>
        </a:spcAft>
        <a:defRPr sz="4400" b="1" i="1">
          <a:solidFill>
            <a:srgbClr val="151C77"/>
          </a:solidFill>
          <a:latin typeface="Arial" charset="0"/>
        </a:defRPr>
      </a:lvl2pPr>
      <a:lvl3pPr algn="ctr" rtl="0" eaLnBrk="0" fontAlgn="base" hangingPunct="0">
        <a:spcBef>
          <a:spcPct val="0"/>
        </a:spcBef>
        <a:spcAft>
          <a:spcPct val="0"/>
        </a:spcAft>
        <a:defRPr sz="4400" b="1" i="1">
          <a:solidFill>
            <a:srgbClr val="151C77"/>
          </a:solidFill>
          <a:latin typeface="Arial" charset="0"/>
        </a:defRPr>
      </a:lvl3pPr>
      <a:lvl4pPr algn="ctr" rtl="0" eaLnBrk="0" fontAlgn="base" hangingPunct="0">
        <a:spcBef>
          <a:spcPct val="0"/>
        </a:spcBef>
        <a:spcAft>
          <a:spcPct val="0"/>
        </a:spcAft>
        <a:defRPr sz="4400" b="1" i="1">
          <a:solidFill>
            <a:srgbClr val="151C77"/>
          </a:solidFill>
          <a:latin typeface="Arial" charset="0"/>
        </a:defRPr>
      </a:lvl4pPr>
      <a:lvl5pPr algn="ctr" rtl="0" eaLnBrk="0" fontAlgn="base" hangingPunct="0">
        <a:spcBef>
          <a:spcPct val="0"/>
        </a:spcBef>
        <a:spcAft>
          <a:spcPct val="0"/>
        </a:spcAft>
        <a:defRPr sz="4400" b="1" i="1">
          <a:solidFill>
            <a:srgbClr val="151C77"/>
          </a:solidFill>
          <a:latin typeface="Arial" charset="0"/>
        </a:defRPr>
      </a:lvl5pPr>
      <a:lvl6pPr marL="457200" algn="r" rtl="0" eaLnBrk="0" fontAlgn="base" hangingPunct="0">
        <a:spcBef>
          <a:spcPct val="0"/>
        </a:spcBef>
        <a:spcAft>
          <a:spcPct val="0"/>
        </a:spcAft>
        <a:defRPr sz="3600" b="1" i="1">
          <a:solidFill>
            <a:srgbClr val="151C77"/>
          </a:solidFill>
          <a:latin typeface="Arial" charset="0"/>
        </a:defRPr>
      </a:lvl6pPr>
      <a:lvl7pPr marL="914400" algn="r" rtl="0" eaLnBrk="0" fontAlgn="base" hangingPunct="0">
        <a:spcBef>
          <a:spcPct val="0"/>
        </a:spcBef>
        <a:spcAft>
          <a:spcPct val="0"/>
        </a:spcAft>
        <a:defRPr sz="3600" b="1" i="1">
          <a:solidFill>
            <a:srgbClr val="151C77"/>
          </a:solidFill>
          <a:latin typeface="Arial" charset="0"/>
        </a:defRPr>
      </a:lvl7pPr>
      <a:lvl8pPr marL="1371600" algn="r" rtl="0" eaLnBrk="0" fontAlgn="base" hangingPunct="0">
        <a:spcBef>
          <a:spcPct val="0"/>
        </a:spcBef>
        <a:spcAft>
          <a:spcPct val="0"/>
        </a:spcAft>
        <a:defRPr sz="3600" b="1" i="1">
          <a:solidFill>
            <a:srgbClr val="151C77"/>
          </a:solidFill>
          <a:latin typeface="Arial" charset="0"/>
        </a:defRPr>
      </a:lvl8pPr>
      <a:lvl9pPr marL="1828800" algn="r" rtl="0" eaLnBrk="0" fontAlgn="base" hangingPunct="0">
        <a:spcBef>
          <a:spcPct val="0"/>
        </a:spcBef>
        <a:spcAft>
          <a:spcPct val="0"/>
        </a:spcAft>
        <a:defRPr sz="3600" b="1" i="1">
          <a:solidFill>
            <a:srgbClr val="151C77"/>
          </a:solidFill>
          <a:latin typeface="Arial" charset="0"/>
        </a:defRPr>
      </a:lvl9pPr>
    </p:titleStyle>
    <p:bodyStyle>
      <a:lvl1pPr marL="285750" indent="-285750" algn="l" rtl="0" eaLnBrk="0" fontAlgn="base" hangingPunct="0">
        <a:spcBef>
          <a:spcPts val="50"/>
        </a:spcBef>
        <a:spcAft>
          <a:spcPts val="50"/>
        </a:spcAft>
        <a:buClr>
          <a:srgbClr val="151C77"/>
        </a:buClr>
        <a:buSzPct val="80000"/>
        <a:buFont typeface="Wingdings" panose="05000000000000000000" pitchFamily="2" charset="2"/>
        <a:buChar char="n"/>
        <a:defRPr sz="2400" b="1">
          <a:solidFill>
            <a:schemeClr val="tx1"/>
          </a:solidFill>
          <a:latin typeface="+mn-lt"/>
          <a:ea typeface="+mn-ea"/>
          <a:cs typeface="+mn-cs"/>
        </a:defRPr>
      </a:lvl1pPr>
      <a:lvl2pPr marL="688975" indent="-282575" algn="l" rtl="0" eaLnBrk="0" fontAlgn="base" hangingPunct="0">
        <a:spcBef>
          <a:spcPts val="50"/>
        </a:spcBef>
        <a:spcAft>
          <a:spcPts val="50"/>
        </a:spcAft>
        <a:buClr>
          <a:srgbClr val="151C77"/>
        </a:buClr>
        <a:buSzPct val="80000"/>
        <a:buFont typeface="Wingdings" panose="05000000000000000000" pitchFamily="2" charset="2"/>
        <a:buChar char="n"/>
        <a:defRPr sz="2000" b="1">
          <a:solidFill>
            <a:schemeClr val="tx1"/>
          </a:solidFill>
          <a:latin typeface="+mn-lt"/>
        </a:defRPr>
      </a:lvl2pPr>
      <a:lvl3pPr marL="1027113" indent="-223838" algn="l" rtl="0" eaLnBrk="0" fontAlgn="base" hangingPunct="0">
        <a:spcBef>
          <a:spcPts val="50"/>
        </a:spcBef>
        <a:spcAft>
          <a:spcPts val="50"/>
        </a:spcAft>
        <a:buClr>
          <a:srgbClr val="151C77"/>
        </a:buClr>
        <a:buSzPct val="80000"/>
        <a:buFont typeface="Wingdings" panose="05000000000000000000" pitchFamily="2" charset="2"/>
        <a:buChar char="n"/>
        <a:defRPr sz="2000" b="1">
          <a:solidFill>
            <a:schemeClr val="tx1"/>
          </a:solidFill>
          <a:latin typeface="+mn-lt"/>
        </a:defRPr>
      </a:lvl3pPr>
      <a:lvl4pPr marL="1600200" indent="-228600" algn="l" rtl="0" eaLnBrk="0" fontAlgn="base" hangingPunct="0">
        <a:spcBef>
          <a:spcPts val="50"/>
        </a:spcBef>
        <a:spcAft>
          <a:spcPts val="50"/>
        </a:spcAft>
        <a:buClr>
          <a:srgbClr val="151C77"/>
        </a:buClr>
        <a:buSzPct val="80000"/>
        <a:buFont typeface="Wingdings" panose="05000000000000000000" pitchFamily="2" charset="2"/>
        <a:buChar char="n"/>
        <a:defRPr sz="2000" b="1">
          <a:solidFill>
            <a:schemeClr val="tx1"/>
          </a:solidFill>
          <a:latin typeface="+mn-lt"/>
        </a:defRPr>
      </a:lvl4pPr>
      <a:lvl5pPr marL="2057400" indent="-228600" algn="l" rtl="0" eaLnBrk="0" fontAlgn="base" hangingPunct="0">
        <a:spcBef>
          <a:spcPct val="20000"/>
        </a:spcBef>
        <a:spcAft>
          <a:spcPct val="0"/>
        </a:spcAft>
        <a:buClr>
          <a:srgbClr val="151C77"/>
        </a:buClr>
        <a:buSzPct val="80000"/>
        <a:buFont typeface="Wingdings" panose="05000000000000000000" pitchFamily="2" charset="2"/>
        <a:buChar char="n"/>
        <a:defRPr sz="2000">
          <a:solidFill>
            <a:schemeClr val="tx1"/>
          </a:solidFill>
          <a:latin typeface="+mn-lt"/>
        </a:defRPr>
      </a:lvl5pPr>
      <a:lvl6pPr marL="25146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6pPr>
      <a:lvl7pPr marL="29718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7pPr>
      <a:lvl8pPr marL="34290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8pPr>
      <a:lvl9pPr marL="38862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 name="Footer Placeholder 4"/>
          <p:cNvSpPr txBox="1">
            <a:spLocks/>
          </p:cNvSpPr>
          <p:nvPr/>
        </p:nvSpPr>
        <p:spPr>
          <a:xfrm>
            <a:off x="4165600" y="10250"/>
            <a:ext cx="3860800" cy="198120"/>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200" b="1">
              <a:solidFill>
                <a:srgbClr val="006600"/>
              </a:solidFill>
            </a:endParaRPr>
          </a:p>
        </p:txBody>
      </p:sp>
      <p:sp>
        <p:nvSpPr>
          <p:cNvPr id="18" name="Footer Placeholder 4"/>
          <p:cNvSpPr txBox="1">
            <a:spLocks/>
          </p:cNvSpPr>
          <p:nvPr/>
        </p:nvSpPr>
        <p:spPr>
          <a:xfrm>
            <a:off x="4165600" y="6661471"/>
            <a:ext cx="3860800" cy="198120"/>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b="1">
                <a:solidFill>
                  <a:srgbClr val="006600"/>
                </a:solidFill>
              </a:rPr>
              <a:t>UNCLASSIFIED</a:t>
            </a:r>
            <a:endParaRPr lang="en-US" sz="1200" b="1">
              <a:solidFill>
                <a:srgbClr val="006600"/>
              </a:solidFill>
            </a:endParaRPr>
          </a:p>
        </p:txBody>
      </p:sp>
      <p:sp>
        <p:nvSpPr>
          <p:cNvPr id="5" name="Footer Placeholder 4">
            <a:extLst>
              <a:ext uri="{FF2B5EF4-FFF2-40B4-BE49-F238E27FC236}">
                <a16:creationId xmlns:a16="http://schemas.microsoft.com/office/drawing/2014/main" id="{F30A5232-BEF6-A063-0B19-5C2F089F9DB0}"/>
              </a:ext>
            </a:extLst>
          </p:cNvPr>
          <p:cNvSpPr txBox="1">
            <a:spLocks/>
          </p:cNvSpPr>
          <p:nvPr userDrawn="1"/>
        </p:nvSpPr>
        <p:spPr>
          <a:xfrm>
            <a:off x="4165600" y="-11124"/>
            <a:ext cx="3860800" cy="198120"/>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b="1">
                <a:solidFill>
                  <a:srgbClr val="006600"/>
                </a:solidFill>
              </a:rPr>
              <a:t>UNCLASSIFIED</a:t>
            </a:r>
            <a:endParaRPr lang="en-US" sz="1200" b="1">
              <a:solidFill>
                <a:srgbClr val="006600"/>
              </a:solidFill>
            </a:endParaRPr>
          </a:p>
        </p:txBody>
      </p:sp>
      <p:grpSp>
        <p:nvGrpSpPr>
          <p:cNvPr id="20" name="Group 19">
            <a:extLst>
              <a:ext uri="{FF2B5EF4-FFF2-40B4-BE49-F238E27FC236}">
                <a16:creationId xmlns:a16="http://schemas.microsoft.com/office/drawing/2014/main" id="{B6EE2940-0737-BAB6-1280-0B41FD43D36F}"/>
              </a:ext>
            </a:extLst>
          </p:cNvPr>
          <p:cNvGrpSpPr/>
          <p:nvPr userDrawn="1"/>
        </p:nvGrpSpPr>
        <p:grpSpPr>
          <a:xfrm>
            <a:off x="0" y="6629402"/>
            <a:ext cx="3962400" cy="228601"/>
            <a:chOff x="0" y="6629399"/>
            <a:chExt cx="2971800" cy="228601"/>
          </a:xfrm>
        </p:grpSpPr>
        <p:sp>
          <p:nvSpPr>
            <p:cNvPr id="3" name="Footer Placeholder 4">
              <a:extLst>
                <a:ext uri="{FF2B5EF4-FFF2-40B4-BE49-F238E27FC236}">
                  <a16:creationId xmlns:a16="http://schemas.microsoft.com/office/drawing/2014/main" id="{A857D1C8-D239-825C-ADCE-75EBFE266F80}"/>
                </a:ext>
              </a:extLst>
            </p:cNvPr>
            <p:cNvSpPr txBox="1">
              <a:spLocks/>
            </p:cNvSpPr>
            <p:nvPr userDrawn="1"/>
          </p:nvSpPr>
          <p:spPr>
            <a:xfrm>
              <a:off x="0" y="6630991"/>
              <a:ext cx="2971800" cy="227009"/>
            </a:xfrm>
            <a:prstGeom prst="rect">
              <a:avLst/>
            </a:prstGeom>
            <a:solidFill>
              <a:srgbClr val="334B68"/>
            </a:solidFill>
          </p:spPr>
          <p:txBody>
            <a:bodyPr vert="horz" lIns="91440" tIns="45720" rIns="91440" bIns="45720" rtlCol="0" anchor="ctr"/>
            <a:lstStyle>
              <a:defPPr>
                <a:defRPr lang="en-US"/>
              </a:defPPr>
              <a:lvl1pPr marL="0" algn="ctr" defTabSz="914400" rtl="0" eaLnBrk="1" latinLnBrk="0" hangingPunct="1">
                <a:defRPr sz="12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00" b="1" i="1">
                  <a:solidFill>
                    <a:srgbClr val="CC9933"/>
                  </a:solidFill>
                </a:rPr>
                <a:t>Striving to deliver consistently exceptional services</a:t>
              </a:r>
              <a:endParaRPr lang="en-US" sz="1200" b="1" i="1">
                <a:solidFill>
                  <a:srgbClr val="CC9933"/>
                </a:solidFill>
              </a:endParaRPr>
            </a:p>
          </p:txBody>
        </p:sp>
        <p:sp>
          <p:nvSpPr>
            <p:cNvPr id="8" name="Right Triangle 7">
              <a:extLst>
                <a:ext uri="{FF2B5EF4-FFF2-40B4-BE49-F238E27FC236}">
                  <a16:creationId xmlns:a16="http://schemas.microsoft.com/office/drawing/2014/main" id="{62CF567D-99B1-B636-665E-EA5C9DC1921D}"/>
                </a:ext>
              </a:extLst>
            </p:cNvPr>
            <p:cNvSpPr/>
            <p:nvPr userDrawn="1"/>
          </p:nvSpPr>
          <p:spPr>
            <a:xfrm rot="16200000">
              <a:off x="2781300" y="6667499"/>
              <a:ext cx="228600" cy="152400"/>
            </a:xfrm>
            <a:prstGeom prst="r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US" sz="1800"/>
            </a:p>
          </p:txBody>
        </p:sp>
      </p:grpSp>
      <p:grpSp>
        <p:nvGrpSpPr>
          <p:cNvPr id="15" name="Group 14">
            <a:extLst>
              <a:ext uri="{FF2B5EF4-FFF2-40B4-BE49-F238E27FC236}">
                <a16:creationId xmlns:a16="http://schemas.microsoft.com/office/drawing/2014/main" id="{CCD6DB82-3FA3-4128-F1E5-332FC8CC0447}"/>
              </a:ext>
            </a:extLst>
          </p:cNvPr>
          <p:cNvGrpSpPr/>
          <p:nvPr userDrawn="1"/>
        </p:nvGrpSpPr>
        <p:grpSpPr>
          <a:xfrm flipH="1">
            <a:off x="8229600" y="6629401"/>
            <a:ext cx="3962400" cy="228601"/>
            <a:chOff x="228600" y="6629398"/>
            <a:chExt cx="2971800" cy="228601"/>
          </a:xfrm>
        </p:grpSpPr>
        <p:sp>
          <p:nvSpPr>
            <p:cNvPr id="16" name="Footer Placeholder 4">
              <a:extLst>
                <a:ext uri="{FF2B5EF4-FFF2-40B4-BE49-F238E27FC236}">
                  <a16:creationId xmlns:a16="http://schemas.microsoft.com/office/drawing/2014/main" id="{CEF1BBE6-D8AD-36A8-F952-F40152930E20}"/>
                </a:ext>
              </a:extLst>
            </p:cNvPr>
            <p:cNvSpPr txBox="1">
              <a:spLocks/>
            </p:cNvSpPr>
            <p:nvPr userDrawn="1"/>
          </p:nvSpPr>
          <p:spPr>
            <a:xfrm>
              <a:off x="228600" y="6630990"/>
              <a:ext cx="2971800" cy="227009"/>
            </a:xfrm>
            <a:prstGeom prst="rect">
              <a:avLst/>
            </a:prstGeom>
            <a:solidFill>
              <a:srgbClr val="334B68"/>
            </a:solidFill>
          </p:spPr>
          <p:txBody>
            <a:bodyPr vert="horz" lIns="91440" tIns="45720" rIns="91440" bIns="45720" rtlCol="0" anchor="ctr"/>
            <a:lstStyle>
              <a:defPPr>
                <a:defRPr lang="en-US"/>
              </a:defPPr>
              <a:lvl1pPr marL="0" algn="ctr" defTabSz="914400" rtl="0" eaLnBrk="1" latinLnBrk="0" hangingPunct="1">
                <a:defRPr sz="12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200" b="1" i="1">
                <a:solidFill>
                  <a:srgbClr val="CC9933"/>
                </a:solidFill>
              </a:endParaRPr>
            </a:p>
          </p:txBody>
        </p:sp>
        <p:sp>
          <p:nvSpPr>
            <p:cNvPr id="19" name="Right Triangle 18">
              <a:extLst>
                <a:ext uri="{FF2B5EF4-FFF2-40B4-BE49-F238E27FC236}">
                  <a16:creationId xmlns:a16="http://schemas.microsoft.com/office/drawing/2014/main" id="{6A214632-D680-1B8F-FC7D-6F66661DDDD3}"/>
                </a:ext>
              </a:extLst>
            </p:cNvPr>
            <p:cNvSpPr/>
            <p:nvPr userDrawn="1"/>
          </p:nvSpPr>
          <p:spPr>
            <a:xfrm rot="16200000">
              <a:off x="3009900" y="6667498"/>
              <a:ext cx="228600" cy="152400"/>
            </a:xfrm>
            <a:prstGeom prst="r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 name="Slide Number Placeholder 5">
            <a:extLst>
              <a:ext uri="{FF2B5EF4-FFF2-40B4-BE49-F238E27FC236}">
                <a16:creationId xmlns:a16="http://schemas.microsoft.com/office/drawing/2014/main" id="{89887AB2-B0E0-2642-F2B9-C4FFB44DE0C5}"/>
              </a:ext>
            </a:extLst>
          </p:cNvPr>
          <p:cNvSpPr>
            <a:spLocks noGrp="1"/>
          </p:cNvSpPr>
          <p:nvPr userDrawn="1">
            <p:ph type="sldNum" sz="quarter" idx="4"/>
          </p:nvPr>
        </p:nvSpPr>
        <p:spPr>
          <a:xfrm>
            <a:off x="10969708" y="6629398"/>
            <a:ext cx="1222293" cy="228600"/>
          </a:xfrm>
          <a:prstGeom prst="rect">
            <a:avLst/>
          </a:prstGeom>
        </p:spPr>
        <p:txBody>
          <a:bodyPr/>
          <a:lstStyle>
            <a:lvl1pPr algn="r">
              <a:defRPr sz="1000" b="1">
                <a:solidFill>
                  <a:srgbClr val="CC9933"/>
                </a:solidFill>
                <a:latin typeface="+mn-lt"/>
              </a:defRPr>
            </a:lvl1pPr>
          </a:lstStyle>
          <a:p>
            <a:fld id="{075EC5FC-CC7F-452E-93D6-839178893493}" type="slidenum">
              <a:rPr lang="en-US" smtClean="0"/>
              <a:pPr/>
              <a:t>‹#›</a:t>
            </a:fld>
            <a:endParaRPr lang="en-US"/>
          </a:p>
        </p:txBody>
      </p:sp>
    </p:spTree>
    <p:extLst>
      <p:ext uri="{BB962C8B-B14F-4D97-AF65-F5344CB8AC3E}">
        <p14:creationId xmlns:p14="http://schemas.microsoft.com/office/powerpoint/2010/main" val="1522447135"/>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0.xml.rels><?xml version="1.0" encoding="UTF-8" standalone="yes"?>
<Relationships xmlns="http://schemas.openxmlformats.org/package/2006/relationships"><Relationship Id="rId13" Type="http://schemas.openxmlformats.org/officeDocument/2006/relationships/image" Target="../media/image90.jpeg"/><Relationship Id="rId18" Type="http://schemas.openxmlformats.org/officeDocument/2006/relationships/image" Target="../media/image95.jpeg"/><Relationship Id="rId26" Type="http://schemas.openxmlformats.org/officeDocument/2006/relationships/image" Target="../media/image103.jpeg"/><Relationship Id="rId39" Type="http://schemas.openxmlformats.org/officeDocument/2006/relationships/image" Target="../media/image116.png"/><Relationship Id="rId21" Type="http://schemas.openxmlformats.org/officeDocument/2006/relationships/image" Target="../media/image98.jpeg"/><Relationship Id="rId34" Type="http://schemas.openxmlformats.org/officeDocument/2006/relationships/image" Target="../media/image111.jpeg"/><Relationship Id="rId42" Type="http://schemas.openxmlformats.org/officeDocument/2006/relationships/image" Target="../media/image119.png"/><Relationship Id="rId47" Type="http://schemas.openxmlformats.org/officeDocument/2006/relationships/image" Target="../media/image124.png"/><Relationship Id="rId50" Type="http://schemas.openxmlformats.org/officeDocument/2006/relationships/image" Target="../media/image127.png"/><Relationship Id="rId55" Type="http://schemas.openxmlformats.org/officeDocument/2006/relationships/image" Target="../media/image132.png"/><Relationship Id="rId7" Type="http://schemas.openxmlformats.org/officeDocument/2006/relationships/image" Target="../media/image84.png"/><Relationship Id="rId2" Type="http://schemas.openxmlformats.org/officeDocument/2006/relationships/notesSlide" Target="../notesSlides/notesSlide8.xml"/><Relationship Id="rId16" Type="http://schemas.openxmlformats.org/officeDocument/2006/relationships/image" Target="../media/image93.png"/><Relationship Id="rId29" Type="http://schemas.openxmlformats.org/officeDocument/2006/relationships/image" Target="../media/image106.jpeg"/><Relationship Id="rId11" Type="http://schemas.openxmlformats.org/officeDocument/2006/relationships/image" Target="../media/image88.jpeg"/><Relationship Id="rId24" Type="http://schemas.openxmlformats.org/officeDocument/2006/relationships/image" Target="../media/image101.png"/><Relationship Id="rId32" Type="http://schemas.openxmlformats.org/officeDocument/2006/relationships/image" Target="../media/image109.jpeg"/><Relationship Id="rId37" Type="http://schemas.openxmlformats.org/officeDocument/2006/relationships/image" Target="../media/image114.png"/><Relationship Id="rId40" Type="http://schemas.openxmlformats.org/officeDocument/2006/relationships/image" Target="../media/image117.jpeg"/><Relationship Id="rId45" Type="http://schemas.openxmlformats.org/officeDocument/2006/relationships/image" Target="../media/image122.png"/><Relationship Id="rId53" Type="http://schemas.openxmlformats.org/officeDocument/2006/relationships/image" Target="../media/image130.png"/><Relationship Id="rId58" Type="http://schemas.openxmlformats.org/officeDocument/2006/relationships/image" Target="../media/image135.png"/><Relationship Id="rId5" Type="http://schemas.openxmlformats.org/officeDocument/2006/relationships/image" Target="../media/image82.jpg"/><Relationship Id="rId61" Type="http://schemas.openxmlformats.org/officeDocument/2006/relationships/image" Target="../media/image138.png"/><Relationship Id="rId19" Type="http://schemas.openxmlformats.org/officeDocument/2006/relationships/image" Target="../media/image96.png"/><Relationship Id="rId14" Type="http://schemas.openxmlformats.org/officeDocument/2006/relationships/image" Target="../media/image91.png"/><Relationship Id="rId22" Type="http://schemas.openxmlformats.org/officeDocument/2006/relationships/image" Target="../media/image99.jpeg"/><Relationship Id="rId27" Type="http://schemas.openxmlformats.org/officeDocument/2006/relationships/image" Target="../media/image104.png"/><Relationship Id="rId30" Type="http://schemas.openxmlformats.org/officeDocument/2006/relationships/image" Target="../media/image107.jpeg"/><Relationship Id="rId35" Type="http://schemas.openxmlformats.org/officeDocument/2006/relationships/image" Target="../media/image112.png"/><Relationship Id="rId43" Type="http://schemas.openxmlformats.org/officeDocument/2006/relationships/image" Target="../media/image120.jpeg"/><Relationship Id="rId48" Type="http://schemas.openxmlformats.org/officeDocument/2006/relationships/image" Target="../media/image125.png"/><Relationship Id="rId56" Type="http://schemas.openxmlformats.org/officeDocument/2006/relationships/image" Target="../media/image133.png"/><Relationship Id="rId8" Type="http://schemas.openxmlformats.org/officeDocument/2006/relationships/image" Target="../media/image85.png"/><Relationship Id="rId51" Type="http://schemas.openxmlformats.org/officeDocument/2006/relationships/image" Target="../media/image128.png"/><Relationship Id="rId3" Type="http://schemas.openxmlformats.org/officeDocument/2006/relationships/image" Target="../media/image80.png"/><Relationship Id="rId12" Type="http://schemas.openxmlformats.org/officeDocument/2006/relationships/image" Target="../media/image89.jpeg"/><Relationship Id="rId17" Type="http://schemas.openxmlformats.org/officeDocument/2006/relationships/image" Target="../media/image94.png"/><Relationship Id="rId25" Type="http://schemas.openxmlformats.org/officeDocument/2006/relationships/image" Target="../media/image102.jpg"/><Relationship Id="rId33" Type="http://schemas.openxmlformats.org/officeDocument/2006/relationships/image" Target="../media/image110.jpeg"/><Relationship Id="rId38" Type="http://schemas.openxmlformats.org/officeDocument/2006/relationships/image" Target="../media/image115.png"/><Relationship Id="rId46" Type="http://schemas.openxmlformats.org/officeDocument/2006/relationships/image" Target="../media/image123.png"/><Relationship Id="rId59" Type="http://schemas.openxmlformats.org/officeDocument/2006/relationships/image" Target="../media/image136.png"/><Relationship Id="rId20" Type="http://schemas.openxmlformats.org/officeDocument/2006/relationships/image" Target="../media/image97.png"/><Relationship Id="rId41" Type="http://schemas.openxmlformats.org/officeDocument/2006/relationships/image" Target="../media/image118.jpeg"/><Relationship Id="rId54" Type="http://schemas.openxmlformats.org/officeDocument/2006/relationships/image" Target="../media/image131.png"/><Relationship Id="rId62" Type="http://schemas.openxmlformats.org/officeDocument/2006/relationships/image" Target="../media/image139.png"/><Relationship Id="rId1" Type="http://schemas.openxmlformats.org/officeDocument/2006/relationships/slideLayout" Target="../slideLayouts/slideLayout34.xml"/><Relationship Id="rId6" Type="http://schemas.openxmlformats.org/officeDocument/2006/relationships/image" Target="../media/image83.png"/><Relationship Id="rId15" Type="http://schemas.openxmlformats.org/officeDocument/2006/relationships/image" Target="../media/image92.jpg"/><Relationship Id="rId23" Type="http://schemas.openxmlformats.org/officeDocument/2006/relationships/image" Target="../media/image100.jpeg"/><Relationship Id="rId28" Type="http://schemas.openxmlformats.org/officeDocument/2006/relationships/image" Target="../media/image105.png"/><Relationship Id="rId36" Type="http://schemas.openxmlformats.org/officeDocument/2006/relationships/image" Target="../media/image113.png"/><Relationship Id="rId49" Type="http://schemas.openxmlformats.org/officeDocument/2006/relationships/image" Target="../media/image126.jpeg"/><Relationship Id="rId57" Type="http://schemas.openxmlformats.org/officeDocument/2006/relationships/image" Target="../media/image134.png"/><Relationship Id="rId10" Type="http://schemas.openxmlformats.org/officeDocument/2006/relationships/image" Target="../media/image87.jpeg"/><Relationship Id="rId31" Type="http://schemas.openxmlformats.org/officeDocument/2006/relationships/image" Target="../media/image108.jpeg"/><Relationship Id="rId44" Type="http://schemas.openxmlformats.org/officeDocument/2006/relationships/image" Target="../media/image121.png"/><Relationship Id="rId52" Type="http://schemas.openxmlformats.org/officeDocument/2006/relationships/image" Target="../media/image129.png"/><Relationship Id="rId60" Type="http://schemas.openxmlformats.org/officeDocument/2006/relationships/image" Target="../media/image137.png"/><Relationship Id="rId4" Type="http://schemas.openxmlformats.org/officeDocument/2006/relationships/image" Target="../media/image81.jpeg"/><Relationship Id="rId9" Type="http://schemas.openxmlformats.org/officeDocument/2006/relationships/image" Target="../media/image86.png"/></Relationships>
</file>

<file path=ppt/slides/_rels/slide11.xml.rels><?xml version="1.0" encoding="UTF-8" standalone="yes"?>
<Relationships xmlns="http://schemas.openxmlformats.org/package/2006/relationships"><Relationship Id="rId13" Type="http://schemas.openxmlformats.org/officeDocument/2006/relationships/image" Target="../media/image150.png"/><Relationship Id="rId18" Type="http://schemas.openxmlformats.org/officeDocument/2006/relationships/image" Target="../media/image155.png"/><Relationship Id="rId26" Type="http://schemas.openxmlformats.org/officeDocument/2006/relationships/image" Target="../media/image163.png"/><Relationship Id="rId39" Type="http://schemas.openxmlformats.org/officeDocument/2006/relationships/image" Target="../media/image176.png"/><Relationship Id="rId21" Type="http://schemas.openxmlformats.org/officeDocument/2006/relationships/image" Target="../media/image158.png"/><Relationship Id="rId34" Type="http://schemas.openxmlformats.org/officeDocument/2006/relationships/image" Target="../media/image171.png"/><Relationship Id="rId42" Type="http://schemas.openxmlformats.org/officeDocument/2006/relationships/image" Target="../media/image179.png"/><Relationship Id="rId47" Type="http://schemas.openxmlformats.org/officeDocument/2006/relationships/image" Target="../media/image184.png"/><Relationship Id="rId50" Type="http://schemas.openxmlformats.org/officeDocument/2006/relationships/image" Target="../media/image187.png"/><Relationship Id="rId55" Type="http://schemas.openxmlformats.org/officeDocument/2006/relationships/image" Target="../media/image192.png"/><Relationship Id="rId63" Type="http://schemas.openxmlformats.org/officeDocument/2006/relationships/image" Target="../media/image200.png"/><Relationship Id="rId7" Type="http://schemas.openxmlformats.org/officeDocument/2006/relationships/image" Target="../media/image144.png"/><Relationship Id="rId2" Type="http://schemas.openxmlformats.org/officeDocument/2006/relationships/notesSlide" Target="../notesSlides/notesSlide9.xml"/><Relationship Id="rId16" Type="http://schemas.openxmlformats.org/officeDocument/2006/relationships/image" Target="../media/image153.png"/><Relationship Id="rId29" Type="http://schemas.openxmlformats.org/officeDocument/2006/relationships/image" Target="../media/image166.png"/><Relationship Id="rId11" Type="http://schemas.openxmlformats.org/officeDocument/2006/relationships/image" Target="../media/image148.png"/><Relationship Id="rId24" Type="http://schemas.openxmlformats.org/officeDocument/2006/relationships/image" Target="../media/image161.png"/><Relationship Id="rId32" Type="http://schemas.openxmlformats.org/officeDocument/2006/relationships/image" Target="../media/image169.png"/><Relationship Id="rId37" Type="http://schemas.openxmlformats.org/officeDocument/2006/relationships/image" Target="../media/image174.png"/><Relationship Id="rId40" Type="http://schemas.openxmlformats.org/officeDocument/2006/relationships/image" Target="../media/image177.jpeg"/><Relationship Id="rId45" Type="http://schemas.openxmlformats.org/officeDocument/2006/relationships/image" Target="../media/image182.jpeg"/><Relationship Id="rId53" Type="http://schemas.openxmlformats.org/officeDocument/2006/relationships/image" Target="../media/image190.jpeg"/><Relationship Id="rId58" Type="http://schemas.openxmlformats.org/officeDocument/2006/relationships/image" Target="../media/image195.png"/><Relationship Id="rId5" Type="http://schemas.openxmlformats.org/officeDocument/2006/relationships/image" Target="../media/image142.png"/><Relationship Id="rId61" Type="http://schemas.openxmlformats.org/officeDocument/2006/relationships/image" Target="../media/image198.png"/><Relationship Id="rId19" Type="http://schemas.openxmlformats.org/officeDocument/2006/relationships/image" Target="../media/image156.png"/><Relationship Id="rId14" Type="http://schemas.openxmlformats.org/officeDocument/2006/relationships/image" Target="../media/image151.png"/><Relationship Id="rId22" Type="http://schemas.openxmlformats.org/officeDocument/2006/relationships/image" Target="../media/image159.svg"/><Relationship Id="rId27" Type="http://schemas.openxmlformats.org/officeDocument/2006/relationships/image" Target="../media/image164.png"/><Relationship Id="rId30" Type="http://schemas.openxmlformats.org/officeDocument/2006/relationships/image" Target="../media/image167.png"/><Relationship Id="rId35" Type="http://schemas.openxmlformats.org/officeDocument/2006/relationships/image" Target="../media/image172.png"/><Relationship Id="rId43" Type="http://schemas.openxmlformats.org/officeDocument/2006/relationships/image" Target="../media/image180.jpeg"/><Relationship Id="rId48" Type="http://schemas.openxmlformats.org/officeDocument/2006/relationships/image" Target="../media/image185.png"/><Relationship Id="rId56" Type="http://schemas.openxmlformats.org/officeDocument/2006/relationships/image" Target="../media/image193.png"/><Relationship Id="rId8" Type="http://schemas.openxmlformats.org/officeDocument/2006/relationships/image" Target="../media/image145.png"/><Relationship Id="rId51" Type="http://schemas.openxmlformats.org/officeDocument/2006/relationships/image" Target="../media/image188.png"/><Relationship Id="rId3" Type="http://schemas.openxmlformats.org/officeDocument/2006/relationships/image" Target="../media/image140.png"/><Relationship Id="rId12" Type="http://schemas.openxmlformats.org/officeDocument/2006/relationships/image" Target="../media/image149.png"/><Relationship Id="rId17" Type="http://schemas.openxmlformats.org/officeDocument/2006/relationships/image" Target="../media/image154.png"/><Relationship Id="rId25" Type="http://schemas.openxmlformats.org/officeDocument/2006/relationships/image" Target="../media/image162.png"/><Relationship Id="rId33" Type="http://schemas.openxmlformats.org/officeDocument/2006/relationships/image" Target="../media/image170.png"/><Relationship Id="rId38" Type="http://schemas.openxmlformats.org/officeDocument/2006/relationships/image" Target="../media/image175.png"/><Relationship Id="rId46" Type="http://schemas.openxmlformats.org/officeDocument/2006/relationships/image" Target="../media/image183.png"/><Relationship Id="rId59" Type="http://schemas.openxmlformats.org/officeDocument/2006/relationships/image" Target="../media/image196.png"/><Relationship Id="rId20" Type="http://schemas.openxmlformats.org/officeDocument/2006/relationships/image" Target="../media/image157.png"/><Relationship Id="rId41" Type="http://schemas.openxmlformats.org/officeDocument/2006/relationships/image" Target="../media/image178.png"/><Relationship Id="rId54" Type="http://schemas.openxmlformats.org/officeDocument/2006/relationships/image" Target="../media/image191.png"/><Relationship Id="rId62" Type="http://schemas.openxmlformats.org/officeDocument/2006/relationships/image" Target="../media/image199.png"/><Relationship Id="rId1" Type="http://schemas.openxmlformats.org/officeDocument/2006/relationships/slideLayout" Target="../slideLayouts/slideLayout34.xml"/><Relationship Id="rId6" Type="http://schemas.openxmlformats.org/officeDocument/2006/relationships/image" Target="../media/image143.png"/><Relationship Id="rId15" Type="http://schemas.openxmlformats.org/officeDocument/2006/relationships/image" Target="../media/image152.png"/><Relationship Id="rId23" Type="http://schemas.openxmlformats.org/officeDocument/2006/relationships/image" Target="../media/image160.png"/><Relationship Id="rId28" Type="http://schemas.openxmlformats.org/officeDocument/2006/relationships/image" Target="../media/image165.jpeg"/><Relationship Id="rId36" Type="http://schemas.openxmlformats.org/officeDocument/2006/relationships/image" Target="../media/image173.png"/><Relationship Id="rId49" Type="http://schemas.openxmlformats.org/officeDocument/2006/relationships/image" Target="../media/image186.png"/><Relationship Id="rId57" Type="http://schemas.openxmlformats.org/officeDocument/2006/relationships/image" Target="../media/image194.png"/><Relationship Id="rId10" Type="http://schemas.openxmlformats.org/officeDocument/2006/relationships/image" Target="../media/image147.png"/><Relationship Id="rId31" Type="http://schemas.openxmlformats.org/officeDocument/2006/relationships/image" Target="../media/image168.png"/><Relationship Id="rId44" Type="http://schemas.openxmlformats.org/officeDocument/2006/relationships/image" Target="../media/image181.png"/><Relationship Id="rId52" Type="http://schemas.openxmlformats.org/officeDocument/2006/relationships/image" Target="../media/image189.png"/><Relationship Id="rId60" Type="http://schemas.openxmlformats.org/officeDocument/2006/relationships/image" Target="../media/image197.png"/><Relationship Id="rId4" Type="http://schemas.openxmlformats.org/officeDocument/2006/relationships/image" Target="../media/image141.png"/><Relationship Id="rId9" Type="http://schemas.openxmlformats.org/officeDocument/2006/relationships/image" Target="../media/image146.png"/></Relationships>
</file>

<file path=ppt/slides/_rels/slide12.xml.rels><?xml version="1.0" encoding="UTF-8" standalone="yes"?>
<Relationships xmlns="http://schemas.openxmlformats.org/package/2006/relationships"><Relationship Id="rId3" Type="http://schemas.openxmlformats.org/officeDocument/2006/relationships/image" Target="../media/image201.png"/><Relationship Id="rId7" Type="http://schemas.openxmlformats.org/officeDocument/2006/relationships/image" Target="../media/image205.png"/><Relationship Id="rId2" Type="http://schemas.openxmlformats.org/officeDocument/2006/relationships/notesSlide" Target="../notesSlides/notesSlide10.xml"/><Relationship Id="rId1" Type="http://schemas.openxmlformats.org/officeDocument/2006/relationships/slideLayout" Target="../slideLayouts/slideLayout34.xml"/><Relationship Id="rId6" Type="http://schemas.openxmlformats.org/officeDocument/2006/relationships/image" Target="../media/image204.svg"/><Relationship Id="rId5" Type="http://schemas.openxmlformats.org/officeDocument/2006/relationships/image" Target="../media/image203.png"/><Relationship Id="rId4" Type="http://schemas.openxmlformats.org/officeDocument/2006/relationships/image" Target="../media/image202.png"/></Relationships>
</file>

<file path=ppt/slides/_rels/slide13.xml.rels><?xml version="1.0" encoding="UTF-8" standalone="yes"?>
<Relationships xmlns="http://schemas.openxmlformats.org/package/2006/relationships"><Relationship Id="rId3" Type="http://schemas.openxmlformats.org/officeDocument/2006/relationships/image" Target="../media/image207.svg"/><Relationship Id="rId2" Type="http://schemas.openxmlformats.org/officeDocument/2006/relationships/image" Target="../media/image206.png"/><Relationship Id="rId1" Type="http://schemas.openxmlformats.org/officeDocument/2006/relationships/slideLayout" Target="../slideLayouts/slideLayout34.xml"/><Relationship Id="rId5" Type="http://schemas.openxmlformats.org/officeDocument/2006/relationships/image" Target="../media/image209.svg"/><Relationship Id="rId4" Type="http://schemas.openxmlformats.org/officeDocument/2006/relationships/image" Target="../media/image208.png"/></Relationships>
</file>

<file path=ppt/slides/_rels/slide14.xml.rels><?xml version="1.0" encoding="UTF-8" standalone="yes"?>
<Relationships xmlns="http://schemas.openxmlformats.org/package/2006/relationships"><Relationship Id="rId8" Type="http://schemas.openxmlformats.org/officeDocument/2006/relationships/image" Target="../media/image215.svg"/><Relationship Id="rId13" Type="http://schemas.openxmlformats.org/officeDocument/2006/relationships/image" Target="../media/image220.png"/><Relationship Id="rId18" Type="http://schemas.openxmlformats.org/officeDocument/2006/relationships/image" Target="../media/image225.png"/><Relationship Id="rId26" Type="http://schemas.openxmlformats.org/officeDocument/2006/relationships/image" Target="../media/image208.png"/><Relationship Id="rId3" Type="http://schemas.openxmlformats.org/officeDocument/2006/relationships/image" Target="../media/image210.png"/><Relationship Id="rId21" Type="http://schemas.openxmlformats.org/officeDocument/2006/relationships/image" Target="../media/image228.svg"/><Relationship Id="rId7" Type="http://schemas.openxmlformats.org/officeDocument/2006/relationships/image" Target="../media/image214.png"/><Relationship Id="rId12" Type="http://schemas.openxmlformats.org/officeDocument/2006/relationships/image" Target="../media/image219.svg"/><Relationship Id="rId17" Type="http://schemas.openxmlformats.org/officeDocument/2006/relationships/image" Target="../media/image224.svg"/><Relationship Id="rId25" Type="http://schemas.openxmlformats.org/officeDocument/2006/relationships/hyperlink" Target="https://openclipart.org/detail/7885/fwd__bubble_hand_drawn-by-rejon-177666" TargetMode="External"/><Relationship Id="rId2" Type="http://schemas.openxmlformats.org/officeDocument/2006/relationships/notesSlide" Target="../notesSlides/notesSlide11.xml"/><Relationship Id="rId16" Type="http://schemas.openxmlformats.org/officeDocument/2006/relationships/image" Target="../media/image223.png"/><Relationship Id="rId20" Type="http://schemas.openxmlformats.org/officeDocument/2006/relationships/image" Target="../media/image227.png"/><Relationship Id="rId29" Type="http://schemas.openxmlformats.org/officeDocument/2006/relationships/image" Target="../media/image207.svg"/><Relationship Id="rId1" Type="http://schemas.openxmlformats.org/officeDocument/2006/relationships/slideLayout" Target="../slideLayouts/slideLayout34.xml"/><Relationship Id="rId6" Type="http://schemas.openxmlformats.org/officeDocument/2006/relationships/image" Target="../media/image213.svg"/><Relationship Id="rId11" Type="http://schemas.openxmlformats.org/officeDocument/2006/relationships/image" Target="../media/image218.png"/><Relationship Id="rId24" Type="http://schemas.openxmlformats.org/officeDocument/2006/relationships/image" Target="../media/image231.png"/><Relationship Id="rId5" Type="http://schemas.openxmlformats.org/officeDocument/2006/relationships/image" Target="../media/image212.png"/><Relationship Id="rId15" Type="http://schemas.openxmlformats.org/officeDocument/2006/relationships/image" Target="../media/image222.svg"/><Relationship Id="rId23" Type="http://schemas.openxmlformats.org/officeDocument/2006/relationships/image" Target="../media/image230.svg"/><Relationship Id="rId28" Type="http://schemas.openxmlformats.org/officeDocument/2006/relationships/image" Target="../media/image206.png"/><Relationship Id="rId10" Type="http://schemas.openxmlformats.org/officeDocument/2006/relationships/image" Target="../media/image217.svg"/><Relationship Id="rId19" Type="http://schemas.openxmlformats.org/officeDocument/2006/relationships/image" Target="../media/image226.svg"/><Relationship Id="rId4" Type="http://schemas.openxmlformats.org/officeDocument/2006/relationships/image" Target="../media/image211.svg"/><Relationship Id="rId9" Type="http://schemas.openxmlformats.org/officeDocument/2006/relationships/image" Target="../media/image216.png"/><Relationship Id="rId14" Type="http://schemas.openxmlformats.org/officeDocument/2006/relationships/image" Target="../media/image221.png"/><Relationship Id="rId22" Type="http://schemas.openxmlformats.org/officeDocument/2006/relationships/image" Target="../media/image229.png"/><Relationship Id="rId27" Type="http://schemas.openxmlformats.org/officeDocument/2006/relationships/image" Target="../media/image209.svg"/></Relationships>
</file>

<file path=ppt/slides/_rels/slide15.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12.xml"/><Relationship Id="rId1" Type="http://schemas.openxmlformats.org/officeDocument/2006/relationships/slideLayout" Target="../slideLayouts/slideLayout34.xml"/><Relationship Id="rId4" Type="http://schemas.openxmlformats.org/officeDocument/2006/relationships/image" Target="../media/image233.jpeg"/></Relationships>
</file>

<file path=ppt/slides/_rels/slide16.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notesSlide" Target="../notesSlides/notesSlide13.xml"/><Relationship Id="rId1" Type="http://schemas.openxmlformats.org/officeDocument/2006/relationships/slideLayout" Target="../slideLayouts/slideLayout34.xml"/><Relationship Id="rId4" Type="http://schemas.openxmlformats.org/officeDocument/2006/relationships/image" Target="../media/image235.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notesSlide" Target="../notesSlides/notesSlide15.xml"/><Relationship Id="rId1" Type="http://schemas.openxmlformats.org/officeDocument/2006/relationships/slideLayout" Target="../slideLayouts/slideLayout67.xml"/><Relationship Id="rId5" Type="http://schemas.openxmlformats.org/officeDocument/2006/relationships/image" Target="../media/image238.png"/><Relationship Id="rId4" Type="http://schemas.openxmlformats.org/officeDocument/2006/relationships/image" Target="../media/image23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0.xml.rels><?xml version="1.0" encoding="UTF-8" standalone="yes"?>
<Relationships xmlns="http://schemas.openxmlformats.org/package/2006/relationships"><Relationship Id="rId8" Type="http://schemas.openxmlformats.org/officeDocument/2006/relationships/image" Target="../media/image215.svg"/><Relationship Id="rId13" Type="http://schemas.openxmlformats.org/officeDocument/2006/relationships/image" Target="../media/image220.png"/><Relationship Id="rId18" Type="http://schemas.openxmlformats.org/officeDocument/2006/relationships/image" Target="../media/image225.png"/><Relationship Id="rId26" Type="http://schemas.openxmlformats.org/officeDocument/2006/relationships/image" Target="../media/image206.png"/><Relationship Id="rId3" Type="http://schemas.openxmlformats.org/officeDocument/2006/relationships/image" Target="../media/image210.png"/><Relationship Id="rId21" Type="http://schemas.openxmlformats.org/officeDocument/2006/relationships/image" Target="../media/image228.svg"/><Relationship Id="rId7" Type="http://schemas.openxmlformats.org/officeDocument/2006/relationships/image" Target="../media/image214.png"/><Relationship Id="rId12" Type="http://schemas.openxmlformats.org/officeDocument/2006/relationships/image" Target="../media/image219.svg"/><Relationship Id="rId17" Type="http://schemas.openxmlformats.org/officeDocument/2006/relationships/image" Target="../media/image224.svg"/><Relationship Id="rId25" Type="http://schemas.openxmlformats.org/officeDocument/2006/relationships/hyperlink" Target="https://openclipart.org/detail/7885/fwd__bubble_hand_drawn-by-rejon-177666" TargetMode="External"/><Relationship Id="rId2" Type="http://schemas.openxmlformats.org/officeDocument/2006/relationships/notesSlide" Target="../notesSlides/notesSlide16.xml"/><Relationship Id="rId16" Type="http://schemas.openxmlformats.org/officeDocument/2006/relationships/image" Target="../media/image223.png"/><Relationship Id="rId20" Type="http://schemas.openxmlformats.org/officeDocument/2006/relationships/image" Target="../media/image227.png"/><Relationship Id="rId29" Type="http://schemas.openxmlformats.org/officeDocument/2006/relationships/image" Target="../media/image241.png"/><Relationship Id="rId1" Type="http://schemas.openxmlformats.org/officeDocument/2006/relationships/slideLayout" Target="../slideLayouts/slideLayout34.xml"/><Relationship Id="rId6" Type="http://schemas.openxmlformats.org/officeDocument/2006/relationships/image" Target="../media/image213.svg"/><Relationship Id="rId11" Type="http://schemas.openxmlformats.org/officeDocument/2006/relationships/image" Target="../media/image218.png"/><Relationship Id="rId24" Type="http://schemas.openxmlformats.org/officeDocument/2006/relationships/image" Target="../media/image239.png"/><Relationship Id="rId5" Type="http://schemas.openxmlformats.org/officeDocument/2006/relationships/image" Target="../media/image212.png"/><Relationship Id="rId15" Type="http://schemas.openxmlformats.org/officeDocument/2006/relationships/image" Target="../media/image222.svg"/><Relationship Id="rId23" Type="http://schemas.openxmlformats.org/officeDocument/2006/relationships/image" Target="../media/image230.svg"/><Relationship Id="rId28" Type="http://schemas.openxmlformats.org/officeDocument/2006/relationships/image" Target="../media/image240.jpeg"/><Relationship Id="rId10" Type="http://schemas.openxmlformats.org/officeDocument/2006/relationships/image" Target="../media/image217.svg"/><Relationship Id="rId19" Type="http://schemas.openxmlformats.org/officeDocument/2006/relationships/image" Target="../media/image226.svg"/><Relationship Id="rId4" Type="http://schemas.openxmlformats.org/officeDocument/2006/relationships/image" Target="../media/image211.svg"/><Relationship Id="rId9" Type="http://schemas.openxmlformats.org/officeDocument/2006/relationships/image" Target="../media/image216.png"/><Relationship Id="rId14" Type="http://schemas.openxmlformats.org/officeDocument/2006/relationships/image" Target="../media/image221.png"/><Relationship Id="rId22" Type="http://schemas.openxmlformats.org/officeDocument/2006/relationships/image" Target="../media/image229.png"/><Relationship Id="rId27" Type="http://schemas.openxmlformats.org/officeDocument/2006/relationships/image" Target="../media/image207.svg"/></Relationships>
</file>

<file path=ppt/slides/_rels/slide21.xml.rels><?xml version="1.0" encoding="UTF-8" standalone="yes"?>
<Relationships xmlns="http://schemas.openxmlformats.org/package/2006/relationships"><Relationship Id="rId3" Type="http://schemas.openxmlformats.org/officeDocument/2006/relationships/image" Target="../media/image242.png"/><Relationship Id="rId7" Type="http://schemas.openxmlformats.org/officeDocument/2006/relationships/image" Target="../media/image246.svg"/><Relationship Id="rId2" Type="http://schemas.openxmlformats.org/officeDocument/2006/relationships/notesSlide" Target="../notesSlides/notesSlide17.xml"/><Relationship Id="rId1" Type="http://schemas.openxmlformats.org/officeDocument/2006/relationships/slideLayout" Target="../slideLayouts/slideLayout38.xml"/><Relationship Id="rId6" Type="http://schemas.openxmlformats.org/officeDocument/2006/relationships/image" Target="../media/image245.png"/><Relationship Id="rId5" Type="http://schemas.openxmlformats.org/officeDocument/2006/relationships/image" Target="../media/image244.png"/><Relationship Id="rId4" Type="http://schemas.openxmlformats.org/officeDocument/2006/relationships/image" Target="../media/image243.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8" Type="http://schemas.openxmlformats.org/officeDocument/2006/relationships/image" Target="../media/image252.png"/><Relationship Id="rId3" Type="http://schemas.openxmlformats.org/officeDocument/2006/relationships/image" Target="../media/image247.png"/><Relationship Id="rId7" Type="http://schemas.openxmlformats.org/officeDocument/2006/relationships/image" Target="../media/image251.jpeg"/><Relationship Id="rId2" Type="http://schemas.openxmlformats.org/officeDocument/2006/relationships/notesSlide" Target="../notesSlides/notesSlide19.xml"/><Relationship Id="rId1" Type="http://schemas.openxmlformats.org/officeDocument/2006/relationships/slideLayout" Target="../slideLayouts/slideLayout34.xml"/><Relationship Id="rId6" Type="http://schemas.openxmlformats.org/officeDocument/2006/relationships/image" Target="../media/image250.jpeg"/><Relationship Id="rId11" Type="http://schemas.openxmlformats.org/officeDocument/2006/relationships/hyperlink" Target="https://adopters.adlnet.gov/adopters/0" TargetMode="External"/><Relationship Id="rId5" Type="http://schemas.openxmlformats.org/officeDocument/2006/relationships/image" Target="../media/image249.png"/><Relationship Id="rId10" Type="http://schemas.openxmlformats.org/officeDocument/2006/relationships/image" Target="../media/image254.png"/><Relationship Id="rId4" Type="http://schemas.openxmlformats.org/officeDocument/2006/relationships/image" Target="../media/image248.svg"/><Relationship Id="rId9" Type="http://schemas.openxmlformats.org/officeDocument/2006/relationships/image" Target="../media/image253.png"/></Relationships>
</file>

<file path=ppt/slides/_rels/slide24.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notesSlide" Target="../notesSlides/notesSlide20.xml"/><Relationship Id="rId1" Type="http://schemas.openxmlformats.org/officeDocument/2006/relationships/slideLayout" Target="../slideLayouts/slideLayout48.xml"/></Relationships>
</file>

<file path=ppt/slides/_rels/slide25.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notesSlide" Target="../notesSlides/notesSlide21.xml"/><Relationship Id="rId1" Type="http://schemas.openxmlformats.org/officeDocument/2006/relationships/slideLayout" Target="../slideLayouts/slideLayout64.xml"/></Relationships>
</file>

<file path=ppt/slides/_rels/slide26.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notesSlide" Target="../notesSlides/notesSlide22.xml"/><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notesSlide" Target="../notesSlides/notesSlide23.xml"/><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notesSlide" Target="../notesSlides/notesSlide24.xml"/><Relationship Id="rId1" Type="http://schemas.openxmlformats.org/officeDocument/2006/relationships/slideLayout" Target="../slideLayouts/slideLayout34.xml"/></Relationships>
</file>

<file path=ppt/slides/_rels/slide2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60.png"/><Relationship Id="rId7" Type="http://schemas.openxmlformats.org/officeDocument/2006/relationships/image" Target="../media/image262.png"/><Relationship Id="rId12" Type="http://schemas.microsoft.com/office/2007/relationships/hdphoto" Target="../media/hdphoto5.wdp"/><Relationship Id="rId2" Type="http://schemas.openxmlformats.org/officeDocument/2006/relationships/notesSlide" Target="../notesSlides/notesSlide25.xml"/><Relationship Id="rId1" Type="http://schemas.openxmlformats.org/officeDocument/2006/relationships/slideLayout" Target="../slideLayouts/slideLayout35.xml"/><Relationship Id="rId6" Type="http://schemas.microsoft.com/office/2007/relationships/hdphoto" Target="../media/hdphoto2.wdp"/><Relationship Id="rId11" Type="http://schemas.openxmlformats.org/officeDocument/2006/relationships/image" Target="../media/image264.png"/><Relationship Id="rId5" Type="http://schemas.openxmlformats.org/officeDocument/2006/relationships/image" Target="../media/image261.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263.png"/></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3" Type="http://schemas.openxmlformats.org/officeDocument/2006/relationships/image" Target="../media/image19.png"/><Relationship Id="rId7" Type="http://schemas.openxmlformats.org/officeDocument/2006/relationships/image" Target="../media/image23.svg"/><Relationship Id="rId12" Type="http://schemas.openxmlformats.org/officeDocument/2006/relationships/image" Target="../media/image28.png"/><Relationship Id="rId17" Type="http://schemas.openxmlformats.org/officeDocument/2006/relationships/image" Target="../media/image33.svg"/><Relationship Id="rId2" Type="http://schemas.openxmlformats.org/officeDocument/2006/relationships/notesSlide" Target="../notesSlides/notesSlide1.xml"/><Relationship Id="rId16" Type="http://schemas.openxmlformats.org/officeDocument/2006/relationships/image" Target="../media/image32.png"/><Relationship Id="rId1" Type="http://schemas.openxmlformats.org/officeDocument/2006/relationships/slideLayout" Target="../slideLayouts/slideLayout34.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5" Type="http://schemas.openxmlformats.org/officeDocument/2006/relationships/image" Target="../media/image3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 Id="rId14" Type="http://schemas.openxmlformats.org/officeDocument/2006/relationships/image" Target="../media/image3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2" Type="http://schemas.openxmlformats.org/officeDocument/2006/relationships/image" Target="../media/image265.png"/><Relationship Id="rId1" Type="http://schemas.openxmlformats.org/officeDocument/2006/relationships/slideLayout" Target="../slideLayouts/slideLayout34.xml"/></Relationships>
</file>

<file path=ppt/slides/_rels/slide32.xml.rels><?xml version="1.0" encoding="UTF-8" standalone="yes"?>
<Relationships xmlns="http://schemas.openxmlformats.org/package/2006/relationships"><Relationship Id="rId2" Type="http://schemas.openxmlformats.org/officeDocument/2006/relationships/image" Target="../media/image266.pn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image" Target="../media/image267.pn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hyperlink" Target="https://moodle.org/plugins/browse.php?list=category&amp;id=3" TargetMode="External"/><Relationship Id="rId2" Type="http://schemas.openxmlformats.org/officeDocument/2006/relationships/hyperlink" Target="https://moodle.org/plugins/" TargetMode="External"/><Relationship Id="rId1" Type="http://schemas.openxmlformats.org/officeDocument/2006/relationships/slideLayout" Target="../slideLayouts/slideLayout11.xml"/><Relationship Id="rId6" Type="http://schemas.openxmlformats.org/officeDocument/2006/relationships/image" Target="../media/image270.png"/><Relationship Id="rId5" Type="http://schemas.openxmlformats.org/officeDocument/2006/relationships/image" Target="../media/image269.png"/><Relationship Id="rId4" Type="http://schemas.openxmlformats.org/officeDocument/2006/relationships/image" Target="../media/image268.png"/></Relationships>
</file>

<file path=ppt/slides/_rels/slide35.xml.rels><?xml version="1.0" encoding="UTF-8" standalone="yes"?>
<Relationships xmlns="http://schemas.openxmlformats.org/package/2006/relationships"><Relationship Id="rId8" Type="http://schemas.openxmlformats.org/officeDocument/2006/relationships/hyperlink" Target="https://support.moodle.com/support/home" TargetMode="External"/><Relationship Id="rId3" Type="http://schemas.openxmlformats.org/officeDocument/2006/relationships/image" Target="../media/image271.png"/><Relationship Id="rId7" Type="http://schemas.openxmlformats.org/officeDocument/2006/relationships/image" Target="../media/image273.png"/><Relationship Id="rId2" Type="http://schemas.openxmlformats.org/officeDocument/2006/relationships/hyperlink" Target="https://moodle.academy/" TargetMode="External"/><Relationship Id="rId1" Type="http://schemas.openxmlformats.org/officeDocument/2006/relationships/slideLayout" Target="../slideLayouts/slideLayout11.xml"/><Relationship Id="rId6" Type="http://schemas.openxmlformats.org/officeDocument/2006/relationships/hyperlink" Target="https://moodle.org/course/" TargetMode="External"/><Relationship Id="rId5" Type="http://schemas.openxmlformats.org/officeDocument/2006/relationships/image" Target="../media/image272.png"/><Relationship Id="rId4" Type="http://schemas.openxmlformats.org/officeDocument/2006/relationships/hyperlink" Target="https://moodle.net/" TargetMode="External"/><Relationship Id="rId9" Type="http://schemas.openxmlformats.org/officeDocument/2006/relationships/image" Target="../media/image274.jpeg"/></Relationships>
</file>

<file path=ppt/slides/_rels/slide36.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image" Target="../media/image205.png"/><Relationship Id="rId1" Type="http://schemas.openxmlformats.org/officeDocument/2006/relationships/slideLayout" Target="../slideLayouts/slideLayout11.xml"/><Relationship Id="rId5" Type="http://schemas.openxmlformats.org/officeDocument/2006/relationships/image" Target="../media/image277.jpeg"/><Relationship Id="rId4" Type="http://schemas.openxmlformats.org/officeDocument/2006/relationships/image" Target="../media/image276.png"/></Relationships>
</file>

<file path=ppt/slides/_rels/slide37.xml.rels><?xml version="1.0" encoding="UTF-8" standalone="yes"?>
<Relationships xmlns="http://schemas.openxmlformats.org/package/2006/relationships"><Relationship Id="rId3" Type="http://schemas.openxmlformats.org/officeDocument/2006/relationships/hyperlink" Target="https://www.harvardbusiness.org/insight/how-the-workforce-learns-in-2019/" TargetMode="External"/><Relationship Id="rId2" Type="http://schemas.openxmlformats.org/officeDocument/2006/relationships/notesSlide" Target="../notesSlides/notesSlide26.xml"/><Relationship Id="rId1" Type="http://schemas.openxmlformats.org/officeDocument/2006/relationships/slideLayout" Target="../slideLayouts/slideLayout20.xml"/><Relationship Id="rId4" Type="http://schemas.openxmlformats.org/officeDocument/2006/relationships/image" Target="../media/image278.png"/></Relationships>
</file>

<file path=ppt/slides/_rels/slide38.xml.rels><?xml version="1.0" encoding="UTF-8" standalone="yes"?>
<Relationships xmlns="http://schemas.openxmlformats.org/package/2006/relationships"><Relationship Id="rId3" Type="http://schemas.openxmlformats.org/officeDocument/2006/relationships/image" Target="../media/image279.png"/><Relationship Id="rId2" Type="http://schemas.openxmlformats.org/officeDocument/2006/relationships/notesSlide" Target="../notesSlides/notesSlide27.xml"/><Relationship Id="rId1" Type="http://schemas.openxmlformats.org/officeDocument/2006/relationships/slideLayout" Target="../slideLayouts/slideLayout3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3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6.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34.xml"/><Relationship Id="rId6" Type="http://schemas.openxmlformats.org/officeDocument/2006/relationships/image" Target="../media/image46.svg"/><Relationship Id="rId11" Type="http://schemas.openxmlformats.org/officeDocument/2006/relationships/image" Target="../media/image51.sv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svg"/><Relationship Id="rId9" Type="http://schemas.openxmlformats.org/officeDocument/2006/relationships/image" Target="../media/image49.png"/></Relationships>
</file>

<file path=ppt/slides/_rels/slide7.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52.png"/><Relationship Id="rId7"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34.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s>
</file>

<file path=ppt/slides/_rels/slide8.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svg"/><Relationship Id="rId2" Type="http://schemas.openxmlformats.org/officeDocument/2006/relationships/notesSlide" Target="../notesSlides/notesSlide6.xml"/><Relationship Id="rId1" Type="http://schemas.openxmlformats.org/officeDocument/2006/relationships/slideLayout" Target="../slideLayouts/slideLayout34.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sv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s>
</file>

<file path=ppt/slides/_rels/slide9.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svg"/><Relationship Id="rId3" Type="http://schemas.openxmlformats.org/officeDocument/2006/relationships/image" Target="../media/image65.png"/><Relationship Id="rId7" Type="http://schemas.openxmlformats.org/officeDocument/2006/relationships/image" Target="../media/image69.svg"/><Relationship Id="rId12" Type="http://schemas.openxmlformats.org/officeDocument/2006/relationships/image" Target="../media/image74.png"/><Relationship Id="rId17" Type="http://schemas.openxmlformats.org/officeDocument/2006/relationships/image" Target="../media/image79.svg"/><Relationship Id="rId2" Type="http://schemas.openxmlformats.org/officeDocument/2006/relationships/notesSlide" Target="../notesSlides/notesSlide7.xml"/><Relationship Id="rId16" Type="http://schemas.openxmlformats.org/officeDocument/2006/relationships/image" Target="../media/image78.png"/><Relationship Id="rId1" Type="http://schemas.openxmlformats.org/officeDocument/2006/relationships/slideLayout" Target="../slideLayouts/slideLayout34.xml"/><Relationship Id="rId6" Type="http://schemas.openxmlformats.org/officeDocument/2006/relationships/image" Target="../media/image68.png"/><Relationship Id="rId11" Type="http://schemas.openxmlformats.org/officeDocument/2006/relationships/image" Target="../media/image73.svg"/><Relationship Id="rId5" Type="http://schemas.openxmlformats.org/officeDocument/2006/relationships/image" Target="../media/image67.svg"/><Relationship Id="rId15" Type="http://schemas.openxmlformats.org/officeDocument/2006/relationships/image" Target="../media/image77.sv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svg"/><Relationship Id="rId14" Type="http://schemas.openxmlformats.org/officeDocument/2006/relationships/image" Target="../media/image7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A8EC1A4-CA07-AB04-C09C-68D051B6F86B}"/>
              </a:ext>
            </a:extLst>
          </p:cNvPr>
          <p:cNvSpPr>
            <a:spLocks noGrp="1"/>
          </p:cNvSpPr>
          <p:nvPr>
            <p:ph type="body" sz="quarter" idx="10"/>
          </p:nvPr>
        </p:nvSpPr>
        <p:spPr>
          <a:xfrm>
            <a:off x="4974077" y="1394298"/>
            <a:ext cx="6342434" cy="2220094"/>
          </a:xfrm>
        </p:spPr>
        <p:txBody>
          <a:bodyPr/>
          <a:lstStyle/>
          <a:p>
            <a:pPr algn="ctr"/>
            <a:r>
              <a:rPr lang="en-US" sz="2800" spc="-35">
                <a:solidFill>
                  <a:schemeClr val="tx1"/>
                </a:solidFill>
                <a:ea typeface="Calibri" panose="020F0502020204030204" pitchFamily="34" charset="0"/>
                <a:cs typeface="Calibri" panose="020F0502020204030204" pitchFamily="34" charset="0"/>
              </a:rPr>
              <a:t>Enterprise Digital Learning Modernization</a:t>
            </a:r>
            <a:endParaRPr lang="en-US" sz="2800" spc="-35">
              <a:solidFill>
                <a:schemeClr val="tx1"/>
              </a:solidFill>
              <a:effectLst/>
              <a:ea typeface="Calibri" panose="020F0502020204030204" pitchFamily="34" charset="0"/>
              <a:cs typeface="Calibri" panose="020F0502020204030204" pitchFamily="34" charset="0"/>
            </a:endParaRPr>
          </a:p>
          <a:p>
            <a:pPr algn="ctr"/>
            <a:r>
              <a:rPr lang="en-US" sz="2000">
                <a:solidFill>
                  <a:schemeClr val="tx1"/>
                </a:solidFill>
                <a:ea typeface="Calibri" panose="020F0502020204030204" pitchFamily="34" charset="0"/>
                <a:cs typeface="Calibri" panose="020F0502020204030204" pitchFamily="34" charset="0"/>
              </a:rPr>
              <a:t>and the DoD Learning Enclave</a:t>
            </a:r>
            <a:br>
              <a:rPr lang="en-US" sz="2400">
                <a:solidFill>
                  <a:schemeClr val="tx1"/>
                </a:solidFill>
              </a:rPr>
            </a:br>
            <a:endParaRPr lang="en-US" sz="2400">
              <a:solidFill>
                <a:schemeClr val="tx1"/>
              </a:solidFill>
            </a:endParaRPr>
          </a:p>
        </p:txBody>
      </p:sp>
      <p:sp>
        <p:nvSpPr>
          <p:cNvPr id="4" name="Slide Number Placeholder 3">
            <a:extLst>
              <a:ext uri="{FF2B5EF4-FFF2-40B4-BE49-F238E27FC236}">
                <a16:creationId xmlns:a16="http://schemas.microsoft.com/office/drawing/2014/main" id="{6268A088-40D5-2ADA-FD64-C4134E66B0AD}"/>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5EC5FC-CC7F-452E-93D6-839178893493}" type="slidenum">
              <a:rPr kumimoji="0" lang="en-US" sz="1000" b="1" i="0" u="none" strike="noStrike" kern="1200" cap="none" spc="0" normalizeH="0" baseline="0" noProof="0" smtClean="0">
                <a:ln>
                  <a:noFill/>
                </a:ln>
                <a:solidFill>
                  <a:srgbClr val="CC9933"/>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000" b="1" i="0" u="none" strike="noStrike" kern="1200" cap="none" spc="0" normalizeH="0" baseline="0" noProof="0">
              <a:ln>
                <a:noFill/>
              </a:ln>
              <a:solidFill>
                <a:srgbClr val="CC9933"/>
              </a:solidFill>
              <a:effectLst/>
              <a:uLnTx/>
              <a:uFillTx/>
              <a:latin typeface="Calibri"/>
              <a:ea typeface="+mn-ea"/>
              <a:cs typeface="+mn-cs"/>
            </a:endParaRPr>
          </a:p>
        </p:txBody>
      </p:sp>
      <p:sp>
        <p:nvSpPr>
          <p:cNvPr id="2" name="Text Placeholder 3">
            <a:extLst>
              <a:ext uri="{FF2B5EF4-FFF2-40B4-BE49-F238E27FC236}">
                <a16:creationId xmlns:a16="http://schemas.microsoft.com/office/drawing/2014/main" id="{9FE9949C-005F-E4B8-DD8E-1BEC0D188D64}"/>
              </a:ext>
            </a:extLst>
          </p:cNvPr>
          <p:cNvSpPr txBox="1">
            <a:spLocks/>
          </p:cNvSpPr>
          <p:nvPr/>
        </p:nvSpPr>
        <p:spPr>
          <a:xfrm>
            <a:off x="4343400" y="2590800"/>
            <a:ext cx="6705600" cy="1023592"/>
          </a:xfrm>
          <a:prstGeom prst="rect">
            <a:avLst/>
          </a:prstGeom>
        </p:spPr>
        <p:txBody>
          <a:bodyPr anchor="ctr"/>
          <a:lstStyle>
            <a:lvl1pPr marL="0" indent="0" algn="ctr" defTabSz="914400" rtl="0" eaLnBrk="1" latinLnBrk="0" hangingPunct="1">
              <a:spcBef>
                <a:spcPct val="20000"/>
              </a:spcBef>
              <a:buFont typeface="Arial" panose="020B0604020202020204" pitchFamily="34" charset="0"/>
              <a:buNone/>
              <a:defRPr lang="en-US" sz="3600" b="1" kern="1200" smtClean="0">
                <a:solidFill>
                  <a:srgbClr val="334B68"/>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lang="en-US" sz="2400" kern="1200" smtClean="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lang="en-US" sz="2000" kern="1200" smtClean="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lang="en-US" sz="1800" kern="1200" smtClean="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lang="en-US"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800" b="1" i="1" u="none" strike="noStrike" kern="1200" cap="none" spc="0" normalizeH="0" baseline="0" noProof="0">
              <a:ln>
                <a:noFill/>
              </a:ln>
              <a:solidFill>
                <a:srgbClr val="334B68"/>
              </a:solidFill>
              <a:effectLst/>
              <a:uLnTx/>
              <a:uFillTx/>
              <a:latin typeface="Calibri"/>
              <a:ea typeface="+mn-ea"/>
              <a:cs typeface="+mn-cs"/>
            </a:endParaRPr>
          </a:p>
        </p:txBody>
      </p:sp>
      <p:sp>
        <p:nvSpPr>
          <p:cNvPr id="3" name="Text Placeholder 4">
            <a:extLst>
              <a:ext uri="{FF2B5EF4-FFF2-40B4-BE49-F238E27FC236}">
                <a16:creationId xmlns:a16="http://schemas.microsoft.com/office/drawing/2014/main" id="{A62A3A42-DD4E-B1DC-EA29-88D1590F478E}"/>
              </a:ext>
            </a:extLst>
          </p:cNvPr>
          <p:cNvSpPr txBox="1">
            <a:spLocks/>
          </p:cNvSpPr>
          <p:nvPr/>
        </p:nvSpPr>
        <p:spPr>
          <a:xfrm>
            <a:off x="5265719" y="5041525"/>
            <a:ext cx="5667531" cy="587282"/>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Overview of ADL Lines of Effort for the </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2025 Training &amp; Simulation Industry Symposium</a:t>
            </a:r>
            <a:endParaRPr lang="en-US" sz="1600">
              <a:solidFill>
                <a:prstClr val="black"/>
              </a:solidFill>
              <a:latin typeface="Calibri"/>
            </a:endParaRPr>
          </a:p>
        </p:txBody>
      </p:sp>
      <p:sp>
        <p:nvSpPr>
          <p:cNvPr id="6" name="TextBox 16">
            <a:extLst>
              <a:ext uri="{FF2B5EF4-FFF2-40B4-BE49-F238E27FC236}">
                <a16:creationId xmlns:a16="http://schemas.microsoft.com/office/drawing/2014/main" id="{F882CDD1-08F8-B999-5812-148CB966B758}"/>
              </a:ext>
            </a:extLst>
          </p:cNvPr>
          <p:cNvSpPr txBox="1"/>
          <p:nvPr/>
        </p:nvSpPr>
        <p:spPr>
          <a:xfrm>
            <a:off x="5381468" y="3158407"/>
            <a:ext cx="5438931" cy="430887"/>
          </a:xfrm>
          <a:prstGeom prst="rect">
            <a:avLst/>
          </a:prstGeom>
          <a:noFill/>
        </p:spPr>
        <p:txBody>
          <a:bodyPr wrap="square" t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Advanced Distributed Learning (ADL) Initiative</a:t>
            </a:r>
            <a:br>
              <a:rPr kumimoji="0" lang="en-US"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18 June 2025</a:t>
            </a:r>
            <a:endParaRPr kumimoji="0" 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446687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8005C94-ABDA-E986-9823-6842887B18A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5EC5FC-CC7F-452E-93D6-839178893493}" type="slidenum">
              <a:rPr kumimoji="0" lang="en-US" sz="1000" b="1"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000" b="1" i="0" u="none" strike="noStrike" kern="1200" cap="none" spc="0" normalizeH="0" baseline="0" noProof="0">
              <a:ln>
                <a:noFill/>
              </a:ln>
              <a:solidFill>
                <a:prstClr val="black"/>
              </a:solidFill>
              <a:effectLst/>
              <a:uLnTx/>
              <a:uFillTx/>
              <a:latin typeface="Calibri"/>
              <a:ea typeface="+mn-ea"/>
              <a:cs typeface="+mn-cs"/>
            </a:endParaRPr>
          </a:p>
        </p:txBody>
      </p:sp>
      <p:sp>
        <p:nvSpPr>
          <p:cNvPr id="9" name="Text Placeholder 3">
            <a:extLst>
              <a:ext uri="{FF2B5EF4-FFF2-40B4-BE49-F238E27FC236}">
                <a16:creationId xmlns:a16="http://schemas.microsoft.com/office/drawing/2014/main" id="{340B86B9-F4EE-A09E-6504-0ABD6ADA68FB}"/>
              </a:ext>
            </a:extLst>
          </p:cNvPr>
          <p:cNvSpPr txBox="1">
            <a:spLocks/>
          </p:cNvSpPr>
          <p:nvPr/>
        </p:nvSpPr>
        <p:spPr>
          <a:xfrm>
            <a:off x="1033599" y="199086"/>
            <a:ext cx="11064536" cy="617618"/>
          </a:xfrm>
          <a:prstGeom prst="rect">
            <a:avLst/>
          </a:prstGeom>
        </p:spPr>
        <p:txBody>
          <a:bodyPr anchor="ctr"/>
          <a:lstStyle>
            <a:lvl1pPr marL="0" indent="0" algn="l" defTabSz="914400" rtl="0" eaLnBrk="1" latinLnBrk="0" hangingPunct="1">
              <a:spcBef>
                <a:spcPct val="20000"/>
              </a:spcBef>
              <a:buFont typeface="Arial" panose="020B0604020202020204" pitchFamily="34" charset="0"/>
              <a:buNone/>
              <a:defRPr sz="32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prstClr val="black"/>
                </a:solidFill>
                <a:effectLst/>
                <a:uLnTx/>
                <a:uFillTx/>
                <a:latin typeface="Calibri"/>
                <a:ea typeface="+mn-ea"/>
                <a:cs typeface="+mn-cs"/>
              </a:rPr>
              <a:t>Modern Landscape of Learning Technology Platforms</a:t>
            </a:r>
          </a:p>
        </p:txBody>
      </p:sp>
      <p:sp>
        <p:nvSpPr>
          <p:cNvPr id="3" name="object 3">
            <a:extLst>
              <a:ext uri="{FF2B5EF4-FFF2-40B4-BE49-F238E27FC236}">
                <a16:creationId xmlns:a16="http://schemas.microsoft.com/office/drawing/2014/main" id="{26520097-7A9B-6C4B-92A6-0CE12D0EC675}"/>
              </a:ext>
            </a:extLst>
          </p:cNvPr>
          <p:cNvSpPr txBox="1"/>
          <p:nvPr/>
        </p:nvSpPr>
        <p:spPr>
          <a:xfrm>
            <a:off x="476453" y="2026788"/>
            <a:ext cx="1365744" cy="413575"/>
          </a:xfrm>
          <a:prstGeom prst="rect">
            <a:avLst/>
          </a:prstGeom>
        </p:spPr>
        <p:txBody>
          <a:bodyPr vert="horz" wrap="square" lIns="0" tIns="13335" rIns="0" bIns="0" rtlCol="0">
            <a:spAutoFit/>
          </a:bodyPr>
          <a:lstStyle/>
          <a:p>
            <a:pPr marL="12700" marR="5080" lvl="0" indent="103505" algn="l" defTabSz="914400" rtl="0" eaLnBrk="1" fontAlgn="auto" latinLnBrk="0" hangingPunct="1">
              <a:lnSpc>
                <a:spcPct val="100000"/>
              </a:lnSpc>
              <a:spcBef>
                <a:spcPts val="105"/>
              </a:spcBef>
              <a:spcAft>
                <a:spcPts val="0"/>
              </a:spcAft>
              <a:buClrTx/>
              <a:buSzTx/>
              <a:buFontTx/>
              <a:buNone/>
              <a:tabLst/>
              <a:defRPr/>
            </a:pPr>
            <a:r>
              <a:rPr kumimoji="0" sz="1200" b="1" i="0" u="none" strike="noStrike" kern="0" cap="none" spc="-10" normalizeH="0" baseline="0" noProof="0">
                <a:ln>
                  <a:noFill/>
                </a:ln>
                <a:solidFill>
                  <a:srgbClr val="001F45"/>
                </a:solidFill>
                <a:effectLst/>
                <a:uLnTx/>
                <a:uFillTx/>
                <a:latin typeface="Verdana" panose="020B0604030504040204" pitchFamily="34" charset="0"/>
                <a:ea typeface="Verdana" panose="020B0604030504040204" pitchFamily="34" charset="0"/>
                <a:cs typeface="Open Sans"/>
              </a:rPr>
              <a:t>Knowledge</a:t>
            </a:r>
            <a:r>
              <a:rPr kumimoji="0" sz="1400" b="1" i="0" u="none" strike="noStrike" kern="0" cap="none" spc="-10" normalizeH="0" baseline="0" noProof="0">
                <a:ln>
                  <a:noFill/>
                </a:ln>
                <a:solidFill>
                  <a:srgbClr val="001F45"/>
                </a:solidFill>
                <a:effectLst/>
                <a:uLnTx/>
                <a:uFillTx/>
                <a:latin typeface="Verdana" panose="020B0604030504040204" pitchFamily="34" charset="0"/>
                <a:ea typeface="Verdana" panose="020B0604030504040204" pitchFamily="34" charset="0"/>
                <a:cs typeface="Open Sans"/>
              </a:rPr>
              <a:t> </a:t>
            </a:r>
            <a:r>
              <a:rPr kumimoji="0" sz="1200" b="1" i="0" u="none" strike="noStrike" kern="0" cap="none" spc="-10" normalizeH="0" baseline="0" noProof="0">
                <a:ln>
                  <a:noFill/>
                </a:ln>
                <a:solidFill>
                  <a:srgbClr val="001F45"/>
                </a:solidFill>
                <a:effectLst/>
                <a:uLnTx/>
                <a:uFillTx/>
                <a:latin typeface="Verdana" panose="020B0604030504040204" pitchFamily="34" charset="0"/>
                <a:ea typeface="Verdana" panose="020B0604030504040204" pitchFamily="34" charset="0"/>
                <a:cs typeface="Open Sans"/>
              </a:rPr>
              <a:t>Management</a:t>
            </a:r>
            <a:endParaRPr kumimoji="0" sz="1400" b="0" i="0" u="none" strike="noStrike" kern="0" cap="none" spc="0" normalizeH="0" baseline="0" noProof="0">
              <a:ln>
                <a:noFill/>
              </a:ln>
              <a:solidFill>
                <a:sysClr val="windowText" lastClr="000000"/>
              </a:solidFill>
              <a:effectLst/>
              <a:uLnTx/>
              <a:uFillTx/>
              <a:latin typeface="Verdana" panose="020B0604030504040204" pitchFamily="34" charset="0"/>
              <a:ea typeface="Verdana" panose="020B0604030504040204" pitchFamily="34" charset="0"/>
              <a:cs typeface="Open Sans"/>
            </a:endParaRPr>
          </a:p>
        </p:txBody>
      </p:sp>
      <p:grpSp>
        <p:nvGrpSpPr>
          <p:cNvPr id="4" name="object 4">
            <a:extLst>
              <a:ext uri="{FF2B5EF4-FFF2-40B4-BE49-F238E27FC236}">
                <a16:creationId xmlns:a16="http://schemas.microsoft.com/office/drawing/2014/main" id="{28A26165-1808-E663-3977-D9D383041486}"/>
              </a:ext>
            </a:extLst>
          </p:cNvPr>
          <p:cNvGrpSpPr/>
          <p:nvPr/>
        </p:nvGrpSpPr>
        <p:grpSpPr>
          <a:xfrm>
            <a:off x="450183" y="1878812"/>
            <a:ext cx="1323340" cy="4719955"/>
            <a:chOff x="478536" y="1517907"/>
            <a:chExt cx="1323340" cy="4719955"/>
          </a:xfrm>
        </p:grpSpPr>
        <p:sp>
          <p:nvSpPr>
            <p:cNvPr id="11" name="object 5">
              <a:extLst>
                <a:ext uri="{FF2B5EF4-FFF2-40B4-BE49-F238E27FC236}">
                  <a16:creationId xmlns:a16="http://schemas.microsoft.com/office/drawing/2014/main" id="{865D9E9B-859B-CA3D-EFCE-8DFBF67DF544}"/>
                </a:ext>
              </a:extLst>
            </p:cNvPr>
            <p:cNvSpPr/>
            <p:nvPr/>
          </p:nvSpPr>
          <p:spPr>
            <a:xfrm>
              <a:off x="493014" y="1532385"/>
              <a:ext cx="1294130" cy="4691380"/>
            </a:xfrm>
            <a:custGeom>
              <a:avLst/>
              <a:gdLst/>
              <a:ahLst/>
              <a:cxnLst/>
              <a:rect l="l" t="t" r="r" b="b"/>
              <a:pathLst>
                <a:path w="1294130" h="4691380">
                  <a:moveTo>
                    <a:pt x="0" y="215646"/>
                  </a:moveTo>
                  <a:lnTo>
                    <a:pt x="5695" y="166199"/>
                  </a:lnTo>
                  <a:lnTo>
                    <a:pt x="21918" y="120809"/>
                  </a:lnTo>
                  <a:lnTo>
                    <a:pt x="47374" y="80769"/>
                  </a:lnTo>
                  <a:lnTo>
                    <a:pt x="80769" y="47374"/>
                  </a:lnTo>
                  <a:lnTo>
                    <a:pt x="120809" y="21918"/>
                  </a:lnTo>
                  <a:lnTo>
                    <a:pt x="166199" y="5695"/>
                  </a:lnTo>
                  <a:lnTo>
                    <a:pt x="215646" y="0"/>
                  </a:lnTo>
                  <a:lnTo>
                    <a:pt x="1078230" y="0"/>
                  </a:lnTo>
                  <a:lnTo>
                    <a:pt x="1127676" y="5695"/>
                  </a:lnTo>
                  <a:lnTo>
                    <a:pt x="1173066" y="21918"/>
                  </a:lnTo>
                  <a:lnTo>
                    <a:pt x="1213106" y="47374"/>
                  </a:lnTo>
                  <a:lnTo>
                    <a:pt x="1246501" y="80769"/>
                  </a:lnTo>
                  <a:lnTo>
                    <a:pt x="1271957" y="120809"/>
                  </a:lnTo>
                  <a:lnTo>
                    <a:pt x="1288180" y="166199"/>
                  </a:lnTo>
                  <a:lnTo>
                    <a:pt x="1293876" y="215646"/>
                  </a:lnTo>
                  <a:lnTo>
                    <a:pt x="1293876" y="4475213"/>
                  </a:lnTo>
                  <a:lnTo>
                    <a:pt x="1288180" y="4524660"/>
                  </a:lnTo>
                  <a:lnTo>
                    <a:pt x="1271957" y="4570052"/>
                  </a:lnTo>
                  <a:lnTo>
                    <a:pt x="1246501" y="4610094"/>
                  </a:lnTo>
                  <a:lnTo>
                    <a:pt x="1213106" y="4643492"/>
                  </a:lnTo>
                  <a:lnTo>
                    <a:pt x="1173066" y="4668951"/>
                  </a:lnTo>
                  <a:lnTo>
                    <a:pt x="1127676" y="4685176"/>
                  </a:lnTo>
                  <a:lnTo>
                    <a:pt x="1078230" y="4690872"/>
                  </a:lnTo>
                  <a:lnTo>
                    <a:pt x="215646" y="4690872"/>
                  </a:lnTo>
                  <a:lnTo>
                    <a:pt x="166199" y="4685176"/>
                  </a:lnTo>
                  <a:lnTo>
                    <a:pt x="120809" y="4668951"/>
                  </a:lnTo>
                  <a:lnTo>
                    <a:pt x="80769" y="4643492"/>
                  </a:lnTo>
                  <a:lnTo>
                    <a:pt x="47374" y="4610094"/>
                  </a:lnTo>
                  <a:lnTo>
                    <a:pt x="21918" y="4570052"/>
                  </a:lnTo>
                  <a:lnTo>
                    <a:pt x="5695" y="4524660"/>
                  </a:lnTo>
                  <a:lnTo>
                    <a:pt x="0" y="4475213"/>
                  </a:lnTo>
                  <a:lnTo>
                    <a:pt x="0" y="215646"/>
                  </a:lnTo>
                  <a:close/>
                </a:path>
              </a:pathLst>
            </a:custGeom>
            <a:ln w="28955">
              <a:solidFill>
                <a:srgbClr val="001F4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Verdana" panose="020B0604030504040204" pitchFamily="34" charset="0"/>
                <a:ea typeface="Verdana" panose="020B0604030504040204" pitchFamily="34" charset="0"/>
                <a:cs typeface="+mn-cs"/>
              </a:endParaRPr>
            </a:p>
          </p:txBody>
        </p:sp>
        <p:pic>
          <p:nvPicPr>
            <p:cNvPr id="12" name="object 6">
              <a:extLst>
                <a:ext uri="{FF2B5EF4-FFF2-40B4-BE49-F238E27FC236}">
                  <a16:creationId xmlns:a16="http://schemas.microsoft.com/office/drawing/2014/main" id="{806454B4-1FEA-0E82-6628-4952E5997A5E}"/>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731520" y="2366772"/>
              <a:ext cx="817635" cy="690955"/>
            </a:xfrm>
            <a:prstGeom prst="rect">
              <a:avLst/>
            </a:prstGeom>
          </p:spPr>
        </p:pic>
        <p:pic>
          <p:nvPicPr>
            <p:cNvPr id="13" name="object 7">
              <a:extLst>
                <a:ext uri="{FF2B5EF4-FFF2-40B4-BE49-F238E27FC236}">
                  <a16:creationId xmlns:a16="http://schemas.microsoft.com/office/drawing/2014/main" id="{90B91DD8-F03A-05B7-EE85-47E4B4C9CD55}"/>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824484" y="3220212"/>
              <a:ext cx="682751" cy="827626"/>
            </a:xfrm>
            <a:prstGeom prst="rect">
              <a:avLst/>
            </a:prstGeom>
          </p:spPr>
        </p:pic>
        <p:pic>
          <p:nvPicPr>
            <p:cNvPr id="14" name="object 8">
              <a:extLst>
                <a:ext uri="{FF2B5EF4-FFF2-40B4-BE49-F238E27FC236}">
                  <a16:creationId xmlns:a16="http://schemas.microsoft.com/office/drawing/2014/main" id="{2B211F40-C686-33CF-3BF6-A491CC20B6C0}"/>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714756" y="4381500"/>
              <a:ext cx="850366" cy="290346"/>
            </a:xfrm>
            <a:prstGeom prst="rect">
              <a:avLst/>
            </a:prstGeom>
          </p:spPr>
        </p:pic>
        <p:pic>
          <p:nvPicPr>
            <p:cNvPr id="15" name="object 9">
              <a:extLst>
                <a:ext uri="{FF2B5EF4-FFF2-40B4-BE49-F238E27FC236}">
                  <a16:creationId xmlns:a16="http://schemas.microsoft.com/office/drawing/2014/main" id="{31B78B61-69A1-BEF6-FD86-F4825607D3E8}"/>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757428" y="4992624"/>
              <a:ext cx="765047" cy="227075"/>
            </a:xfrm>
            <a:prstGeom prst="rect">
              <a:avLst/>
            </a:prstGeom>
          </p:spPr>
        </p:pic>
      </p:grpSp>
      <p:sp>
        <p:nvSpPr>
          <p:cNvPr id="16" name="object 10">
            <a:extLst>
              <a:ext uri="{FF2B5EF4-FFF2-40B4-BE49-F238E27FC236}">
                <a16:creationId xmlns:a16="http://schemas.microsoft.com/office/drawing/2014/main" id="{5532F79F-50D0-1B69-E7B8-1BE483AF0676}"/>
              </a:ext>
            </a:extLst>
          </p:cNvPr>
          <p:cNvSpPr/>
          <p:nvPr/>
        </p:nvSpPr>
        <p:spPr>
          <a:xfrm>
            <a:off x="1846929" y="1893292"/>
            <a:ext cx="3200400" cy="1367155"/>
          </a:xfrm>
          <a:custGeom>
            <a:avLst/>
            <a:gdLst/>
            <a:ahLst/>
            <a:cxnLst/>
            <a:rect l="l" t="t" r="r" b="b"/>
            <a:pathLst>
              <a:path w="3200400" h="1367155">
                <a:moveTo>
                  <a:pt x="0" y="227837"/>
                </a:moveTo>
                <a:lnTo>
                  <a:pt x="4628" y="181920"/>
                </a:lnTo>
                <a:lnTo>
                  <a:pt x="17904" y="139153"/>
                </a:lnTo>
                <a:lnTo>
                  <a:pt x="38911" y="100451"/>
                </a:lnTo>
                <a:lnTo>
                  <a:pt x="66732" y="66732"/>
                </a:lnTo>
                <a:lnTo>
                  <a:pt x="100451" y="38911"/>
                </a:lnTo>
                <a:lnTo>
                  <a:pt x="139153" y="17904"/>
                </a:lnTo>
                <a:lnTo>
                  <a:pt x="181920" y="4628"/>
                </a:lnTo>
                <a:lnTo>
                  <a:pt x="227838" y="0"/>
                </a:lnTo>
                <a:lnTo>
                  <a:pt x="2972562" y="0"/>
                </a:lnTo>
                <a:lnTo>
                  <a:pt x="3018479" y="4628"/>
                </a:lnTo>
                <a:lnTo>
                  <a:pt x="3061246" y="17904"/>
                </a:lnTo>
                <a:lnTo>
                  <a:pt x="3099948" y="38911"/>
                </a:lnTo>
                <a:lnTo>
                  <a:pt x="3133667" y="66732"/>
                </a:lnTo>
                <a:lnTo>
                  <a:pt x="3161488" y="100451"/>
                </a:lnTo>
                <a:lnTo>
                  <a:pt x="3182495" y="139153"/>
                </a:lnTo>
                <a:lnTo>
                  <a:pt x="3195771" y="181920"/>
                </a:lnTo>
                <a:lnTo>
                  <a:pt x="3200400" y="227837"/>
                </a:lnTo>
                <a:lnTo>
                  <a:pt x="3200400" y="1139177"/>
                </a:lnTo>
                <a:lnTo>
                  <a:pt x="3195771" y="1185095"/>
                </a:lnTo>
                <a:lnTo>
                  <a:pt x="3182495" y="1227864"/>
                </a:lnTo>
                <a:lnTo>
                  <a:pt x="3161488" y="1266567"/>
                </a:lnTo>
                <a:lnTo>
                  <a:pt x="3133667" y="1300289"/>
                </a:lnTo>
                <a:lnTo>
                  <a:pt x="3099948" y="1328112"/>
                </a:lnTo>
                <a:lnTo>
                  <a:pt x="3061246" y="1349121"/>
                </a:lnTo>
                <a:lnTo>
                  <a:pt x="3018479" y="1362398"/>
                </a:lnTo>
                <a:lnTo>
                  <a:pt x="2972562" y="1367028"/>
                </a:lnTo>
                <a:lnTo>
                  <a:pt x="227838" y="1367028"/>
                </a:lnTo>
                <a:lnTo>
                  <a:pt x="181920" y="1362398"/>
                </a:lnTo>
                <a:lnTo>
                  <a:pt x="139153" y="1349121"/>
                </a:lnTo>
                <a:lnTo>
                  <a:pt x="100451" y="1328112"/>
                </a:lnTo>
                <a:lnTo>
                  <a:pt x="66732" y="1300289"/>
                </a:lnTo>
                <a:lnTo>
                  <a:pt x="38911" y="1266567"/>
                </a:lnTo>
                <a:lnTo>
                  <a:pt x="17904" y="1227864"/>
                </a:lnTo>
                <a:lnTo>
                  <a:pt x="4628" y="1185095"/>
                </a:lnTo>
                <a:lnTo>
                  <a:pt x="0" y="1139177"/>
                </a:lnTo>
                <a:lnTo>
                  <a:pt x="0" y="227837"/>
                </a:lnTo>
                <a:close/>
              </a:path>
            </a:pathLst>
          </a:custGeom>
          <a:ln w="28955">
            <a:solidFill>
              <a:srgbClr val="001F4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Verdana" panose="020B0604030504040204" pitchFamily="34" charset="0"/>
              <a:ea typeface="Verdana" panose="020B0604030504040204" pitchFamily="34" charset="0"/>
              <a:cs typeface="+mn-cs"/>
            </a:endParaRPr>
          </a:p>
        </p:txBody>
      </p:sp>
      <p:grpSp>
        <p:nvGrpSpPr>
          <p:cNvPr id="17" name="object 11">
            <a:extLst>
              <a:ext uri="{FF2B5EF4-FFF2-40B4-BE49-F238E27FC236}">
                <a16:creationId xmlns:a16="http://schemas.microsoft.com/office/drawing/2014/main" id="{0C034C87-1F1B-DF2E-C3C2-8356296584B8}"/>
              </a:ext>
            </a:extLst>
          </p:cNvPr>
          <p:cNvGrpSpPr/>
          <p:nvPr/>
        </p:nvGrpSpPr>
        <p:grpSpPr>
          <a:xfrm>
            <a:off x="5121116" y="1878687"/>
            <a:ext cx="6500495" cy="1396365"/>
            <a:chOff x="5149469" y="1517782"/>
            <a:chExt cx="6500495" cy="1396365"/>
          </a:xfrm>
        </p:grpSpPr>
        <p:sp>
          <p:nvSpPr>
            <p:cNvPr id="18" name="object 12">
              <a:extLst>
                <a:ext uri="{FF2B5EF4-FFF2-40B4-BE49-F238E27FC236}">
                  <a16:creationId xmlns:a16="http://schemas.microsoft.com/office/drawing/2014/main" id="{539FB123-C24D-BE17-F121-49BC2D38BA07}"/>
                </a:ext>
              </a:extLst>
            </p:cNvPr>
            <p:cNvSpPr/>
            <p:nvPr/>
          </p:nvSpPr>
          <p:spPr>
            <a:xfrm>
              <a:off x="8434578" y="1532387"/>
              <a:ext cx="3200400" cy="1367155"/>
            </a:xfrm>
            <a:custGeom>
              <a:avLst/>
              <a:gdLst/>
              <a:ahLst/>
              <a:cxnLst/>
              <a:rect l="l" t="t" r="r" b="b"/>
              <a:pathLst>
                <a:path w="3200400" h="1367155">
                  <a:moveTo>
                    <a:pt x="0" y="227837"/>
                  </a:moveTo>
                  <a:lnTo>
                    <a:pt x="4628" y="181920"/>
                  </a:lnTo>
                  <a:lnTo>
                    <a:pt x="17904" y="139153"/>
                  </a:lnTo>
                  <a:lnTo>
                    <a:pt x="38911" y="100451"/>
                  </a:lnTo>
                  <a:lnTo>
                    <a:pt x="66732" y="66732"/>
                  </a:lnTo>
                  <a:lnTo>
                    <a:pt x="100451" y="38911"/>
                  </a:lnTo>
                  <a:lnTo>
                    <a:pt x="139153" y="17904"/>
                  </a:lnTo>
                  <a:lnTo>
                    <a:pt x="181920" y="4628"/>
                  </a:lnTo>
                  <a:lnTo>
                    <a:pt x="227838" y="0"/>
                  </a:lnTo>
                  <a:lnTo>
                    <a:pt x="2972562" y="0"/>
                  </a:lnTo>
                  <a:lnTo>
                    <a:pt x="3018479" y="4628"/>
                  </a:lnTo>
                  <a:lnTo>
                    <a:pt x="3061246" y="17904"/>
                  </a:lnTo>
                  <a:lnTo>
                    <a:pt x="3099948" y="38911"/>
                  </a:lnTo>
                  <a:lnTo>
                    <a:pt x="3133667" y="66732"/>
                  </a:lnTo>
                  <a:lnTo>
                    <a:pt x="3161488" y="100451"/>
                  </a:lnTo>
                  <a:lnTo>
                    <a:pt x="3182495" y="139153"/>
                  </a:lnTo>
                  <a:lnTo>
                    <a:pt x="3195771" y="181920"/>
                  </a:lnTo>
                  <a:lnTo>
                    <a:pt x="3200400" y="227837"/>
                  </a:lnTo>
                  <a:lnTo>
                    <a:pt x="3200400" y="1139177"/>
                  </a:lnTo>
                  <a:lnTo>
                    <a:pt x="3195771" y="1185095"/>
                  </a:lnTo>
                  <a:lnTo>
                    <a:pt x="3182495" y="1227864"/>
                  </a:lnTo>
                  <a:lnTo>
                    <a:pt x="3161488" y="1266567"/>
                  </a:lnTo>
                  <a:lnTo>
                    <a:pt x="3133667" y="1300289"/>
                  </a:lnTo>
                  <a:lnTo>
                    <a:pt x="3099948" y="1328112"/>
                  </a:lnTo>
                  <a:lnTo>
                    <a:pt x="3061246" y="1349121"/>
                  </a:lnTo>
                  <a:lnTo>
                    <a:pt x="3018479" y="1362398"/>
                  </a:lnTo>
                  <a:lnTo>
                    <a:pt x="2972562" y="1367028"/>
                  </a:lnTo>
                  <a:lnTo>
                    <a:pt x="227838" y="1367028"/>
                  </a:lnTo>
                  <a:lnTo>
                    <a:pt x="181920" y="1362398"/>
                  </a:lnTo>
                  <a:lnTo>
                    <a:pt x="139153" y="1349121"/>
                  </a:lnTo>
                  <a:lnTo>
                    <a:pt x="100451" y="1328112"/>
                  </a:lnTo>
                  <a:lnTo>
                    <a:pt x="66732" y="1300289"/>
                  </a:lnTo>
                  <a:lnTo>
                    <a:pt x="38911" y="1266567"/>
                  </a:lnTo>
                  <a:lnTo>
                    <a:pt x="17904" y="1227864"/>
                  </a:lnTo>
                  <a:lnTo>
                    <a:pt x="4628" y="1185095"/>
                  </a:lnTo>
                  <a:lnTo>
                    <a:pt x="0" y="1139177"/>
                  </a:lnTo>
                  <a:lnTo>
                    <a:pt x="0" y="227837"/>
                  </a:lnTo>
                  <a:close/>
                </a:path>
              </a:pathLst>
            </a:custGeom>
            <a:ln w="28955">
              <a:solidFill>
                <a:srgbClr val="001F4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Verdana" panose="020B0604030504040204" pitchFamily="34" charset="0"/>
                <a:ea typeface="Verdana" panose="020B0604030504040204" pitchFamily="34" charset="0"/>
                <a:cs typeface="+mn-cs"/>
              </a:endParaRPr>
            </a:p>
          </p:txBody>
        </p:sp>
        <p:sp>
          <p:nvSpPr>
            <p:cNvPr id="19" name="object 13">
              <a:extLst>
                <a:ext uri="{FF2B5EF4-FFF2-40B4-BE49-F238E27FC236}">
                  <a16:creationId xmlns:a16="http://schemas.microsoft.com/office/drawing/2014/main" id="{E20406DA-90D0-3F87-F5B1-2CD8C08693FF}"/>
                </a:ext>
              </a:extLst>
            </p:cNvPr>
            <p:cNvSpPr/>
            <p:nvPr/>
          </p:nvSpPr>
          <p:spPr>
            <a:xfrm>
              <a:off x="5164074" y="1532387"/>
              <a:ext cx="3200400" cy="1367155"/>
            </a:xfrm>
            <a:custGeom>
              <a:avLst/>
              <a:gdLst/>
              <a:ahLst/>
              <a:cxnLst/>
              <a:rect l="l" t="t" r="r" b="b"/>
              <a:pathLst>
                <a:path w="3200400" h="1367155">
                  <a:moveTo>
                    <a:pt x="0" y="227837"/>
                  </a:moveTo>
                  <a:lnTo>
                    <a:pt x="4628" y="181920"/>
                  </a:lnTo>
                  <a:lnTo>
                    <a:pt x="17904" y="139153"/>
                  </a:lnTo>
                  <a:lnTo>
                    <a:pt x="38911" y="100451"/>
                  </a:lnTo>
                  <a:lnTo>
                    <a:pt x="66732" y="66732"/>
                  </a:lnTo>
                  <a:lnTo>
                    <a:pt x="100451" y="38911"/>
                  </a:lnTo>
                  <a:lnTo>
                    <a:pt x="139153" y="17904"/>
                  </a:lnTo>
                  <a:lnTo>
                    <a:pt x="181920" y="4628"/>
                  </a:lnTo>
                  <a:lnTo>
                    <a:pt x="227838" y="0"/>
                  </a:lnTo>
                  <a:lnTo>
                    <a:pt x="2972562" y="0"/>
                  </a:lnTo>
                  <a:lnTo>
                    <a:pt x="3018479" y="4628"/>
                  </a:lnTo>
                  <a:lnTo>
                    <a:pt x="3061246" y="17904"/>
                  </a:lnTo>
                  <a:lnTo>
                    <a:pt x="3099948" y="38911"/>
                  </a:lnTo>
                  <a:lnTo>
                    <a:pt x="3133667" y="66732"/>
                  </a:lnTo>
                  <a:lnTo>
                    <a:pt x="3161488" y="100451"/>
                  </a:lnTo>
                  <a:lnTo>
                    <a:pt x="3182495" y="139153"/>
                  </a:lnTo>
                  <a:lnTo>
                    <a:pt x="3195771" y="181920"/>
                  </a:lnTo>
                  <a:lnTo>
                    <a:pt x="3200400" y="227837"/>
                  </a:lnTo>
                  <a:lnTo>
                    <a:pt x="3200400" y="1139177"/>
                  </a:lnTo>
                  <a:lnTo>
                    <a:pt x="3195771" y="1185095"/>
                  </a:lnTo>
                  <a:lnTo>
                    <a:pt x="3182495" y="1227864"/>
                  </a:lnTo>
                  <a:lnTo>
                    <a:pt x="3161488" y="1266567"/>
                  </a:lnTo>
                  <a:lnTo>
                    <a:pt x="3133667" y="1300289"/>
                  </a:lnTo>
                  <a:lnTo>
                    <a:pt x="3099948" y="1328112"/>
                  </a:lnTo>
                  <a:lnTo>
                    <a:pt x="3061246" y="1349121"/>
                  </a:lnTo>
                  <a:lnTo>
                    <a:pt x="3018479" y="1362398"/>
                  </a:lnTo>
                  <a:lnTo>
                    <a:pt x="2972562" y="1367028"/>
                  </a:lnTo>
                  <a:lnTo>
                    <a:pt x="227838" y="1367028"/>
                  </a:lnTo>
                  <a:lnTo>
                    <a:pt x="181920" y="1362398"/>
                  </a:lnTo>
                  <a:lnTo>
                    <a:pt x="139153" y="1349121"/>
                  </a:lnTo>
                  <a:lnTo>
                    <a:pt x="100451" y="1328112"/>
                  </a:lnTo>
                  <a:lnTo>
                    <a:pt x="66732" y="1300289"/>
                  </a:lnTo>
                  <a:lnTo>
                    <a:pt x="38911" y="1266567"/>
                  </a:lnTo>
                  <a:lnTo>
                    <a:pt x="17904" y="1227864"/>
                  </a:lnTo>
                  <a:lnTo>
                    <a:pt x="4628" y="1185095"/>
                  </a:lnTo>
                  <a:lnTo>
                    <a:pt x="0" y="1139177"/>
                  </a:lnTo>
                  <a:lnTo>
                    <a:pt x="0" y="227837"/>
                  </a:lnTo>
                  <a:close/>
                </a:path>
              </a:pathLst>
            </a:custGeom>
            <a:ln w="28955">
              <a:solidFill>
                <a:srgbClr val="001F4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Verdana" panose="020B0604030504040204" pitchFamily="34" charset="0"/>
                <a:ea typeface="Verdana" panose="020B0604030504040204" pitchFamily="34" charset="0"/>
                <a:cs typeface="+mn-cs"/>
              </a:endParaRPr>
            </a:p>
          </p:txBody>
        </p:sp>
      </p:grpSp>
      <p:sp>
        <p:nvSpPr>
          <p:cNvPr id="20" name="object 14">
            <a:extLst>
              <a:ext uri="{FF2B5EF4-FFF2-40B4-BE49-F238E27FC236}">
                <a16:creationId xmlns:a16="http://schemas.microsoft.com/office/drawing/2014/main" id="{5EA1413A-644E-A721-D189-1C81D49A5501}"/>
              </a:ext>
            </a:extLst>
          </p:cNvPr>
          <p:cNvSpPr/>
          <p:nvPr/>
        </p:nvSpPr>
        <p:spPr>
          <a:xfrm>
            <a:off x="1846929" y="3357852"/>
            <a:ext cx="4846320" cy="1278890"/>
          </a:xfrm>
          <a:custGeom>
            <a:avLst/>
            <a:gdLst/>
            <a:ahLst/>
            <a:cxnLst/>
            <a:rect l="l" t="t" r="r" b="b"/>
            <a:pathLst>
              <a:path w="4846320" h="1278889">
                <a:moveTo>
                  <a:pt x="0" y="213106"/>
                </a:moveTo>
                <a:lnTo>
                  <a:pt x="5628" y="164244"/>
                </a:lnTo>
                <a:lnTo>
                  <a:pt x="21661" y="119389"/>
                </a:lnTo>
                <a:lnTo>
                  <a:pt x="46818" y="79820"/>
                </a:lnTo>
                <a:lnTo>
                  <a:pt x="79820" y="46818"/>
                </a:lnTo>
                <a:lnTo>
                  <a:pt x="119389" y="21661"/>
                </a:lnTo>
                <a:lnTo>
                  <a:pt x="164244" y="5628"/>
                </a:lnTo>
                <a:lnTo>
                  <a:pt x="213106" y="0"/>
                </a:lnTo>
                <a:lnTo>
                  <a:pt x="4633214" y="0"/>
                </a:lnTo>
                <a:lnTo>
                  <a:pt x="4682075" y="5628"/>
                </a:lnTo>
                <a:lnTo>
                  <a:pt x="4726930" y="21661"/>
                </a:lnTo>
                <a:lnTo>
                  <a:pt x="4766499" y="46818"/>
                </a:lnTo>
                <a:lnTo>
                  <a:pt x="4799501" y="79820"/>
                </a:lnTo>
                <a:lnTo>
                  <a:pt x="4824658" y="119389"/>
                </a:lnTo>
                <a:lnTo>
                  <a:pt x="4840691" y="164244"/>
                </a:lnTo>
                <a:lnTo>
                  <a:pt x="4846320" y="213106"/>
                </a:lnTo>
                <a:lnTo>
                  <a:pt x="4846320" y="1065530"/>
                </a:lnTo>
                <a:lnTo>
                  <a:pt x="4840691" y="1114391"/>
                </a:lnTo>
                <a:lnTo>
                  <a:pt x="4824658" y="1159246"/>
                </a:lnTo>
                <a:lnTo>
                  <a:pt x="4799501" y="1198815"/>
                </a:lnTo>
                <a:lnTo>
                  <a:pt x="4766499" y="1231817"/>
                </a:lnTo>
                <a:lnTo>
                  <a:pt x="4726930" y="1256974"/>
                </a:lnTo>
                <a:lnTo>
                  <a:pt x="4682075" y="1273007"/>
                </a:lnTo>
                <a:lnTo>
                  <a:pt x="4633214" y="1278636"/>
                </a:lnTo>
                <a:lnTo>
                  <a:pt x="213106" y="1278636"/>
                </a:lnTo>
                <a:lnTo>
                  <a:pt x="164244" y="1273007"/>
                </a:lnTo>
                <a:lnTo>
                  <a:pt x="119389" y="1256974"/>
                </a:lnTo>
                <a:lnTo>
                  <a:pt x="79820" y="1231817"/>
                </a:lnTo>
                <a:lnTo>
                  <a:pt x="46818" y="1198815"/>
                </a:lnTo>
                <a:lnTo>
                  <a:pt x="21661" y="1159246"/>
                </a:lnTo>
                <a:lnTo>
                  <a:pt x="5628" y="1114391"/>
                </a:lnTo>
                <a:lnTo>
                  <a:pt x="0" y="1065530"/>
                </a:lnTo>
                <a:lnTo>
                  <a:pt x="0" y="213106"/>
                </a:lnTo>
                <a:close/>
              </a:path>
            </a:pathLst>
          </a:custGeom>
          <a:ln w="28956">
            <a:solidFill>
              <a:srgbClr val="001F4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Verdana" panose="020B0604030504040204" pitchFamily="34" charset="0"/>
              <a:ea typeface="Verdana" panose="020B0604030504040204" pitchFamily="34" charset="0"/>
              <a:cs typeface="+mn-cs"/>
            </a:endParaRPr>
          </a:p>
        </p:txBody>
      </p:sp>
      <p:sp>
        <p:nvSpPr>
          <p:cNvPr id="21" name="object 15">
            <a:extLst>
              <a:ext uri="{FF2B5EF4-FFF2-40B4-BE49-F238E27FC236}">
                <a16:creationId xmlns:a16="http://schemas.microsoft.com/office/drawing/2014/main" id="{DF253C55-0F46-EA58-84E8-4A45F4700069}"/>
              </a:ext>
            </a:extLst>
          </p:cNvPr>
          <p:cNvSpPr/>
          <p:nvPr/>
        </p:nvSpPr>
        <p:spPr>
          <a:xfrm>
            <a:off x="6783165" y="3357852"/>
            <a:ext cx="4846320" cy="1278890"/>
          </a:xfrm>
          <a:custGeom>
            <a:avLst/>
            <a:gdLst/>
            <a:ahLst/>
            <a:cxnLst/>
            <a:rect l="l" t="t" r="r" b="b"/>
            <a:pathLst>
              <a:path w="4846320" h="1278889">
                <a:moveTo>
                  <a:pt x="0" y="213106"/>
                </a:moveTo>
                <a:lnTo>
                  <a:pt x="5628" y="164244"/>
                </a:lnTo>
                <a:lnTo>
                  <a:pt x="21661" y="119389"/>
                </a:lnTo>
                <a:lnTo>
                  <a:pt x="46818" y="79820"/>
                </a:lnTo>
                <a:lnTo>
                  <a:pt x="79820" y="46818"/>
                </a:lnTo>
                <a:lnTo>
                  <a:pt x="119389" y="21661"/>
                </a:lnTo>
                <a:lnTo>
                  <a:pt x="164244" y="5628"/>
                </a:lnTo>
                <a:lnTo>
                  <a:pt x="213106" y="0"/>
                </a:lnTo>
                <a:lnTo>
                  <a:pt x="4633214" y="0"/>
                </a:lnTo>
                <a:lnTo>
                  <a:pt x="4682075" y="5628"/>
                </a:lnTo>
                <a:lnTo>
                  <a:pt x="4726930" y="21661"/>
                </a:lnTo>
                <a:lnTo>
                  <a:pt x="4766499" y="46818"/>
                </a:lnTo>
                <a:lnTo>
                  <a:pt x="4799501" y="79820"/>
                </a:lnTo>
                <a:lnTo>
                  <a:pt x="4824658" y="119389"/>
                </a:lnTo>
                <a:lnTo>
                  <a:pt x="4840691" y="164244"/>
                </a:lnTo>
                <a:lnTo>
                  <a:pt x="4846320" y="213106"/>
                </a:lnTo>
                <a:lnTo>
                  <a:pt x="4846320" y="1065530"/>
                </a:lnTo>
                <a:lnTo>
                  <a:pt x="4840691" y="1114391"/>
                </a:lnTo>
                <a:lnTo>
                  <a:pt x="4824658" y="1159246"/>
                </a:lnTo>
                <a:lnTo>
                  <a:pt x="4799501" y="1198815"/>
                </a:lnTo>
                <a:lnTo>
                  <a:pt x="4766499" y="1231817"/>
                </a:lnTo>
                <a:lnTo>
                  <a:pt x="4726930" y="1256974"/>
                </a:lnTo>
                <a:lnTo>
                  <a:pt x="4682075" y="1273007"/>
                </a:lnTo>
                <a:lnTo>
                  <a:pt x="4633214" y="1278636"/>
                </a:lnTo>
                <a:lnTo>
                  <a:pt x="213106" y="1278636"/>
                </a:lnTo>
                <a:lnTo>
                  <a:pt x="164244" y="1273007"/>
                </a:lnTo>
                <a:lnTo>
                  <a:pt x="119389" y="1256974"/>
                </a:lnTo>
                <a:lnTo>
                  <a:pt x="79820" y="1231817"/>
                </a:lnTo>
                <a:lnTo>
                  <a:pt x="46818" y="1198815"/>
                </a:lnTo>
                <a:lnTo>
                  <a:pt x="21661" y="1159246"/>
                </a:lnTo>
                <a:lnTo>
                  <a:pt x="5628" y="1114391"/>
                </a:lnTo>
                <a:lnTo>
                  <a:pt x="0" y="1065530"/>
                </a:lnTo>
                <a:lnTo>
                  <a:pt x="0" y="213106"/>
                </a:lnTo>
                <a:close/>
              </a:path>
            </a:pathLst>
          </a:custGeom>
          <a:ln w="28956">
            <a:solidFill>
              <a:srgbClr val="001F4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Verdana" panose="020B0604030504040204" pitchFamily="34" charset="0"/>
              <a:ea typeface="Verdana" panose="020B0604030504040204" pitchFamily="34" charset="0"/>
              <a:cs typeface="+mn-cs"/>
            </a:endParaRPr>
          </a:p>
        </p:txBody>
      </p:sp>
      <p:sp>
        <p:nvSpPr>
          <p:cNvPr id="22" name="object 16">
            <a:extLst>
              <a:ext uri="{FF2B5EF4-FFF2-40B4-BE49-F238E27FC236}">
                <a16:creationId xmlns:a16="http://schemas.microsoft.com/office/drawing/2014/main" id="{BD844890-AC86-DE68-8E0A-A44C094AFD28}"/>
              </a:ext>
            </a:extLst>
          </p:cNvPr>
          <p:cNvSpPr/>
          <p:nvPr/>
        </p:nvSpPr>
        <p:spPr>
          <a:xfrm>
            <a:off x="1888076" y="4734021"/>
            <a:ext cx="9741535" cy="713740"/>
          </a:xfrm>
          <a:custGeom>
            <a:avLst/>
            <a:gdLst/>
            <a:ahLst/>
            <a:cxnLst/>
            <a:rect l="l" t="t" r="r" b="b"/>
            <a:pathLst>
              <a:path w="9741535" h="713739">
                <a:moveTo>
                  <a:pt x="0" y="118872"/>
                </a:moveTo>
                <a:lnTo>
                  <a:pt x="9342" y="72603"/>
                </a:lnTo>
                <a:lnTo>
                  <a:pt x="34818" y="34818"/>
                </a:lnTo>
                <a:lnTo>
                  <a:pt x="72603" y="9342"/>
                </a:lnTo>
                <a:lnTo>
                  <a:pt x="118872" y="0"/>
                </a:lnTo>
                <a:lnTo>
                  <a:pt x="9622536" y="0"/>
                </a:lnTo>
                <a:lnTo>
                  <a:pt x="9668804" y="9342"/>
                </a:lnTo>
                <a:lnTo>
                  <a:pt x="9706589" y="34818"/>
                </a:lnTo>
                <a:lnTo>
                  <a:pt x="9732065" y="72603"/>
                </a:lnTo>
                <a:lnTo>
                  <a:pt x="9741408" y="118872"/>
                </a:lnTo>
                <a:lnTo>
                  <a:pt x="9741408" y="594360"/>
                </a:lnTo>
                <a:lnTo>
                  <a:pt x="9732065" y="640633"/>
                </a:lnTo>
                <a:lnTo>
                  <a:pt x="9706589" y="678418"/>
                </a:lnTo>
                <a:lnTo>
                  <a:pt x="9668804" y="703891"/>
                </a:lnTo>
                <a:lnTo>
                  <a:pt x="9622536" y="713232"/>
                </a:lnTo>
                <a:lnTo>
                  <a:pt x="118872" y="713232"/>
                </a:lnTo>
                <a:lnTo>
                  <a:pt x="72603" y="703891"/>
                </a:lnTo>
                <a:lnTo>
                  <a:pt x="34818" y="678418"/>
                </a:lnTo>
                <a:lnTo>
                  <a:pt x="9342" y="640633"/>
                </a:lnTo>
                <a:lnTo>
                  <a:pt x="0" y="594360"/>
                </a:lnTo>
                <a:lnTo>
                  <a:pt x="0" y="118872"/>
                </a:lnTo>
                <a:close/>
              </a:path>
            </a:pathLst>
          </a:custGeom>
          <a:ln w="28956">
            <a:solidFill>
              <a:srgbClr val="001F4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Verdana" panose="020B0604030504040204" pitchFamily="34" charset="0"/>
              <a:ea typeface="Verdana" panose="020B0604030504040204" pitchFamily="34" charset="0"/>
              <a:cs typeface="+mn-cs"/>
            </a:endParaRPr>
          </a:p>
        </p:txBody>
      </p:sp>
      <p:sp>
        <p:nvSpPr>
          <p:cNvPr id="23" name="object 17">
            <a:extLst>
              <a:ext uri="{FF2B5EF4-FFF2-40B4-BE49-F238E27FC236}">
                <a16:creationId xmlns:a16="http://schemas.microsoft.com/office/drawing/2014/main" id="{47740391-2FD8-C761-C1F6-05F64E3916D7}"/>
              </a:ext>
            </a:extLst>
          </p:cNvPr>
          <p:cNvSpPr/>
          <p:nvPr/>
        </p:nvSpPr>
        <p:spPr>
          <a:xfrm>
            <a:off x="1888076" y="5540221"/>
            <a:ext cx="6372981" cy="1053465"/>
          </a:xfrm>
          <a:custGeom>
            <a:avLst/>
            <a:gdLst/>
            <a:ahLst/>
            <a:cxnLst/>
            <a:rect l="l" t="t" r="r" b="b"/>
            <a:pathLst>
              <a:path w="7115809" h="1053464">
                <a:moveTo>
                  <a:pt x="0" y="175513"/>
                </a:moveTo>
                <a:lnTo>
                  <a:pt x="6269" y="128853"/>
                </a:lnTo>
                <a:lnTo>
                  <a:pt x="23961" y="86926"/>
                </a:lnTo>
                <a:lnTo>
                  <a:pt x="51404" y="51404"/>
                </a:lnTo>
                <a:lnTo>
                  <a:pt x="86926" y="23961"/>
                </a:lnTo>
                <a:lnTo>
                  <a:pt x="128853" y="6269"/>
                </a:lnTo>
                <a:lnTo>
                  <a:pt x="175514" y="0"/>
                </a:lnTo>
                <a:lnTo>
                  <a:pt x="6940042" y="0"/>
                </a:lnTo>
                <a:lnTo>
                  <a:pt x="6986702" y="6269"/>
                </a:lnTo>
                <a:lnTo>
                  <a:pt x="7028629" y="23961"/>
                </a:lnTo>
                <a:lnTo>
                  <a:pt x="7064151" y="51404"/>
                </a:lnTo>
                <a:lnTo>
                  <a:pt x="7091594" y="86926"/>
                </a:lnTo>
                <a:lnTo>
                  <a:pt x="7109286" y="128853"/>
                </a:lnTo>
                <a:lnTo>
                  <a:pt x="7115556" y="175513"/>
                </a:lnTo>
                <a:lnTo>
                  <a:pt x="7115556" y="877569"/>
                </a:lnTo>
                <a:lnTo>
                  <a:pt x="7109286" y="924226"/>
                </a:lnTo>
                <a:lnTo>
                  <a:pt x="7091594" y="966152"/>
                </a:lnTo>
                <a:lnTo>
                  <a:pt x="7064151" y="1001674"/>
                </a:lnTo>
                <a:lnTo>
                  <a:pt x="7028629" y="1029119"/>
                </a:lnTo>
                <a:lnTo>
                  <a:pt x="6986702" y="1046813"/>
                </a:lnTo>
                <a:lnTo>
                  <a:pt x="6940042" y="1053083"/>
                </a:lnTo>
                <a:lnTo>
                  <a:pt x="175514" y="1053083"/>
                </a:lnTo>
                <a:lnTo>
                  <a:pt x="128853" y="1046813"/>
                </a:lnTo>
                <a:lnTo>
                  <a:pt x="86926" y="1029119"/>
                </a:lnTo>
                <a:lnTo>
                  <a:pt x="51404" y="1001674"/>
                </a:lnTo>
                <a:lnTo>
                  <a:pt x="23961" y="966152"/>
                </a:lnTo>
                <a:lnTo>
                  <a:pt x="6269" y="924226"/>
                </a:lnTo>
                <a:lnTo>
                  <a:pt x="0" y="877569"/>
                </a:lnTo>
                <a:lnTo>
                  <a:pt x="0" y="175513"/>
                </a:lnTo>
                <a:close/>
              </a:path>
            </a:pathLst>
          </a:custGeom>
          <a:ln w="28956">
            <a:solidFill>
              <a:srgbClr val="001F4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Verdana" panose="020B0604030504040204" pitchFamily="34" charset="0"/>
              <a:ea typeface="Verdana" panose="020B0604030504040204" pitchFamily="34" charset="0"/>
              <a:cs typeface="+mn-cs"/>
            </a:endParaRPr>
          </a:p>
        </p:txBody>
      </p:sp>
      <p:sp>
        <p:nvSpPr>
          <p:cNvPr id="24" name="object 18">
            <a:extLst>
              <a:ext uri="{FF2B5EF4-FFF2-40B4-BE49-F238E27FC236}">
                <a16:creationId xmlns:a16="http://schemas.microsoft.com/office/drawing/2014/main" id="{A3B2C691-FE2C-2641-16B5-75BF553D5627}"/>
              </a:ext>
            </a:extLst>
          </p:cNvPr>
          <p:cNvSpPr/>
          <p:nvPr/>
        </p:nvSpPr>
        <p:spPr>
          <a:xfrm>
            <a:off x="8346557" y="5529554"/>
            <a:ext cx="3291055" cy="1054735"/>
          </a:xfrm>
          <a:custGeom>
            <a:avLst/>
            <a:gdLst/>
            <a:ahLst/>
            <a:cxnLst/>
            <a:rect l="l" t="t" r="r" b="b"/>
            <a:pathLst>
              <a:path w="2519679" h="1054735">
                <a:moveTo>
                  <a:pt x="0" y="175768"/>
                </a:moveTo>
                <a:lnTo>
                  <a:pt x="6279" y="129040"/>
                </a:lnTo>
                <a:lnTo>
                  <a:pt x="23999" y="87052"/>
                </a:lnTo>
                <a:lnTo>
                  <a:pt x="51484" y="51479"/>
                </a:lnTo>
                <a:lnTo>
                  <a:pt x="87058" y="23996"/>
                </a:lnTo>
                <a:lnTo>
                  <a:pt x="129044" y="6278"/>
                </a:lnTo>
                <a:lnTo>
                  <a:pt x="175768" y="0"/>
                </a:lnTo>
                <a:lnTo>
                  <a:pt x="2343404" y="0"/>
                </a:lnTo>
                <a:lnTo>
                  <a:pt x="2390131" y="6278"/>
                </a:lnTo>
                <a:lnTo>
                  <a:pt x="2432119" y="23996"/>
                </a:lnTo>
                <a:lnTo>
                  <a:pt x="2467692" y="51479"/>
                </a:lnTo>
                <a:lnTo>
                  <a:pt x="2495175" y="87052"/>
                </a:lnTo>
                <a:lnTo>
                  <a:pt x="2512893" y="129040"/>
                </a:lnTo>
                <a:lnTo>
                  <a:pt x="2519172" y="175768"/>
                </a:lnTo>
                <a:lnTo>
                  <a:pt x="2519172" y="878827"/>
                </a:lnTo>
                <a:lnTo>
                  <a:pt x="2512893" y="925556"/>
                </a:lnTo>
                <a:lnTo>
                  <a:pt x="2495175" y="967546"/>
                </a:lnTo>
                <a:lnTo>
                  <a:pt x="2467692" y="1003122"/>
                </a:lnTo>
                <a:lnTo>
                  <a:pt x="2432119" y="1030608"/>
                </a:lnTo>
                <a:lnTo>
                  <a:pt x="2390131" y="1048328"/>
                </a:lnTo>
                <a:lnTo>
                  <a:pt x="2343404" y="1054608"/>
                </a:lnTo>
                <a:lnTo>
                  <a:pt x="175768" y="1054608"/>
                </a:lnTo>
                <a:lnTo>
                  <a:pt x="129044" y="1048328"/>
                </a:lnTo>
                <a:lnTo>
                  <a:pt x="87058" y="1030608"/>
                </a:lnTo>
                <a:lnTo>
                  <a:pt x="51484" y="1003122"/>
                </a:lnTo>
                <a:lnTo>
                  <a:pt x="23999" y="967546"/>
                </a:lnTo>
                <a:lnTo>
                  <a:pt x="6279" y="925556"/>
                </a:lnTo>
                <a:lnTo>
                  <a:pt x="0" y="878827"/>
                </a:lnTo>
                <a:lnTo>
                  <a:pt x="0" y="175768"/>
                </a:lnTo>
                <a:close/>
              </a:path>
            </a:pathLst>
          </a:custGeom>
          <a:ln w="28956">
            <a:solidFill>
              <a:srgbClr val="001F4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Verdana" panose="020B0604030504040204" pitchFamily="34" charset="0"/>
              <a:ea typeface="Verdana" panose="020B0604030504040204" pitchFamily="34" charset="0"/>
              <a:cs typeface="+mn-cs"/>
            </a:endParaRPr>
          </a:p>
        </p:txBody>
      </p:sp>
      <p:sp>
        <p:nvSpPr>
          <p:cNvPr id="25" name="object 19">
            <a:extLst>
              <a:ext uri="{FF2B5EF4-FFF2-40B4-BE49-F238E27FC236}">
                <a16:creationId xmlns:a16="http://schemas.microsoft.com/office/drawing/2014/main" id="{8DB22A1A-AF6A-8ED8-24B4-2D00611B2D0D}"/>
              </a:ext>
            </a:extLst>
          </p:cNvPr>
          <p:cNvSpPr txBox="1"/>
          <p:nvPr/>
        </p:nvSpPr>
        <p:spPr>
          <a:xfrm>
            <a:off x="1776170" y="3391509"/>
            <a:ext cx="4503074" cy="453390"/>
          </a:xfrm>
          <a:prstGeom prst="rect">
            <a:avLst/>
          </a:prstGeom>
        </p:spPr>
        <p:txBody>
          <a:bodyPr vert="horz" wrap="square" lIns="0" tIns="13335" rIns="0" bIns="0" rtlCol="0">
            <a:spAutoFit/>
          </a:bodyPr>
          <a:lstStyle/>
          <a:p>
            <a:pPr marL="1027430" marR="5080" lvl="0" indent="-1015365" algn="ctr" defTabSz="914400" rtl="0" eaLnBrk="1" fontAlgn="auto" latinLnBrk="0" hangingPunct="1">
              <a:lnSpc>
                <a:spcPct val="100000"/>
              </a:lnSpc>
              <a:spcBef>
                <a:spcPts val="105"/>
              </a:spcBef>
              <a:spcAft>
                <a:spcPts val="0"/>
              </a:spcAft>
              <a:buClrTx/>
              <a:buSzTx/>
              <a:buFontTx/>
              <a:buNone/>
              <a:tabLst/>
              <a:defRPr/>
            </a:pPr>
            <a:r>
              <a:rPr kumimoji="0" sz="1400" b="1" i="0" u="none" strike="noStrike" kern="0" cap="none" spc="0" normalizeH="0" baseline="0" noProof="0">
                <a:ln>
                  <a:noFill/>
                </a:ln>
                <a:solidFill>
                  <a:srgbClr val="001F45"/>
                </a:solidFill>
                <a:effectLst/>
                <a:uLnTx/>
                <a:uFillTx/>
                <a:latin typeface="Verdana" panose="020B0604030504040204" pitchFamily="34" charset="0"/>
                <a:ea typeface="Verdana" panose="020B0604030504040204" pitchFamily="34" charset="0"/>
                <a:cs typeface="Open Sans"/>
              </a:rPr>
              <a:t>Assessment,</a:t>
            </a:r>
            <a:r>
              <a:rPr kumimoji="0" sz="1400" b="1" i="0" u="none" strike="noStrike" kern="0" cap="none" spc="-40" normalizeH="0" baseline="0" noProof="0">
                <a:ln>
                  <a:noFill/>
                </a:ln>
                <a:solidFill>
                  <a:srgbClr val="001F45"/>
                </a:solidFill>
                <a:effectLst/>
                <a:uLnTx/>
                <a:uFillTx/>
                <a:latin typeface="Verdana" panose="020B0604030504040204" pitchFamily="34" charset="0"/>
                <a:ea typeface="Verdana" panose="020B0604030504040204" pitchFamily="34" charset="0"/>
                <a:cs typeface="Open Sans"/>
              </a:rPr>
              <a:t> </a:t>
            </a:r>
            <a:r>
              <a:rPr kumimoji="0" sz="1400" b="1" i="0" u="none" strike="noStrike" kern="0" cap="none" spc="0" normalizeH="0" baseline="0" noProof="0">
                <a:ln>
                  <a:noFill/>
                </a:ln>
                <a:solidFill>
                  <a:srgbClr val="001F45"/>
                </a:solidFill>
                <a:effectLst/>
                <a:uLnTx/>
                <a:uFillTx/>
                <a:latin typeface="Verdana" panose="020B0604030504040204" pitchFamily="34" charset="0"/>
                <a:ea typeface="Verdana" panose="020B0604030504040204" pitchFamily="34" charset="0"/>
                <a:cs typeface="Open Sans"/>
              </a:rPr>
              <a:t>Augmented</a:t>
            </a:r>
            <a:r>
              <a:rPr kumimoji="0" sz="1400" b="1" i="0" u="none" strike="noStrike" kern="0" cap="none" spc="-35" normalizeH="0" baseline="0" noProof="0">
                <a:ln>
                  <a:noFill/>
                </a:ln>
                <a:solidFill>
                  <a:srgbClr val="001F45"/>
                </a:solidFill>
                <a:effectLst/>
                <a:uLnTx/>
                <a:uFillTx/>
                <a:latin typeface="Verdana" panose="020B0604030504040204" pitchFamily="34" charset="0"/>
                <a:ea typeface="Verdana" panose="020B0604030504040204" pitchFamily="34" charset="0"/>
                <a:cs typeface="Open Sans"/>
              </a:rPr>
              <a:t> </a:t>
            </a:r>
            <a:r>
              <a:rPr kumimoji="0" sz="1400" b="1" i="0" u="none" strike="noStrike" kern="0" cap="none" spc="0" normalizeH="0" baseline="0" noProof="0">
                <a:ln>
                  <a:noFill/>
                </a:ln>
                <a:solidFill>
                  <a:srgbClr val="001F45"/>
                </a:solidFill>
                <a:effectLst/>
                <a:uLnTx/>
                <a:uFillTx/>
                <a:latin typeface="Verdana" panose="020B0604030504040204" pitchFamily="34" charset="0"/>
                <a:ea typeface="Verdana" panose="020B0604030504040204" pitchFamily="34" charset="0"/>
                <a:cs typeface="Open Sans"/>
              </a:rPr>
              <a:t>&amp;</a:t>
            </a:r>
            <a:r>
              <a:rPr kumimoji="0" sz="1400" b="1" i="0" u="none" strike="noStrike" kern="0" cap="none" spc="-30" normalizeH="0" baseline="0" noProof="0">
                <a:ln>
                  <a:noFill/>
                </a:ln>
                <a:solidFill>
                  <a:srgbClr val="001F45"/>
                </a:solidFill>
                <a:effectLst/>
                <a:uLnTx/>
                <a:uFillTx/>
                <a:latin typeface="Verdana" panose="020B0604030504040204" pitchFamily="34" charset="0"/>
                <a:ea typeface="Verdana" panose="020B0604030504040204" pitchFamily="34" charset="0"/>
                <a:cs typeface="Open Sans"/>
              </a:rPr>
              <a:t> </a:t>
            </a:r>
            <a:endParaRPr kumimoji="0" lang="en-US" sz="1400" b="1" i="0" u="none" strike="noStrike" kern="0" cap="none" spc="-30" normalizeH="0" baseline="0" noProof="0">
              <a:ln>
                <a:noFill/>
              </a:ln>
              <a:solidFill>
                <a:srgbClr val="001F45"/>
              </a:solidFill>
              <a:effectLst/>
              <a:uLnTx/>
              <a:uFillTx/>
              <a:latin typeface="Verdana" panose="020B0604030504040204" pitchFamily="34" charset="0"/>
              <a:ea typeface="Verdana" panose="020B0604030504040204" pitchFamily="34" charset="0"/>
              <a:cs typeface="Open Sans"/>
            </a:endParaRPr>
          </a:p>
          <a:p>
            <a:pPr marL="1027430" marR="5080" lvl="0" indent="-1015365" algn="ctr" defTabSz="914400" rtl="0" eaLnBrk="1" fontAlgn="auto" latinLnBrk="0" hangingPunct="1">
              <a:lnSpc>
                <a:spcPct val="100000"/>
              </a:lnSpc>
              <a:spcBef>
                <a:spcPts val="105"/>
              </a:spcBef>
              <a:spcAft>
                <a:spcPts val="0"/>
              </a:spcAft>
              <a:buClrTx/>
              <a:buSzTx/>
              <a:buFontTx/>
              <a:buNone/>
              <a:tabLst/>
              <a:defRPr/>
            </a:pPr>
            <a:r>
              <a:rPr kumimoji="0" sz="1400" b="1" i="0" u="none" strike="noStrike" kern="0" cap="none" spc="0" normalizeH="0" baseline="0" noProof="0">
                <a:ln>
                  <a:noFill/>
                </a:ln>
                <a:solidFill>
                  <a:srgbClr val="001F45"/>
                </a:solidFill>
                <a:effectLst/>
                <a:uLnTx/>
                <a:uFillTx/>
                <a:latin typeface="Verdana" panose="020B0604030504040204" pitchFamily="34" charset="0"/>
                <a:ea typeface="Verdana" panose="020B0604030504040204" pitchFamily="34" charset="0"/>
                <a:cs typeface="Open Sans"/>
              </a:rPr>
              <a:t>Virtual</a:t>
            </a:r>
            <a:r>
              <a:rPr kumimoji="0" sz="1400" b="1" i="0" u="none" strike="noStrike" kern="0" cap="none" spc="-25" normalizeH="0" baseline="0" noProof="0">
                <a:ln>
                  <a:noFill/>
                </a:ln>
                <a:solidFill>
                  <a:srgbClr val="001F45"/>
                </a:solidFill>
                <a:effectLst/>
                <a:uLnTx/>
                <a:uFillTx/>
                <a:latin typeface="Verdana" panose="020B0604030504040204" pitchFamily="34" charset="0"/>
                <a:ea typeface="Verdana" panose="020B0604030504040204" pitchFamily="34" charset="0"/>
                <a:cs typeface="Open Sans"/>
              </a:rPr>
              <a:t> </a:t>
            </a:r>
            <a:r>
              <a:rPr kumimoji="0" sz="1400" b="1" i="0" u="none" strike="noStrike" kern="0" cap="none" spc="-10" normalizeH="0" baseline="0" noProof="0">
                <a:ln>
                  <a:noFill/>
                </a:ln>
                <a:solidFill>
                  <a:srgbClr val="001F45"/>
                </a:solidFill>
                <a:effectLst/>
                <a:uLnTx/>
                <a:uFillTx/>
                <a:latin typeface="Verdana" panose="020B0604030504040204" pitchFamily="34" charset="0"/>
                <a:ea typeface="Verdana" panose="020B0604030504040204" pitchFamily="34" charset="0"/>
                <a:cs typeface="Open Sans"/>
              </a:rPr>
              <a:t>Reality,</a:t>
            </a:r>
            <a:r>
              <a:rPr kumimoji="0" lang="en-US" sz="1400" b="1" i="0" u="none" strike="noStrike" kern="0" cap="none" spc="-10" normalizeH="0" baseline="0" noProof="0">
                <a:ln>
                  <a:noFill/>
                </a:ln>
                <a:solidFill>
                  <a:srgbClr val="001F45"/>
                </a:solidFill>
                <a:effectLst/>
                <a:uLnTx/>
                <a:uFillTx/>
                <a:latin typeface="Verdana" panose="020B0604030504040204" pitchFamily="34" charset="0"/>
                <a:ea typeface="Verdana" panose="020B0604030504040204" pitchFamily="34" charset="0"/>
                <a:cs typeface="Open Sans"/>
              </a:rPr>
              <a:t> </a:t>
            </a:r>
            <a:r>
              <a:rPr kumimoji="0" sz="1400" b="1" i="0" u="none" strike="noStrike" kern="0" cap="none" spc="0" normalizeH="0" baseline="0" noProof="0">
                <a:ln>
                  <a:noFill/>
                </a:ln>
                <a:solidFill>
                  <a:srgbClr val="001F45"/>
                </a:solidFill>
                <a:effectLst/>
                <a:uLnTx/>
                <a:uFillTx/>
                <a:latin typeface="Verdana" panose="020B0604030504040204" pitchFamily="34" charset="0"/>
                <a:ea typeface="Verdana" panose="020B0604030504040204" pitchFamily="34" charset="0"/>
                <a:cs typeface="Open Sans"/>
              </a:rPr>
              <a:t>Development</a:t>
            </a:r>
            <a:r>
              <a:rPr kumimoji="0" sz="1400" b="1" i="0" u="none" strike="noStrike" kern="0" cap="none" spc="-55" normalizeH="0" baseline="0" noProof="0">
                <a:ln>
                  <a:noFill/>
                </a:ln>
                <a:solidFill>
                  <a:srgbClr val="001F45"/>
                </a:solidFill>
                <a:effectLst/>
                <a:uLnTx/>
                <a:uFillTx/>
                <a:latin typeface="Verdana" panose="020B0604030504040204" pitchFamily="34" charset="0"/>
                <a:ea typeface="Verdana" panose="020B0604030504040204" pitchFamily="34" charset="0"/>
                <a:cs typeface="Open Sans"/>
              </a:rPr>
              <a:t> </a:t>
            </a:r>
            <a:r>
              <a:rPr kumimoji="0" sz="1400" b="1" i="0" u="none" strike="noStrike" kern="0" cap="none" spc="-20" normalizeH="0" baseline="0" noProof="0">
                <a:ln>
                  <a:noFill/>
                </a:ln>
                <a:solidFill>
                  <a:srgbClr val="001F45"/>
                </a:solidFill>
                <a:effectLst/>
                <a:uLnTx/>
                <a:uFillTx/>
                <a:latin typeface="Verdana" panose="020B0604030504040204" pitchFamily="34" charset="0"/>
                <a:ea typeface="Verdana" panose="020B0604030504040204" pitchFamily="34" charset="0"/>
                <a:cs typeface="Open Sans"/>
              </a:rPr>
              <a:t>Tools</a:t>
            </a:r>
            <a:endParaRPr kumimoji="0" sz="1400" b="0" i="0" u="none" strike="noStrike" kern="0" cap="none" spc="0" normalizeH="0" baseline="0" noProof="0">
              <a:ln>
                <a:noFill/>
              </a:ln>
              <a:solidFill>
                <a:sysClr val="windowText" lastClr="000000"/>
              </a:solidFill>
              <a:effectLst/>
              <a:uLnTx/>
              <a:uFillTx/>
              <a:latin typeface="Verdana" panose="020B0604030504040204" pitchFamily="34" charset="0"/>
              <a:ea typeface="Verdana" panose="020B0604030504040204" pitchFamily="34" charset="0"/>
              <a:cs typeface="Open Sans"/>
            </a:endParaRPr>
          </a:p>
        </p:txBody>
      </p:sp>
      <p:sp>
        <p:nvSpPr>
          <p:cNvPr id="26" name="object 20">
            <a:extLst>
              <a:ext uri="{FF2B5EF4-FFF2-40B4-BE49-F238E27FC236}">
                <a16:creationId xmlns:a16="http://schemas.microsoft.com/office/drawing/2014/main" id="{3911473E-8657-3A72-49CB-C3B352636C15}"/>
              </a:ext>
            </a:extLst>
          </p:cNvPr>
          <p:cNvSpPr txBox="1"/>
          <p:nvPr/>
        </p:nvSpPr>
        <p:spPr>
          <a:xfrm>
            <a:off x="8261057" y="3426172"/>
            <a:ext cx="2154621" cy="228909"/>
          </a:xfrm>
          <a:prstGeom prst="rect">
            <a:avLst/>
          </a:prstGeom>
        </p:spPr>
        <p:txBody>
          <a:bodyPr vert="horz" wrap="square" lIns="0" tIns="13335" rIns="0" bIns="0" rtlCol="0">
            <a:spAutoFit/>
          </a:bodyPr>
          <a:lstStyle/>
          <a:p>
            <a:pPr marL="12700" marR="0" lvl="0" indent="0" algn="ctr" defTabSz="914400" rtl="0" eaLnBrk="1" fontAlgn="auto" latinLnBrk="0" hangingPunct="1">
              <a:lnSpc>
                <a:spcPct val="100000"/>
              </a:lnSpc>
              <a:spcBef>
                <a:spcPts val="105"/>
              </a:spcBef>
              <a:spcAft>
                <a:spcPts val="0"/>
              </a:spcAft>
              <a:buClrTx/>
              <a:buSzTx/>
              <a:buFontTx/>
              <a:buNone/>
              <a:tabLst/>
              <a:defRPr/>
            </a:pPr>
            <a:r>
              <a:rPr kumimoji="0" sz="1400" b="1" i="0" u="none" strike="noStrike" kern="0" cap="none" spc="0" normalizeH="0" baseline="0" noProof="0">
                <a:ln>
                  <a:noFill/>
                </a:ln>
                <a:solidFill>
                  <a:srgbClr val="001F45"/>
                </a:solidFill>
                <a:effectLst/>
                <a:uLnTx/>
                <a:uFillTx/>
                <a:latin typeface="Verdana" panose="020B0604030504040204" pitchFamily="34" charset="0"/>
                <a:ea typeface="Verdana" panose="020B0604030504040204" pitchFamily="34" charset="0"/>
                <a:cs typeface="Open Sans"/>
              </a:rPr>
              <a:t>Content</a:t>
            </a:r>
            <a:r>
              <a:rPr kumimoji="0" sz="1400" b="1" i="0" u="none" strike="noStrike" kern="0" cap="none" spc="-25" normalizeH="0" baseline="0" noProof="0">
                <a:ln>
                  <a:noFill/>
                </a:ln>
                <a:solidFill>
                  <a:srgbClr val="001F45"/>
                </a:solidFill>
                <a:effectLst/>
                <a:uLnTx/>
                <a:uFillTx/>
                <a:latin typeface="Verdana" panose="020B0604030504040204" pitchFamily="34" charset="0"/>
                <a:ea typeface="Verdana" panose="020B0604030504040204" pitchFamily="34" charset="0"/>
                <a:cs typeface="Open Sans"/>
              </a:rPr>
              <a:t> </a:t>
            </a:r>
            <a:r>
              <a:rPr kumimoji="0" sz="1400" b="1" i="0" u="none" strike="noStrike" kern="0" cap="none" spc="-10" normalizeH="0" baseline="0" noProof="0">
                <a:ln>
                  <a:noFill/>
                </a:ln>
                <a:solidFill>
                  <a:srgbClr val="001F45"/>
                </a:solidFill>
                <a:effectLst/>
                <a:uLnTx/>
                <a:uFillTx/>
                <a:latin typeface="Verdana" panose="020B0604030504040204" pitchFamily="34" charset="0"/>
                <a:ea typeface="Verdana" panose="020B0604030504040204" pitchFamily="34" charset="0"/>
                <a:cs typeface="Open Sans"/>
              </a:rPr>
              <a:t>Libraries</a:t>
            </a:r>
            <a:endParaRPr kumimoji="0" sz="1400" b="0" i="0" u="none" strike="noStrike" kern="0" cap="none" spc="0" normalizeH="0" baseline="0" noProof="0">
              <a:ln>
                <a:noFill/>
              </a:ln>
              <a:solidFill>
                <a:sysClr val="windowText" lastClr="000000"/>
              </a:solidFill>
              <a:effectLst/>
              <a:uLnTx/>
              <a:uFillTx/>
              <a:latin typeface="Verdana" panose="020B0604030504040204" pitchFamily="34" charset="0"/>
              <a:ea typeface="Verdana" panose="020B0604030504040204" pitchFamily="34" charset="0"/>
              <a:cs typeface="Open Sans"/>
            </a:endParaRPr>
          </a:p>
        </p:txBody>
      </p:sp>
      <p:sp>
        <p:nvSpPr>
          <p:cNvPr id="27" name="object 21">
            <a:extLst>
              <a:ext uri="{FF2B5EF4-FFF2-40B4-BE49-F238E27FC236}">
                <a16:creationId xmlns:a16="http://schemas.microsoft.com/office/drawing/2014/main" id="{AB538DD6-A229-62BA-494B-021A59487DF3}"/>
              </a:ext>
            </a:extLst>
          </p:cNvPr>
          <p:cNvSpPr txBox="1"/>
          <p:nvPr/>
        </p:nvSpPr>
        <p:spPr>
          <a:xfrm>
            <a:off x="4367273" y="4793282"/>
            <a:ext cx="4852229" cy="228268"/>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sz="1400" b="1" i="0" u="none" strike="noStrike" kern="0" cap="none" spc="0" normalizeH="0" baseline="0" noProof="0">
                <a:ln>
                  <a:noFill/>
                </a:ln>
                <a:solidFill>
                  <a:srgbClr val="001F45"/>
                </a:solidFill>
                <a:effectLst/>
                <a:uLnTx/>
                <a:uFillTx/>
                <a:latin typeface="Verdana" panose="020B0604030504040204" pitchFamily="34" charset="0"/>
                <a:ea typeface="Verdana" panose="020B0604030504040204" pitchFamily="34" charset="0"/>
                <a:cs typeface="Open Sans"/>
              </a:rPr>
              <a:t>Digital</a:t>
            </a:r>
            <a:r>
              <a:rPr kumimoji="0" sz="1400" b="1" i="0" u="none" strike="noStrike" kern="0" cap="none" spc="-70" normalizeH="0" baseline="0" noProof="0">
                <a:ln>
                  <a:noFill/>
                </a:ln>
                <a:solidFill>
                  <a:srgbClr val="001F45"/>
                </a:solidFill>
                <a:effectLst/>
                <a:uLnTx/>
                <a:uFillTx/>
                <a:latin typeface="Verdana" panose="020B0604030504040204" pitchFamily="34" charset="0"/>
                <a:ea typeface="Verdana" panose="020B0604030504040204" pitchFamily="34" charset="0"/>
                <a:cs typeface="Open Sans"/>
              </a:rPr>
              <a:t> </a:t>
            </a:r>
            <a:r>
              <a:rPr kumimoji="0" sz="1400" b="1" i="0" u="none" strike="noStrike" kern="0" cap="none" spc="0" normalizeH="0" baseline="0" noProof="0">
                <a:ln>
                  <a:noFill/>
                </a:ln>
                <a:solidFill>
                  <a:srgbClr val="001F45"/>
                </a:solidFill>
                <a:effectLst/>
                <a:uLnTx/>
                <a:uFillTx/>
                <a:latin typeface="Verdana" panose="020B0604030504040204" pitchFamily="34" charset="0"/>
                <a:ea typeface="Verdana" panose="020B0604030504040204" pitchFamily="34" charset="0"/>
                <a:cs typeface="Open Sans"/>
              </a:rPr>
              <a:t>Adoption</a:t>
            </a:r>
            <a:r>
              <a:rPr kumimoji="0" sz="1400" b="1" i="0" u="none" strike="noStrike" kern="0" cap="none" spc="-30" normalizeH="0" baseline="0" noProof="0">
                <a:ln>
                  <a:noFill/>
                </a:ln>
                <a:solidFill>
                  <a:srgbClr val="001F45"/>
                </a:solidFill>
                <a:effectLst/>
                <a:uLnTx/>
                <a:uFillTx/>
                <a:latin typeface="Verdana" panose="020B0604030504040204" pitchFamily="34" charset="0"/>
                <a:ea typeface="Verdana" panose="020B0604030504040204" pitchFamily="34" charset="0"/>
                <a:cs typeface="Open Sans"/>
              </a:rPr>
              <a:t> </a:t>
            </a:r>
            <a:r>
              <a:rPr kumimoji="0" sz="1400" b="1" i="0" u="none" strike="noStrike" kern="0" cap="none" spc="0" normalizeH="0" baseline="0" noProof="0">
                <a:ln>
                  <a:noFill/>
                </a:ln>
                <a:solidFill>
                  <a:srgbClr val="001F45"/>
                </a:solidFill>
                <a:effectLst/>
                <a:uLnTx/>
                <a:uFillTx/>
                <a:latin typeface="Verdana" panose="020B0604030504040204" pitchFamily="34" charset="0"/>
                <a:ea typeface="Verdana" panose="020B0604030504040204" pitchFamily="34" charset="0"/>
                <a:cs typeface="Open Sans"/>
              </a:rPr>
              <a:t>and</a:t>
            </a:r>
            <a:r>
              <a:rPr kumimoji="0" sz="1400" b="1" i="0" u="none" strike="noStrike" kern="0" cap="none" spc="-20" normalizeH="0" baseline="0" noProof="0">
                <a:ln>
                  <a:noFill/>
                </a:ln>
                <a:solidFill>
                  <a:srgbClr val="001F45"/>
                </a:solidFill>
                <a:effectLst/>
                <a:uLnTx/>
                <a:uFillTx/>
                <a:latin typeface="Verdana" panose="020B0604030504040204" pitchFamily="34" charset="0"/>
                <a:ea typeface="Verdana" panose="020B0604030504040204" pitchFamily="34" charset="0"/>
                <a:cs typeface="Open Sans"/>
              </a:rPr>
              <a:t> </a:t>
            </a:r>
            <a:r>
              <a:rPr kumimoji="0" sz="1400" b="1" i="0" u="none" strike="noStrike" kern="0" cap="none" spc="0" normalizeH="0" baseline="0" noProof="0">
                <a:ln>
                  <a:noFill/>
                </a:ln>
                <a:solidFill>
                  <a:srgbClr val="001F45"/>
                </a:solidFill>
                <a:effectLst/>
                <a:uLnTx/>
                <a:uFillTx/>
                <a:latin typeface="Verdana" panose="020B0604030504040204" pitchFamily="34" charset="0"/>
                <a:ea typeface="Verdana" panose="020B0604030504040204" pitchFamily="34" charset="0"/>
                <a:cs typeface="Open Sans"/>
              </a:rPr>
              <a:t>Workflow</a:t>
            </a:r>
            <a:r>
              <a:rPr kumimoji="0" sz="1400" b="1" i="0" u="none" strike="noStrike" kern="0" cap="none" spc="-45" normalizeH="0" baseline="0" noProof="0">
                <a:ln>
                  <a:noFill/>
                </a:ln>
                <a:solidFill>
                  <a:srgbClr val="001F45"/>
                </a:solidFill>
                <a:effectLst/>
                <a:uLnTx/>
                <a:uFillTx/>
                <a:latin typeface="Verdana" panose="020B0604030504040204" pitchFamily="34" charset="0"/>
                <a:ea typeface="Verdana" panose="020B0604030504040204" pitchFamily="34" charset="0"/>
                <a:cs typeface="Open Sans"/>
              </a:rPr>
              <a:t> </a:t>
            </a:r>
            <a:r>
              <a:rPr kumimoji="0" sz="1400" b="1" i="0" u="none" strike="noStrike" kern="0" cap="none" spc="0" normalizeH="0" baseline="0" noProof="0">
                <a:ln>
                  <a:noFill/>
                </a:ln>
                <a:solidFill>
                  <a:srgbClr val="001F45"/>
                </a:solidFill>
                <a:effectLst/>
                <a:uLnTx/>
                <a:uFillTx/>
                <a:latin typeface="Verdana" panose="020B0604030504040204" pitchFamily="34" charset="0"/>
                <a:ea typeface="Verdana" panose="020B0604030504040204" pitchFamily="34" charset="0"/>
                <a:cs typeface="Open Sans"/>
              </a:rPr>
              <a:t>Learning</a:t>
            </a:r>
            <a:r>
              <a:rPr kumimoji="0" sz="1400" b="1" i="0" u="none" strike="noStrike" kern="0" cap="none" spc="-35" normalizeH="0" baseline="0" noProof="0">
                <a:ln>
                  <a:noFill/>
                </a:ln>
                <a:solidFill>
                  <a:srgbClr val="001F45"/>
                </a:solidFill>
                <a:effectLst/>
                <a:uLnTx/>
                <a:uFillTx/>
                <a:latin typeface="Verdana" panose="020B0604030504040204" pitchFamily="34" charset="0"/>
                <a:ea typeface="Verdana" panose="020B0604030504040204" pitchFamily="34" charset="0"/>
                <a:cs typeface="Open Sans"/>
              </a:rPr>
              <a:t> </a:t>
            </a:r>
            <a:r>
              <a:rPr kumimoji="0" sz="1400" b="1" i="0" u="none" strike="noStrike" kern="0" cap="none" spc="-10" normalizeH="0" baseline="0" noProof="0">
                <a:ln>
                  <a:noFill/>
                </a:ln>
                <a:solidFill>
                  <a:srgbClr val="001F45"/>
                </a:solidFill>
                <a:effectLst/>
                <a:uLnTx/>
                <a:uFillTx/>
                <a:latin typeface="Verdana" panose="020B0604030504040204" pitchFamily="34" charset="0"/>
                <a:ea typeface="Verdana" panose="020B0604030504040204" pitchFamily="34" charset="0"/>
                <a:cs typeface="Open Sans"/>
              </a:rPr>
              <a:t>Tools</a:t>
            </a:r>
            <a:endParaRPr kumimoji="0" sz="1400" b="0" i="0" u="none" strike="noStrike" kern="0" cap="none" spc="0" normalizeH="0" baseline="0" noProof="0">
              <a:ln>
                <a:noFill/>
              </a:ln>
              <a:solidFill>
                <a:sysClr val="windowText" lastClr="000000"/>
              </a:solidFill>
              <a:effectLst/>
              <a:uLnTx/>
              <a:uFillTx/>
              <a:latin typeface="Verdana" panose="020B0604030504040204" pitchFamily="34" charset="0"/>
              <a:ea typeface="Verdana" panose="020B0604030504040204" pitchFamily="34" charset="0"/>
              <a:cs typeface="Open Sans"/>
            </a:endParaRPr>
          </a:p>
        </p:txBody>
      </p:sp>
      <p:sp>
        <p:nvSpPr>
          <p:cNvPr id="28" name="object 22">
            <a:extLst>
              <a:ext uri="{FF2B5EF4-FFF2-40B4-BE49-F238E27FC236}">
                <a16:creationId xmlns:a16="http://schemas.microsoft.com/office/drawing/2014/main" id="{7B7ABD1A-3C9A-19B1-94D4-8BC5102AD95E}"/>
              </a:ext>
            </a:extLst>
          </p:cNvPr>
          <p:cNvSpPr txBox="1"/>
          <p:nvPr/>
        </p:nvSpPr>
        <p:spPr>
          <a:xfrm>
            <a:off x="2242018" y="5595768"/>
            <a:ext cx="5681655" cy="197490"/>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sz="1200" b="1" i="0" u="none" strike="noStrike" kern="0" cap="none" spc="0" normalizeH="0" baseline="0" noProof="0">
                <a:ln>
                  <a:noFill/>
                </a:ln>
                <a:solidFill>
                  <a:srgbClr val="001F45"/>
                </a:solidFill>
                <a:effectLst/>
                <a:uLnTx/>
                <a:uFillTx/>
                <a:latin typeface="Verdana" panose="020B0604030504040204" pitchFamily="34" charset="0"/>
                <a:ea typeface="Verdana" panose="020B0604030504040204" pitchFamily="34" charset="0"/>
                <a:cs typeface="Open Sans"/>
              </a:rPr>
              <a:t>Learning</a:t>
            </a:r>
            <a:r>
              <a:rPr kumimoji="0" sz="1200" b="1" i="0" u="none" strike="noStrike" kern="0" cap="none" spc="-35" normalizeH="0" baseline="0" noProof="0">
                <a:ln>
                  <a:noFill/>
                </a:ln>
                <a:solidFill>
                  <a:srgbClr val="001F45"/>
                </a:solidFill>
                <a:effectLst/>
                <a:uLnTx/>
                <a:uFillTx/>
                <a:latin typeface="Verdana" panose="020B0604030504040204" pitchFamily="34" charset="0"/>
                <a:ea typeface="Verdana" panose="020B0604030504040204" pitchFamily="34" charset="0"/>
                <a:cs typeface="Open Sans"/>
              </a:rPr>
              <a:t> </a:t>
            </a:r>
            <a:r>
              <a:rPr kumimoji="0" sz="1200" b="1" i="0" u="none" strike="noStrike" kern="0" cap="none" spc="0" normalizeH="0" baseline="0" noProof="0">
                <a:ln>
                  <a:noFill/>
                </a:ln>
                <a:solidFill>
                  <a:srgbClr val="001F45"/>
                </a:solidFill>
                <a:effectLst/>
                <a:uLnTx/>
                <a:uFillTx/>
                <a:latin typeface="Verdana" panose="020B0604030504040204" pitchFamily="34" charset="0"/>
                <a:ea typeface="Verdana" panose="020B0604030504040204" pitchFamily="34" charset="0"/>
                <a:cs typeface="Open Sans"/>
              </a:rPr>
              <a:t>Management</a:t>
            </a:r>
            <a:r>
              <a:rPr kumimoji="0" sz="1200" b="1" i="0" u="none" strike="noStrike" kern="0" cap="none" spc="-30" normalizeH="0" baseline="0" noProof="0">
                <a:ln>
                  <a:noFill/>
                </a:ln>
                <a:solidFill>
                  <a:srgbClr val="001F45"/>
                </a:solidFill>
                <a:effectLst/>
                <a:uLnTx/>
                <a:uFillTx/>
                <a:latin typeface="Verdana" panose="020B0604030504040204" pitchFamily="34" charset="0"/>
                <a:ea typeface="Verdana" panose="020B0604030504040204" pitchFamily="34" charset="0"/>
                <a:cs typeface="Open Sans"/>
              </a:rPr>
              <a:t> </a:t>
            </a:r>
            <a:r>
              <a:rPr kumimoji="0" sz="1200" b="1" i="0" u="none" strike="noStrike" kern="0" cap="none" spc="0" normalizeH="0" baseline="0" noProof="0">
                <a:ln>
                  <a:noFill/>
                </a:ln>
                <a:solidFill>
                  <a:srgbClr val="001F45"/>
                </a:solidFill>
                <a:effectLst/>
                <a:uLnTx/>
                <a:uFillTx/>
                <a:latin typeface="Verdana" panose="020B0604030504040204" pitchFamily="34" charset="0"/>
                <a:ea typeface="Verdana" panose="020B0604030504040204" pitchFamily="34" charset="0"/>
                <a:cs typeface="Open Sans"/>
              </a:rPr>
              <a:t>Systems</a:t>
            </a:r>
            <a:r>
              <a:rPr kumimoji="0" sz="1200" b="1" i="0" u="none" strike="noStrike" kern="0" cap="none" spc="-20" normalizeH="0" baseline="0" noProof="0">
                <a:ln>
                  <a:noFill/>
                </a:ln>
                <a:solidFill>
                  <a:srgbClr val="001F45"/>
                </a:solidFill>
                <a:effectLst/>
                <a:uLnTx/>
                <a:uFillTx/>
                <a:latin typeface="Verdana" panose="020B0604030504040204" pitchFamily="34" charset="0"/>
                <a:ea typeface="Verdana" panose="020B0604030504040204" pitchFamily="34" charset="0"/>
                <a:cs typeface="Open Sans"/>
              </a:rPr>
              <a:t> </a:t>
            </a:r>
            <a:r>
              <a:rPr kumimoji="0" sz="1200" b="1" i="0" u="none" strike="noStrike" kern="0" cap="none" spc="0" normalizeH="0" baseline="0" noProof="0">
                <a:ln>
                  <a:noFill/>
                </a:ln>
                <a:solidFill>
                  <a:srgbClr val="001F45"/>
                </a:solidFill>
                <a:effectLst/>
                <a:uLnTx/>
                <a:uFillTx/>
                <a:latin typeface="Verdana" panose="020B0604030504040204" pitchFamily="34" charset="0"/>
                <a:ea typeface="Verdana" panose="020B0604030504040204" pitchFamily="34" charset="0"/>
                <a:cs typeface="Open Sans"/>
              </a:rPr>
              <a:t>(LMS)</a:t>
            </a:r>
            <a:r>
              <a:rPr kumimoji="0" sz="1200" b="1" i="0" u="none" strike="noStrike" kern="0" cap="none" spc="-15" normalizeH="0" baseline="0" noProof="0">
                <a:ln>
                  <a:noFill/>
                </a:ln>
                <a:solidFill>
                  <a:srgbClr val="001F45"/>
                </a:solidFill>
                <a:effectLst/>
                <a:uLnTx/>
                <a:uFillTx/>
                <a:latin typeface="Verdana" panose="020B0604030504040204" pitchFamily="34" charset="0"/>
                <a:ea typeface="Verdana" panose="020B0604030504040204" pitchFamily="34" charset="0"/>
                <a:cs typeface="Open Sans"/>
              </a:rPr>
              <a:t> </a:t>
            </a:r>
            <a:r>
              <a:rPr kumimoji="0" sz="1200" b="1" i="0" u="none" strike="noStrike" kern="0" cap="none" spc="0" normalizeH="0" baseline="0" noProof="0">
                <a:ln>
                  <a:noFill/>
                </a:ln>
                <a:solidFill>
                  <a:srgbClr val="001F45"/>
                </a:solidFill>
                <a:effectLst/>
                <a:uLnTx/>
                <a:uFillTx/>
                <a:latin typeface="Verdana" panose="020B0604030504040204" pitchFamily="34" charset="0"/>
                <a:ea typeface="Verdana" panose="020B0604030504040204" pitchFamily="34" charset="0"/>
                <a:cs typeface="Open Sans"/>
              </a:rPr>
              <a:t>and</a:t>
            </a:r>
            <a:r>
              <a:rPr kumimoji="0" sz="1200" b="1" i="0" u="none" strike="noStrike" kern="0" cap="none" spc="-10" normalizeH="0" baseline="0" noProof="0">
                <a:ln>
                  <a:noFill/>
                </a:ln>
                <a:solidFill>
                  <a:srgbClr val="001F45"/>
                </a:solidFill>
                <a:effectLst/>
                <a:uLnTx/>
                <a:uFillTx/>
                <a:latin typeface="Verdana" panose="020B0604030504040204" pitchFamily="34" charset="0"/>
                <a:ea typeface="Verdana" panose="020B0604030504040204" pitchFamily="34" charset="0"/>
                <a:cs typeface="Open Sans"/>
              </a:rPr>
              <a:t> </a:t>
            </a:r>
            <a:r>
              <a:rPr kumimoji="0" sz="1200" b="1" i="0" u="none" strike="noStrike" kern="0" cap="none" spc="0" normalizeH="0" baseline="0" noProof="0">
                <a:ln>
                  <a:noFill/>
                </a:ln>
                <a:solidFill>
                  <a:srgbClr val="001F45"/>
                </a:solidFill>
                <a:effectLst/>
                <a:uLnTx/>
                <a:uFillTx/>
                <a:latin typeface="Verdana" panose="020B0604030504040204" pitchFamily="34" charset="0"/>
                <a:ea typeface="Verdana" panose="020B0604030504040204" pitchFamily="34" charset="0"/>
                <a:cs typeface="Open Sans"/>
              </a:rPr>
              <a:t>Content</a:t>
            </a:r>
            <a:r>
              <a:rPr kumimoji="0" sz="1200" b="1" i="0" u="none" strike="noStrike" kern="0" cap="none" spc="-25" normalizeH="0" baseline="0" noProof="0">
                <a:ln>
                  <a:noFill/>
                </a:ln>
                <a:solidFill>
                  <a:srgbClr val="001F45"/>
                </a:solidFill>
                <a:effectLst/>
                <a:uLnTx/>
                <a:uFillTx/>
                <a:latin typeface="Verdana" panose="020B0604030504040204" pitchFamily="34" charset="0"/>
                <a:ea typeface="Verdana" panose="020B0604030504040204" pitchFamily="34" charset="0"/>
                <a:cs typeface="Open Sans"/>
              </a:rPr>
              <a:t> </a:t>
            </a:r>
            <a:r>
              <a:rPr kumimoji="0" sz="1200" b="1" i="0" u="none" strike="noStrike" kern="0" cap="none" spc="-10" normalizeH="0" baseline="0" noProof="0">
                <a:ln>
                  <a:noFill/>
                </a:ln>
                <a:solidFill>
                  <a:srgbClr val="001F45"/>
                </a:solidFill>
                <a:effectLst/>
                <a:uLnTx/>
                <a:uFillTx/>
                <a:latin typeface="Verdana" panose="020B0604030504040204" pitchFamily="34" charset="0"/>
                <a:ea typeface="Verdana" panose="020B0604030504040204" pitchFamily="34" charset="0"/>
                <a:cs typeface="Open Sans"/>
              </a:rPr>
              <a:t>Management</a:t>
            </a:r>
            <a:endParaRPr kumimoji="0" sz="1200" b="0" i="0" u="none" strike="noStrike" kern="0" cap="none" spc="0" normalizeH="0" baseline="0" noProof="0">
              <a:ln>
                <a:noFill/>
              </a:ln>
              <a:solidFill>
                <a:sysClr val="windowText" lastClr="000000"/>
              </a:solidFill>
              <a:effectLst/>
              <a:uLnTx/>
              <a:uFillTx/>
              <a:latin typeface="Verdana" panose="020B0604030504040204" pitchFamily="34" charset="0"/>
              <a:ea typeface="Verdana" panose="020B0604030504040204" pitchFamily="34" charset="0"/>
              <a:cs typeface="Open Sans"/>
            </a:endParaRPr>
          </a:p>
        </p:txBody>
      </p:sp>
      <p:sp>
        <p:nvSpPr>
          <p:cNvPr id="29" name="object 23">
            <a:extLst>
              <a:ext uri="{FF2B5EF4-FFF2-40B4-BE49-F238E27FC236}">
                <a16:creationId xmlns:a16="http://schemas.microsoft.com/office/drawing/2014/main" id="{C69C208D-30F8-8C47-9596-65686EBF73FD}"/>
              </a:ext>
            </a:extLst>
          </p:cNvPr>
          <p:cNvSpPr txBox="1"/>
          <p:nvPr/>
        </p:nvSpPr>
        <p:spPr>
          <a:xfrm>
            <a:off x="8390343" y="5588667"/>
            <a:ext cx="3137294" cy="197490"/>
          </a:xfrm>
          <a:prstGeom prst="rect">
            <a:avLst/>
          </a:prstGeom>
        </p:spPr>
        <p:txBody>
          <a:bodyPr vert="horz" wrap="square" lIns="0" tIns="12700" rIns="0" bIns="0" rtlCol="0">
            <a:spAutoFit/>
          </a:bodyPr>
          <a:lstStyle/>
          <a:p>
            <a:pPr marL="820419" marR="5080" lvl="0" indent="-808355" algn="ctr" defTabSz="914400" rtl="0" eaLnBrk="1" fontAlgn="auto" latinLnBrk="0" hangingPunct="1">
              <a:lnSpc>
                <a:spcPct val="100000"/>
              </a:lnSpc>
              <a:spcBef>
                <a:spcPts val="100"/>
              </a:spcBef>
              <a:spcAft>
                <a:spcPts val="0"/>
              </a:spcAft>
              <a:buClrTx/>
              <a:buSzTx/>
              <a:buFontTx/>
              <a:buNone/>
              <a:tabLst/>
              <a:defRPr/>
            </a:pPr>
            <a:r>
              <a:rPr kumimoji="0" sz="1200" b="1" i="0" u="none" strike="noStrike" kern="0" cap="none" spc="0" normalizeH="0" baseline="0" noProof="0">
                <a:ln>
                  <a:noFill/>
                </a:ln>
                <a:solidFill>
                  <a:srgbClr val="001F45"/>
                </a:solidFill>
                <a:effectLst/>
                <a:uLnTx/>
                <a:uFillTx/>
                <a:latin typeface="Verdana" panose="020B0604030504040204" pitchFamily="34" charset="0"/>
                <a:ea typeface="Verdana" panose="020B0604030504040204" pitchFamily="34" charset="0"/>
                <a:cs typeface="Open Sans"/>
              </a:rPr>
              <a:t>Learning</a:t>
            </a:r>
            <a:r>
              <a:rPr kumimoji="0" sz="1200" b="1" i="0" u="none" strike="noStrike" kern="0" cap="none" spc="-40" normalizeH="0" baseline="0" noProof="0">
                <a:ln>
                  <a:noFill/>
                </a:ln>
                <a:solidFill>
                  <a:srgbClr val="001F45"/>
                </a:solidFill>
                <a:effectLst/>
                <a:uLnTx/>
                <a:uFillTx/>
                <a:latin typeface="Verdana" panose="020B0604030504040204" pitchFamily="34" charset="0"/>
                <a:ea typeface="Verdana" panose="020B0604030504040204" pitchFamily="34" charset="0"/>
                <a:cs typeface="Open Sans"/>
              </a:rPr>
              <a:t> </a:t>
            </a:r>
            <a:r>
              <a:rPr kumimoji="0" sz="1200" b="1" i="0" u="none" strike="noStrike" kern="0" cap="none" spc="0" normalizeH="0" baseline="0" noProof="0">
                <a:ln>
                  <a:noFill/>
                </a:ln>
                <a:solidFill>
                  <a:srgbClr val="001F45"/>
                </a:solidFill>
                <a:effectLst/>
                <a:uLnTx/>
                <a:uFillTx/>
                <a:latin typeface="Verdana" panose="020B0604030504040204" pitchFamily="34" charset="0"/>
                <a:ea typeface="Verdana" panose="020B0604030504040204" pitchFamily="34" charset="0"/>
                <a:cs typeface="Open Sans"/>
              </a:rPr>
              <a:t>Record</a:t>
            </a:r>
            <a:r>
              <a:rPr kumimoji="0" sz="1200" b="1" i="0" u="none" strike="noStrike" kern="0" cap="none" spc="-30" normalizeH="0" baseline="0" noProof="0">
                <a:ln>
                  <a:noFill/>
                </a:ln>
                <a:solidFill>
                  <a:srgbClr val="001F45"/>
                </a:solidFill>
                <a:effectLst/>
                <a:uLnTx/>
                <a:uFillTx/>
                <a:latin typeface="Verdana" panose="020B0604030504040204" pitchFamily="34" charset="0"/>
                <a:ea typeface="Verdana" panose="020B0604030504040204" pitchFamily="34" charset="0"/>
                <a:cs typeface="Open Sans"/>
              </a:rPr>
              <a:t> </a:t>
            </a:r>
            <a:r>
              <a:rPr kumimoji="0" sz="1200" b="1" i="0" u="none" strike="noStrike" kern="0" cap="none" spc="-10" normalizeH="0" baseline="0" noProof="0">
                <a:ln>
                  <a:noFill/>
                </a:ln>
                <a:solidFill>
                  <a:srgbClr val="001F45"/>
                </a:solidFill>
                <a:effectLst/>
                <a:uLnTx/>
                <a:uFillTx/>
                <a:latin typeface="Verdana" panose="020B0604030504040204" pitchFamily="34" charset="0"/>
                <a:ea typeface="Verdana" panose="020B0604030504040204" pitchFamily="34" charset="0"/>
                <a:cs typeface="Open Sans"/>
              </a:rPr>
              <a:t>Stores</a:t>
            </a:r>
            <a:r>
              <a:rPr kumimoji="0" lang="en-US" sz="1200" b="1" i="0" u="none" strike="noStrike" kern="0" cap="none" spc="-10" normalizeH="0" baseline="0" noProof="0">
                <a:ln>
                  <a:noFill/>
                </a:ln>
                <a:solidFill>
                  <a:srgbClr val="001F45"/>
                </a:solidFill>
                <a:effectLst/>
                <a:uLnTx/>
                <a:uFillTx/>
                <a:latin typeface="Verdana" panose="020B0604030504040204" pitchFamily="34" charset="0"/>
                <a:ea typeface="Verdana" panose="020B0604030504040204" pitchFamily="34" charset="0"/>
                <a:cs typeface="Open Sans"/>
              </a:rPr>
              <a:t> </a:t>
            </a:r>
            <a:r>
              <a:rPr kumimoji="0" sz="1200" b="1" i="0" u="none" strike="noStrike" kern="0" cap="none" spc="-10" normalizeH="0" baseline="0" noProof="0">
                <a:ln>
                  <a:noFill/>
                </a:ln>
                <a:solidFill>
                  <a:srgbClr val="001F45"/>
                </a:solidFill>
                <a:effectLst/>
                <a:uLnTx/>
                <a:uFillTx/>
                <a:latin typeface="Verdana" panose="020B0604030504040204" pitchFamily="34" charset="0"/>
                <a:ea typeface="Verdana" panose="020B0604030504040204" pitchFamily="34" charset="0"/>
                <a:cs typeface="Open Sans"/>
              </a:rPr>
              <a:t>(LRS)</a:t>
            </a:r>
            <a:endParaRPr kumimoji="0" sz="1200" b="0" i="0" u="none" strike="noStrike" kern="0" cap="none" spc="0" normalizeH="0" baseline="0" noProof="0">
              <a:ln>
                <a:noFill/>
              </a:ln>
              <a:solidFill>
                <a:sysClr val="windowText" lastClr="000000"/>
              </a:solidFill>
              <a:effectLst/>
              <a:uLnTx/>
              <a:uFillTx/>
              <a:latin typeface="Verdana" panose="020B0604030504040204" pitchFamily="34" charset="0"/>
              <a:ea typeface="Verdana" panose="020B0604030504040204" pitchFamily="34" charset="0"/>
              <a:cs typeface="Open Sans"/>
            </a:endParaRPr>
          </a:p>
        </p:txBody>
      </p:sp>
      <p:sp>
        <p:nvSpPr>
          <p:cNvPr id="30" name="object 24">
            <a:extLst>
              <a:ext uri="{FF2B5EF4-FFF2-40B4-BE49-F238E27FC236}">
                <a16:creationId xmlns:a16="http://schemas.microsoft.com/office/drawing/2014/main" id="{FBDE41D5-8944-64C1-CECC-E3D34BA57325}"/>
              </a:ext>
            </a:extLst>
          </p:cNvPr>
          <p:cNvSpPr txBox="1"/>
          <p:nvPr/>
        </p:nvSpPr>
        <p:spPr>
          <a:xfrm>
            <a:off x="5709620" y="1961295"/>
            <a:ext cx="2098446" cy="198131"/>
          </a:xfrm>
          <a:prstGeom prst="rect">
            <a:avLst/>
          </a:prstGeom>
        </p:spPr>
        <p:txBody>
          <a:bodyPr vert="horz" wrap="square" lIns="0" tIns="13335" rIns="0" bIns="0" rtlCol="0">
            <a:spAutoFit/>
          </a:bodyPr>
          <a:lstStyle/>
          <a:p>
            <a:pPr marL="12700" marR="0" lvl="0" indent="0" algn="ctr" defTabSz="914400" rtl="0" eaLnBrk="1" fontAlgn="auto" latinLnBrk="0" hangingPunct="1">
              <a:lnSpc>
                <a:spcPct val="100000"/>
              </a:lnSpc>
              <a:spcBef>
                <a:spcPts val="105"/>
              </a:spcBef>
              <a:spcAft>
                <a:spcPts val="0"/>
              </a:spcAft>
              <a:buClrTx/>
              <a:buSzTx/>
              <a:buFontTx/>
              <a:buNone/>
              <a:tabLst/>
              <a:defRPr/>
            </a:pPr>
            <a:r>
              <a:rPr kumimoji="0" sz="1200" b="1" i="0" u="none" strike="noStrike" kern="0" cap="none" spc="0" normalizeH="0" baseline="0" noProof="0">
                <a:ln>
                  <a:noFill/>
                </a:ln>
                <a:solidFill>
                  <a:srgbClr val="001F45"/>
                </a:solidFill>
                <a:effectLst/>
                <a:uLnTx/>
                <a:uFillTx/>
                <a:latin typeface="Verdana" panose="020B0604030504040204" pitchFamily="34" charset="0"/>
                <a:ea typeface="Verdana" panose="020B0604030504040204" pitchFamily="34" charset="0"/>
                <a:cs typeface="Open Sans"/>
              </a:rPr>
              <a:t>Program</a:t>
            </a:r>
            <a:r>
              <a:rPr kumimoji="0" sz="1200" b="1" i="0" u="none" strike="noStrike" kern="0" cap="none" spc="-50" normalizeH="0" baseline="0" noProof="0">
                <a:ln>
                  <a:noFill/>
                </a:ln>
                <a:solidFill>
                  <a:srgbClr val="001F45"/>
                </a:solidFill>
                <a:effectLst/>
                <a:uLnTx/>
                <a:uFillTx/>
                <a:latin typeface="Verdana" panose="020B0604030504040204" pitchFamily="34" charset="0"/>
                <a:ea typeface="Verdana" panose="020B0604030504040204" pitchFamily="34" charset="0"/>
                <a:cs typeface="Open Sans"/>
              </a:rPr>
              <a:t> </a:t>
            </a:r>
            <a:r>
              <a:rPr kumimoji="0" sz="1200" b="1" i="0" u="none" strike="noStrike" kern="0" cap="none" spc="-10" normalizeH="0" baseline="0" noProof="0">
                <a:ln>
                  <a:noFill/>
                </a:ln>
                <a:solidFill>
                  <a:srgbClr val="001F45"/>
                </a:solidFill>
                <a:effectLst/>
                <a:uLnTx/>
                <a:uFillTx/>
                <a:latin typeface="Verdana" panose="020B0604030504040204" pitchFamily="34" charset="0"/>
                <a:ea typeface="Verdana" panose="020B0604030504040204" pitchFamily="34" charset="0"/>
                <a:cs typeface="Open Sans"/>
              </a:rPr>
              <a:t>Delivery</a:t>
            </a:r>
            <a:endParaRPr kumimoji="0" sz="1200" b="0" i="0" u="none" strike="noStrike" kern="0" cap="none" spc="0" normalizeH="0" baseline="0" noProof="0">
              <a:ln>
                <a:noFill/>
              </a:ln>
              <a:solidFill>
                <a:sysClr val="windowText" lastClr="000000"/>
              </a:solidFill>
              <a:effectLst/>
              <a:uLnTx/>
              <a:uFillTx/>
              <a:latin typeface="Verdana" panose="020B0604030504040204" pitchFamily="34" charset="0"/>
              <a:ea typeface="Verdana" panose="020B0604030504040204" pitchFamily="34" charset="0"/>
              <a:cs typeface="Open Sans"/>
            </a:endParaRPr>
          </a:p>
        </p:txBody>
      </p:sp>
      <p:sp>
        <p:nvSpPr>
          <p:cNvPr id="31" name="object 25">
            <a:extLst>
              <a:ext uri="{FF2B5EF4-FFF2-40B4-BE49-F238E27FC236}">
                <a16:creationId xmlns:a16="http://schemas.microsoft.com/office/drawing/2014/main" id="{6FB4E777-0F53-1BC9-DF24-60EE894DCFE3}"/>
              </a:ext>
            </a:extLst>
          </p:cNvPr>
          <p:cNvSpPr txBox="1"/>
          <p:nvPr/>
        </p:nvSpPr>
        <p:spPr>
          <a:xfrm>
            <a:off x="2029057" y="1969708"/>
            <a:ext cx="2810790" cy="198131"/>
          </a:xfrm>
          <a:prstGeom prst="rect">
            <a:avLst/>
          </a:prstGeom>
        </p:spPr>
        <p:txBody>
          <a:bodyPr vert="horz" wrap="square" lIns="0" tIns="13335" rIns="0" bIns="0" rtlCol="0">
            <a:spAutoFit/>
          </a:bodyPr>
          <a:lstStyle/>
          <a:p>
            <a:pPr marL="12700" marR="0" lvl="0" indent="0" algn="ctr" defTabSz="914400" rtl="0" eaLnBrk="1" fontAlgn="auto" latinLnBrk="0" hangingPunct="1">
              <a:lnSpc>
                <a:spcPct val="100000"/>
              </a:lnSpc>
              <a:spcBef>
                <a:spcPts val="105"/>
              </a:spcBef>
              <a:spcAft>
                <a:spcPts val="0"/>
              </a:spcAft>
              <a:buClrTx/>
              <a:buSzTx/>
              <a:buFontTx/>
              <a:buNone/>
              <a:tabLst/>
              <a:defRPr/>
            </a:pPr>
            <a:r>
              <a:rPr kumimoji="0" sz="1200" b="1" i="0" u="none" strike="noStrike" kern="0" cap="none" spc="0" normalizeH="0" baseline="0" noProof="0">
                <a:ln>
                  <a:noFill/>
                </a:ln>
                <a:solidFill>
                  <a:srgbClr val="001F45"/>
                </a:solidFill>
                <a:effectLst/>
                <a:uLnTx/>
                <a:uFillTx/>
                <a:latin typeface="Verdana" panose="020B0604030504040204" pitchFamily="34" charset="0"/>
                <a:ea typeface="Verdana" panose="020B0604030504040204" pitchFamily="34" charset="0"/>
                <a:cs typeface="Open Sans"/>
              </a:rPr>
              <a:t>Learning</a:t>
            </a:r>
            <a:r>
              <a:rPr kumimoji="0" sz="1200" b="1" i="0" u="none" strike="noStrike" kern="0" cap="none" spc="-40" normalizeH="0" baseline="0" noProof="0">
                <a:ln>
                  <a:noFill/>
                </a:ln>
                <a:solidFill>
                  <a:srgbClr val="001F45"/>
                </a:solidFill>
                <a:effectLst/>
                <a:uLnTx/>
                <a:uFillTx/>
                <a:latin typeface="Verdana" panose="020B0604030504040204" pitchFamily="34" charset="0"/>
                <a:ea typeface="Verdana" panose="020B0604030504040204" pitchFamily="34" charset="0"/>
                <a:cs typeface="Open Sans"/>
              </a:rPr>
              <a:t> </a:t>
            </a:r>
            <a:r>
              <a:rPr kumimoji="0" sz="1200" b="1" i="0" u="none" strike="noStrike" kern="0" cap="none" spc="0" normalizeH="0" baseline="0" noProof="0">
                <a:ln>
                  <a:noFill/>
                </a:ln>
                <a:solidFill>
                  <a:srgbClr val="001F45"/>
                </a:solidFill>
                <a:effectLst/>
                <a:uLnTx/>
                <a:uFillTx/>
                <a:latin typeface="Verdana" panose="020B0604030504040204" pitchFamily="34" charset="0"/>
                <a:ea typeface="Verdana" panose="020B0604030504040204" pitchFamily="34" charset="0"/>
                <a:cs typeface="Open Sans"/>
              </a:rPr>
              <a:t>Experience</a:t>
            </a:r>
            <a:r>
              <a:rPr kumimoji="0" sz="1200" b="1" i="0" u="none" strike="noStrike" kern="0" cap="none" spc="-35" normalizeH="0" baseline="0" noProof="0">
                <a:ln>
                  <a:noFill/>
                </a:ln>
                <a:solidFill>
                  <a:srgbClr val="001F45"/>
                </a:solidFill>
                <a:effectLst/>
                <a:uLnTx/>
                <a:uFillTx/>
                <a:latin typeface="Verdana" panose="020B0604030504040204" pitchFamily="34" charset="0"/>
                <a:ea typeface="Verdana" panose="020B0604030504040204" pitchFamily="34" charset="0"/>
                <a:cs typeface="Open Sans"/>
              </a:rPr>
              <a:t> </a:t>
            </a:r>
            <a:r>
              <a:rPr kumimoji="0" sz="1200" b="1" i="0" u="none" strike="noStrike" kern="0" cap="none" spc="-20" normalizeH="0" baseline="0" noProof="0">
                <a:ln>
                  <a:noFill/>
                </a:ln>
                <a:solidFill>
                  <a:srgbClr val="001F45"/>
                </a:solidFill>
                <a:effectLst/>
                <a:uLnTx/>
                <a:uFillTx/>
                <a:latin typeface="Verdana" panose="020B0604030504040204" pitchFamily="34" charset="0"/>
                <a:ea typeface="Verdana" panose="020B0604030504040204" pitchFamily="34" charset="0"/>
                <a:cs typeface="Open Sans"/>
              </a:rPr>
              <a:t>(LXP)</a:t>
            </a:r>
            <a:endParaRPr kumimoji="0" sz="1200" b="0" i="0" u="none" strike="noStrike" kern="0" cap="none" spc="0" normalizeH="0" baseline="0" noProof="0">
              <a:ln>
                <a:noFill/>
              </a:ln>
              <a:solidFill>
                <a:sysClr val="windowText" lastClr="000000"/>
              </a:solidFill>
              <a:effectLst/>
              <a:uLnTx/>
              <a:uFillTx/>
              <a:latin typeface="Verdana" panose="020B0604030504040204" pitchFamily="34" charset="0"/>
              <a:ea typeface="Verdana" panose="020B0604030504040204" pitchFamily="34" charset="0"/>
              <a:cs typeface="Open Sans"/>
            </a:endParaRPr>
          </a:p>
        </p:txBody>
      </p:sp>
      <p:sp>
        <p:nvSpPr>
          <p:cNvPr id="32" name="object 26">
            <a:extLst>
              <a:ext uri="{FF2B5EF4-FFF2-40B4-BE49-F238E27FC236}">
                <a16:creationId xmlns:a16="http://schemas.microsoft.com/office/drawing/2014/main" id="{E58EA8CB-8B9A-E0BE-6877-627934FBA82D}"/>
              </a:ext>
            </a:extLst>
          </p:cNvPr>
          <p:cNvSpPr txBox="1"/>
          <p:nvPr/>
        </p:nvSpPr>
        <p:spPr>
          <a:xfrm>
            <a:off x="8475670" y="1959879"/>
            <a:ext cx="2996502" cy="198131"/>
          </a:xfrm>
          <a:prstGeom prst="rect">
            <a:avLst/>
          </a:prstGeom>
        </p:spPr>
        <p:txBody>
          <a:bodyPr vert="horz" wrap="square" lIns="0" tIns="13335" rIns="0" bIns="0" rtlCol="0">
            <a:spAutoFit/>
          </a:bodyPr>
          <a:lstStyle/>
          <a:p>
            <a:pPr marL="12700" marR="0" lvl="0" indent="0" algn="ctr" defTabSz="914400" rtl="0" eaLnBrk="1" fontAlgn="auto" latinLnBrk="0" hangingPunct="1">
              <a:lnSpc>
                <a:spcPct val="100000"/>
              </a:lnSpc>
              <a:spcBef>
                <a:spcPts val="105"/>
              </a:spcBef>
              <a:spcAft>
                <a:spcPts val="0"/>
              </a:spcAft>
              <a:buClrTx/>
              <a:buSzTx/>
              <a:buFontTx/>
              <a:buNone/>
              <a:tabLst/>
              <a:defRPr/>
            </a:pPr>
            <a:r>
              <a:rPr kumimoji="0" sz="1200" b="1" i="0" u="none" strike="noStrike" kern="0" cap="none" spc="-10" normalizeH="0" baseline="0" noProof="0">
                <a:ln>
                  <a:noFill/>
                </a:ln>
                <a:solidFill>
                  <a:srgbClr val="001F45"/>
                </a:solidFill>
                <a:effectLst/>
                <a:uLnTx/>
                <a:uFillTx/>
                <a:latin typeface="Verdana" panose="020B0604030504040204" pitchFamily="34" charset="0"/>
                <a:ea typeface="Verdana" panose="020B0604030504040204" pitchFamily="34" charset="0"/>
                <a:cs typeface="Open Sans"/>
              </a:rPr>
              <a:t>Micro-</a:t>
            </a:r>
            <a:r>
              <a:rPr kumimoji="0" sz="1200" b="1" i="0" u="none" strike="noStrike" kern="0" cap="none" spc="0" normalizeH="0" baseline="0" noProof="0">
                <a:ln>
                  <a:noFill/>
                </a:ln>
                <a:solidFill>
                  <a:srgbClr val="001F45"/>
                </a:solidFill>
                <a:effectLst/>
                <a:uLnTx/>
                <a:uFillTx/>
                <a:latin typeface="Verdana" panose="020B0604030504040204" pitchFamily="34" charset="0"/>
                <a:ea typeface="Verdana" panose="020B0604030504040204" pitchFamily="34" charset="0"/>
                <a:cs typeface="Open Sans"/>
              </a:rPr>
              <a:t>Learning</a:t>
            </a:r>
            <a:r>
              <a:rPr kumimoji="0" sz="1200" b="1" i="0" u="none" strike="noStrike" kern="0" cap="none" spc="-10" normalizeH="0" baseline="0" noProof="0">
                <a:ln>
                  <a:noFill/>
                </a:ln>
                <a:solidFill>
                  <a:srgbClr val="001F45"/>
                </a:solidFill>
                <a:effectLst/>
                <a:uLnTx/>
                <a:uFillTx/>
                <a:latin typeface="Verdana" panose="020B0604030504040204" pitchFamily="34" charset="0"/>
                <a:ea typeface="Verdana" panose="020B0604030504040204" pitchFamily="34" charset="0"/>
                <a:cs typeface="Open Sans"/>
              </a:rPr>
              <a:t> (Adaptive)</a:t>
            </a:r>
            <a:endParaRPr kumimoji="0" sz="1200" b="0" i="0" u="none" strike="noStrike" kern="0" cap="none" spc="0" normalizeH="0" baseline="0" noProof="0">
              <a:ln>
                <a:noFill/>
              </a:ln>
              <a:solidFill>
                <a:sysClr val="windowText" lastClr="000000"/>
              </a:solidFill>
              <a:effectLst/>
              <a:uLnTx/>
              <a:uFillTx/>
              <a:latin typeface="Verdana" panose="020B0604030504040204" pitchFamily="34" charset="0"/>
              <a:ea typeface="Verdana" panose="020B0604030504040204" pitchFamily="34" charset="0"/>
              <a:cs typeface="Open Sans"/>
            </a:endParaRPr>
          </a:p>
        </p:txBody>
      </p:sp>
      <p:grpSp>
        <p:nvGrpSpPr>
          <p:cNvPr id="33" name="object 27">
            <a:extLst>
              <a:ext uri="{FF2B5EF4-FFF2-40B4-BE49-F238E27FC236}">
                <a16:creationId xmlns:a16="http://schemas.microsoft.com/office/drawing/2014/main" id="{1230E758-D91B-1804-1FFA-1A77E8E3ADF2}"/>
              </a:ext>
            </a:extLst>
          </p:cNvPr>
          <p:cNvGrpSpPr/>
          <p:nvPr/>
        </p:nvGrpSpPr>
        <p:grpSpPr>
          <a:xfrm>
            <a:off x="2003139" y="2328388"/>
            <a:ext cx="2922270" cy="780415"/>
            <a:chOff x="2031492" y="1967483"/>
            <a:chExt cx="2922270" cy="780415"/>
          </a:xfrm>
        </p:grpSpPr>
        <p:pic>
          <p:nvPicPr>
            <p:cNvPr id="34" name="object 28">
              <a:extLst>
                <a:ext uri="{FF2B5EF4-FFF2-40B4-BE49-F238E27FC236}">
                  <a16:creationId xmlns:a16="http://schemas.microsoft.com/office/drawing/2014/main" id="{36D81D09-0EE4-FE94-CF31-FB02B7A6F891}"/>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2031492" y="2048256"/>
              <a:ext cx="1097279" cy="195071"/>
            </a:xfrm>
            <a:prstGeom prst="rect">
              <a:avLst/>
            </a:prstGeom>
          </p:spPr>
        </p:pic>
        <p:pic>
          <p:nvPicPr>
            <p:cNvPr id="35" name="object 29">
              <a:extLst>
                <a:ext uri="{FF2B5EF4-FFF2-40B4-BE49-F238E27FC236}">
                  <a16:creationId xmlns:a16="http://schemas.microsoft.com/office/drawing/2014/main" id="{CFB9E3E8-505D-7E2A-483F-5ED5414ADB58}"/>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3390900" y="2054351"/>
              <a:ext cx="646176" cy="163067"/>
            </a:xfrm>
            <a:prstGeom prst="rect">
              <a:avLst/>
            </a:prstGeom>
          </p:spPr>
        </p:pic>
        <p:pic>
          <p:nvPicPr>
            <p:cNvPr id="36" name="object 30">
              <a:extLst>
                <a:ext uri="{FF2B5EF4-FFF2-40B4-BE49-F238E27FC236}">
                  <a16:creationId xmlns:a16="http://schemas.microsoft.com/office/drawing/2014/main" id="{D369EB08-F673-09AC-9BA6-6D5EF83AA30A}"/>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4357116" y="1967483"/>
              <a:ext cx="470915" cy="422147"/>
            </a:xfrm>
            <a:prstGeom prst="rect">
              <a:avLst/>
            </a:prstGeom>
          </p:spPr>
        </p:pic>
        <p:pic>
          <p:nvPicPr>
            <p:cNvPr id="37" name="object 31">
              <a:extLst>
                <a:ext uri="{FF2B5EF4-FFF2-40B4-BE49-F238E27FC236}">
                  <a16:creationId xmlns:a16="http://schemas.microsoft.com/office/drawing/2014/main" id="{DAE863DE-4BE7-B096-A73F-78246EEDB3F7}"/>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2100043" y="2432019"/>
              <a:ext cx="766879" cy="233326"/>
            </a:xfrm>
            <a:prstGeom prst="rect">
              <a:avLst/>
            </a:prstGeom>
          </p:spPr>
        </p:pic>
        <p:pic>
          <p:nvPicPr>
            <p:cNvPr id="38" name="object 32">
              <a:extLst>
                <a:ext uri="{FF2B5EF4-FFF2-40B4-BE49-F238E27FC236}">
                  <a16:creationId xmlns:a16="http://schemas.microsoft.com/office/drawing/2014/main" id="{3A425211-1DCA-B6C1-E700-B3C27B7835A2}"/>
                </a:ext>
              </a:extLst>
            </p:cNvPr>
            <p:cNvPicPr/>
            <p:nvPr/>
          </p:nvPicPr>
          <p:blipFill>
            <a:blip r:embed="rId11" cstate="print">
              <a:extLst>
                <a:ext uri="{28A0092B-C50C-407E-A947-70E740481C1C}">
                  <a14:useLocalDpi xmlns:a14="http://schemas.microsoft.com/office/drawing/2010/main" val="0"/>
                </a:ext>
              </a:extLst>
            </a:blip>
            <a:stretch>
              <a:fillRect/>
            </a:stretch>
          </p:blipFill>
          <p:spPr>
            <a:xfrm>
              <a:off x="4273271" y="2601309"/>
              <a:ext cx="680050" cy="84454"/>
            </a:xfrm>
            <a:prstGeom prst="rect">
              <a:avLst/>
            </a:prstGeom>
          </p:spPr>
        </p:pic>
        <p:pic>
          <p:nvPicPr>
            <p:cNvPr id="39" name="object 33">
              <a:extLst>
                <a:ext uri="{FF2B5EF4-FFF2-40B4-BE49-F238E27FC236}">
                  <a16:creationId xmlns:a16="http://schemas.microsoft.com/office/drawing/2014/main" id="{B64097D6-71B5-3FAC-C4D1-5A1963338319}"/>
                </a:ext>
              </a:extLst>
            </p:cNvPr>
            <p:cNvPicPr/>
            <p:nvPr/>
          </p:nvPicPr>
          <p:blipFill>
            <a:blip r:embed="rId12" cstate="print">
              <a:extLst>
                <a:ext uri="{28A0092B-C50C-407E-A947-70E740481C1C}">
                  <a14:useLocalDpi xmlns:a14="http://schemas.microsoft.com/office/drawing/2010/main" val="0"/>
                </a:ext>
              </a:extLst>
            </a:blip>
            <a:stretch>
              <a:fillRect/>
            </a:stretch>
          </p:blipFill>
          <p:spPr>
            <a:xfrm>
              <a:off x="3381756" y="2331719"/>
              <a:ext cx="647699" cy="416051"/>
            </a:xfrm>
            <a:prstGeom prst="rect">
              <a:avLst/>
            </a:prstGeom>
          </p:spPr>
        </p:pic>
      </p:grpSp>
      <p:grpSp>
        <p:nvGrpSpPr>
          <p:cNvPr id="40" name="object 34">
            <a:extLst>
              <a:ext uri="{FF2B5EF4-FFF2-40B4-BE49-F238E27FC236}">
                <a16:creationId xmlns:a16="http://schemas.microsoft.com/office/drawing/2014/main" id="{67350CE9-9543-A88D-E392-D5BE0E371894}"/>
              </a:ext>
            </a:extLst>
          </p:cNvPr>
          <p:cNvGrpSpPr/>
          <p:nvPr/>
        </p:nvGrpSpPr>
        <p:grpSpPr>
          <a:xfrm>
            <a:off x="5343747" y="2337533"/>
            <a:ext cx="6067425" cy="769620"/>
            <a:chOff x="5372100" y="1976628"/>
            <a:chExt cx="6067425" cy="769620"/>
          </a:xfrm>
        </p:grpSpPr>
        <p:pic>
          <p:nvPicPr>
            <p:cNvPr id="41" name="object 35">
              <a:extLst>
                <a:ext uri="{FF2B5EF4-FFF2-40B4-BE49-F238E27FC236}">
                  <a16:creationId xmlns:a16="http://schemas.microsoft.com/office/drawing/2014/main" id="{6CF7FD8D-4009-16A2-1E37-05D904BE5811}"/>
                </a:ext>
              </a:extLst>
            </p:cNvPr>
            <p:cNvPicPr/>
            <p:nvPr/>
          </p:nvPicPr>
          <p:blipFill>
            <a:blip r:embed="rId13" cstate="print">
              <a:extLst>
                <a:ext uri="{28A0092B-C50C-407E-A947-70E740481C1C}">
                  <a14:useLocalDpi xmlns:a14="http://schemas.microsoft.com/office/drawing/2010/main" val="0"/>
                </a:ext>
              </a:extLst>
            </a:blip>
            <a:stretch>
              <a:fillRect/>
            </a:stretch>
          </p:blipFill>
          <p:spPr>
            <a:xfrm>
              <a:off x="5565648" y="2029968"/>
              <a:ext cx="1028572" cy="234022"/>
            </a:xfrm>
            <a:prstGeom prst="rect">
              <a:avLst/>
            </a:prstGeom>
          </p:spPr>
        </p:pic>
        <p:pic>
          <p:nvPicPr>
            <p:cNvPr id="42" name="object 36">
              <a:extLst>
                <a:ext uri="{FF2B5EF4-FFF2-40B4-BE49-F238E27FC236}">
                  <a16:creationId xmlns:a16="http://schemas.microsoft.com/office/drawing/2014/main" id="{740CD697-D6DB-D0D9-2EDC-0111ABB8B3DF}"/>
                </a:ext>
              </a:extLst>
            </p:cNvPr>
            <p:cNvPicPr/>
            <p:nvPr/>
          </p:nvPicPr>
          <p:blipFill>
            <a:blip r:embed="rId14" cstate="print">
              <a:extLst>
                <a:ext uri="{28A0092B-C50C-407E-A947-70E740481C1C}">
                  <a14:useLocalDpi xmlns:a14="http://schemas.microsoft.com/office/drawing/2010/main" val="0"/>
                </a:ext>
              </a:extLst>
            </a:blip>
            <a:stretch>
              <a:fillRect/>
            </a:stretch>
          </p:blipFill>
          <p:spPr>
            <a:xfrm>
              <a:off x="7341107" y="2476500"/>
              <a:ext cx="794003" cy="188975"/>
            </a:xfrm>
            <a:prstGeom prst="rect">
              <a:avLst/>
            </a:prstGeom>
          </p:spPr>
        </p:pic>
        <p:pic>
          <p:nvPicPr>
            <p:cNvPr id="43" name="object 37">
              <a:extLst>
                <a:ext uri="{FF2B5EF4-FFF2-40B4-BE49-F238E27FC236}">
                  <a16:creationId xmlns:a16="http://schemas.microsoft.com/office/drawing/2014/main" id="{AAA2E083-3880-14B1-2B64-D2D49C2E8A2D}"/>
                </a:ext>
              </a:extLst>
            </p:cNvPr>
            <p:cNvPicPr/>
            <p:nvPr/>
          </p:nvPicPr>
          <p:blipFill>
            <a:blip r:embed="rId15" cstate="print">
              <a:extLst>
                <a:ext uri="{28A0092B-C50C-407E-A947-70E740481C1C}">
                  <a14:useLocalDpi xmlns:a14="http://schemas.microsoft.com/office/drawing/2010/main" val="0"/>
                </a:ext>
              </a:extLst>
            </a:blip>
            <a:stretch>
              <a:fillRect/>
            </a:stretch>
          </p:blipFill>
          <p:spPr>
            <a:xfrm>
              <a:off x="7005828" y="2045208"/>
              <a:ext cx="1102127" cy="145268"/>
            </a:xfrm>
            <a:prstGeom prst="rect">
              <a:avLst/>
            </a:prstGeom>
          </p:spPr>
        </p:pic>
        <p:pic>
          <p:nvPicPr>
            <p:cNvPr id="44" name="object 38">
              <a:extLst>
                <a:ext uri="{FF2B5EF4-FFF2-40B4-BE49-F238E27FC236}">
                  <a16:creationId xmlns:a16="http://schemas.microsoft.com/office/drawing/2014/main" id="{B301B7EA-67F0-81EF-9DCB-95B4C32C9881}"/>
                </a:ext>
              </a:extLst>
            </p:cNvPr>
            <p:cNvPicPr/>
            <p:nvPr/>
          </p:nvPicPr>
          <p:blipFill>
            <a:blip r:embed="rId16" cstate="print">
              <a:extLst>
                <a:ext uri="{28A0092B-C50C-407E-A947-70E740481C1C}">
                  <a14:useLocalDpi xmlns:a14="http://schemas.microsoft.com/office/drawing/2010/main" val="0"/>
                </a:ext>
              </a:extLst>
            </a:blip>
            <a:stretch>
              <a:fillRect/>
            </a:stretch>
          </p:blipFill>
          <p:spPr>
            <a:xfrm>
              <a:off x="5372100" y="2484119"/>
              <a:ext cx="815339" cy="141731"/>
            </a:xfrm>
            <a:prstGeom prst="rect">
              <a:avLst/>
            </a:prstGeom>
          </p:spPr>
        </p:pic>
        <p:pic>
          <p:nvPicPr>
            <p:cNvPr id="45" name="object 39">
              <a:extLst>
                <a:ext uri="{FF2B5EF4-FFF2-40B4-BE49-F238E27FC236}">
                  <a16:creationId xmlns:a16="http://schemas.microsoft.com/office/drawing/2014/main" id="{88A74B8A-60A2-E0CE-A0C8-2E359D3B2FC5}"/>
                </a:ext>
              </a:extLst>
            </p:cNvPr>
            <p:cNvPicPr/>
            <p:nvPr/>
          </p:nvPicPr>
          <p:blipFill>
            <a:blip r:embed="rId17" cstate="print">
              <a:extLst>
                <a:ext uri="{28A0092B-C50C-407E-A947-70E740481C1C}">
                  <a14:useLocalDpi xmlns:a14="http://schemas.microsoft.com/office/drawing/2010/main" val="0"/>
                </a:ext>
              </a:extLst>
            </a:blip>
            <a:stretch>
              <a:fillRect/>
            </a:stretch>
          </p:blipFill>
          <p:spPr>
            <a:xfrm>
              <a:off x="6499860" y="2279904"/>
              <a:ext cx="537971" cy="466343"/>
            </a:xfrm>
            <a:prstGeom prst="rect">
              <a:avLst/>
            </a:prstGeom>
          </p:spPr>
        </p:pic>
        <p:pic>
          <p:nvPicPr>
            <p:cNvPr id="46" name="object 40">
              <a:extLst>
                <a:ext uri="{FF2B5EF4-FFF2-40B4-BE49-F238E27FC236}">
                  <a16:creationId xmlns:a16="http://schemas.microsoft.com/office/drawing/2014/main" id="{20DFA300-4C07-A9F7-4DC6-499484B4956C}"/>
                </a:ext>
              </a:extLst>
            </p:cNvPr>
            <p:cNvPicPr/>
            <p:nvPr/>
          </p:nvPicPr>
          <p:blipFill>
            <a:blip r:embed="rId18" cstate="print">
              <a:extLst>
                <a:ext uri="{28A0092B-C50C-407E-A947-70E740481C1C}">
                  <a14:useLocalDpi xmlns:a14="http://schemas.microsoft.com/office/drawing/2010/main" val="0"/>
                </a:ext>
              </a:extLst>
            </a:blip>
            <a:stretch>
              <a:fillRect/>
            </a:stretch>
          </p:blipFill>
          <p:spPr>
            <a:xfrm>
              <a:off x="9296400" y="2473452"/>
              <a:ext cx="868679" cy="219455"/>
            </a:xfrm>
            <a:prstGeom prst="rect">
              <a:avLst/>
            </a:prstGeom>
          </p:spPr>
        </p:pic>
        <p:pic>
          <p:nvPicPr>
            <p:cNvPr id="47" name="object 41">
              <a:extLst>
                <a:ext uri="{FF2B5EF4-FFF2-40B4-BE49-F238E27FC236}">
                  <a16:creationId xmlns:a16="http://schemas.microsoft.com/office/drawing/2014/main" id="{F544F138-9466-B003-D31D-E9384C874FAC}"/>
                </a:ext>
              </a:extLst>
            </p:cNvPr>
            <p:cNvPicPr/>
            <p:nvPr/>
          </p:nvPicPr>
          <p:blipFill>
            <a:blip r:embed="rId19" cstate="print">
              <a:extLst>
                <a:ext uri="{28A0092B-C50C-407E-A947-70E740481C1C}">
                  <a14:useLocalDpi xmlns:a14="http://schemas.microsoft.com/office/drawing/2010/main" val="0"/>
                </a:ext>
              </a:extLst>
            </a:blip>
            <a:stretch>
              <a:fillRect/>
            </a:stretch>
          </p:blipFill>
          <p:spPr>
            <a:xfrm>
              <a:off x="8627364" y="2031492"/>
              <a:ext cx="944879" cy="330707"/>
            </a:xfrm>
            <a:prstGeom prst="rect">
              <a:avLst/>
            </a:prstGeom>
          </p:spPr>
        </p:pic>
        <p:pic>
          <p:nvPicPr>
            <p:cNvPr id="48" name="object 42">
              <a:extLst>
                <a:ext uri="{FF2B5EF4-FFF2-40B4-BE49-F238E27FC236}">
                  <a16:creationId xmlns:a16="http://schemas.microsoft.com/office/drawing/2014/main" id="{5A3303FA-8870-FD48-3580-C1A13FD6B1B6}"/>
                </a:ext>
              </a:extLst>
            </p:cNvPr>
            <p:cNvPicPr/>
            <p:nvPr/>
          </p:nvPicPr>
          <p:blipFill>
            <a:blip r:embed="rId20" cstate="print">
              <a:extLst>
                <a:ext uri="{28A0092B-C50C-407E-A947-70E740481C1C}">
                  <a14:useLocalDpi xmlns:a14="http://schemas.microsoft.com/office/drawing/2010/main" val="0"/>
                </a:ext>
              </a:extLst>
            </a:blip>
            <a:stretch>
              <a:fillRect/>
            </a:stretch>
          </p:blipFill>
          <p:spPr>
            <a:xfrm>
              <a:off x="8727947" y="2430780"/>
              <a:ext cx="332231" cy="300227"/>
            </a:xfrm>
            <a:prstGeom prst="rect">
              <a:avLst/>
            </a:prstGeom>
          </p:spPr>
        </p:pic>
        <p:pic>
          <p:nvPicPr>
            <p:cNvPr id="49" name="object 43">
              <a:extLst>
                <a:ext uri="{FF2B5EF4-FFF2-40B4-BE49-F238E27FC236}">
                  <a16:creationId xmlns:a16="http://schemas.microsoft.com/office/drawing/2014/main" id="{85D7BA90-F394-E723-40A2-20AB000B7E70}"/>
                </a:ext>
              </a:extLst>
            </p:cNvPr>
            <p:cNvPicPr/>
            <p:nvPr/>
          </p:nvPicPr>
          <p:blipFill>
            <a:blip r:embed="rId21" cstate="print">
              <a:extLst>
                <a:ext uri="{28A0092B-C50C-407E-A947-70E740481C1C}">
                  <a14:useLocalDpi xmlns:a14="http://schemas.microsoft.com/office/drawing/2010/main" val="0"/>
                </a:ext>
              </a:extLst>
            </a:blip>
            <a:stretch>
              <a:fillRect/>
            </a:stretch>
          </p:blipFill>
          <p:spPr>
            <a:xfrm>
              <a:off x="9823703" y="2125980"/>
              <a:ext cx="867154" cy="179831"/>
            </a:xfrm>
            <a:prstGeom prst="rect">
              <a:avLst/>
            </a:prstGeom>
          </p:spPr>
        </p:pic>
        <p:pic>
          <p:nvPicPr>
            <p:cNvPr id="50" name="object 44">
              <a:extLst>
                <a:ext uri="{FF2B5EF4-FFF2-40B4-BE49-F238E27FC236}">
                  <a16:creationId xmlns:a16="http://schemas.microsoft.com/office/drawing/2014/main" id="{C8E5FEA2-772A-F1E7-CFC8-0BE11F8FA086}"/>
                </a:ext>
              </a:extLst>
            </p:cNvPr>
            <p:cNvPicPr/>
            <p:nvPr/>
          </p:nvPicPr>
          <p:blipFill>
            <a:blip r:embed="rId22" cstate="print">
              <a:extLst>
                <a:ext uri="{28A0092B-C50C-407E-A947-70E740481C1C}">
                  <a14:useLocalDpi xmlns:a14="http://schemas.microsoft.com/office/drawing/2010/main" val="0"/>
                </a:ext>
              </a:extLst>
            </a:blip>
            <a:stretch>
              <a:fillRect/>
            </a:stretch>
          </p:blipFill>
          <p:spPr>
            <a:xfrm>
              <a:off x="10843259" y="1976628"/>
              <a:ext cx="455675" cy="396239"/>
            </a:xfrm>
            <a:prstGeom prst="rect">
              <a:avLst/>
            </a:prstGeom>
          </p:spPr>
        </p:pic>
        <p:pic>
          <p:nvPicPr>
            <p:cNvPr id="51" name="object 45">
              <a:extLst>
                <a:ext uri="{FF2B5EF4-FFF2-40B4-BE49-F238E27FC236}">
                  <a16:creationId xmlns:a16="http://schemas.microsoft.com/office/drawing/2014/main" id="{CA920717-D2E2-1B3A-65B9-6E8F9ECDEA8D}"/>
                </a:ext>
              </a:extLst>
            </p:cNvPr>
            <p:cNvPicPr/>
            <p:nvPr/>
          </p:nvPicPr>
          <p:blipFill>
            <a:blip r:embed="rId23" cstate="print">
              <a:extLst>
                <a:ext uri="{28A0092B-C50C-407E-A947-70E740481C1C}">
                  <a14:useLocalDpi xmlns:a14="http://schemas.microsoft.com/office/drawing/2010/main" val="0"/>
                </a:ext>
              </a:extLst>
            </a:blip>
            <a:stretch>
              <a:fillRect/>
            </a:stretch>
          </p:blipFill>
          <p:spPr>
            <a:xfrm>
              <a:off x="10344911" y="2510028"/>
              <a:ext cx="1094378" cy="174446"/>
            </a:xfrm>
            <a:prstGeom prst="rect">
              <a:avLst/>
            </a:prstGeom>
          </p:spPr>
        </p:pic>
      </p:grpSp>
      <p:grpSp>
        <p:nvGrpSpPr>
          <p:cNvPr id="52" name="object 46">
            <a:extLst>
              <a:ext uri="{FF2B5EF4-FFF2-40B4-BE49-F238E27FC236}">
                <a16:creationId xmlns:a16="http://schemas.microsoft.com/office/drawing/2014/main" id="{97BDF1BF-EF9E-FC36-DD5C-56CFB9AE9D41}"/>
              </a:ext>
            </a:extLst>
          </p:cNvPr>
          <p:cNvGrpSpPr/>
          <p:nvPr/>
        </p:nvGrpSpPr>
        <p:grpSpPr>
          <a:xfrm>
            <a:off x="1990895" y="3744184"/>
            <a:ext cx="4608830" cy="812800"/>
            <a:chOff x="2019248" y="3383279"/>
            <a:chExt cx="4608830" cy="812800"/>
          </a:xfrm>
        </p:grpSpPr>
        <p:pic>
          <p:nvPicPr>
            <p:cNvPr id="53" name="object 47">
              <a:extLst>
                <a:ext uri="{FF2B5EF4-FFF2-40B4-BE49-F238E27FC236}">
                  <a16:creationId xmlns:a16="http://schemas.microsoft.com/office/drawing/2014/main" id="{095BA08B-9324-6BD5-22A2-7847808B8C85}"/>
                </a:ext>
              </a:extLst>
            </p:cNvPr>
            <p:cNvPicPr/>
            <p:nvPr/>
          </p:nvPicPr>
          <p:blipFill>
            <a:blip r:embed="rId24" cstate="print">
              <a:extLst>
                <a:ext uri="{28A0092B-C50C-407E-A947-70E740481C1C}">
                  <a14:useLocalDpi xmlns:a14="http://schemas.microsoft.com/office/drawing/2010/main" val="0"/>
                </a:ext>
              </a:extLst>
            </a:blip>
            <a:stretch>
              <a:fillRect/>
            </a:stretch>
          </p:blipFill>
          <p:spPr>
            <a:xfrm>
              <a:off x="5617463" y="3924299"/>
              <a:ext cx="1010411" cy="271271"/>
            </a:xfrm>
            <a:prstGeom prst="rect">
              <a:avLst/>
            </a:prstGeom>
          </p:spPr>
        </p:pic>
        <p:pic>
          <p:nvPicPr>
            <p:cNvPr id="54" name="object 48">
              <a:extLst>
                <a:ext uri="{FF2B5EF4-FFF2-40B4-BE49-F238E27FC236}">
                  <a16:creationId xmlns:a16="http://schemas.microsoft.com/office/drawing/2014/main" id="{3FA05358-45BB-A3E2-56CA-E8D6A6CCF849}"/>
                </a:ext>
              </a:extLst>
            </p:cNvPr>
            <p:cNvPicPr/>
            <p:nvPr/>
          </p:nvPicPr>
          <p:blipFill>
            <a:blip r:embed="rId25" cstate="print">
              <a:extLst>
                <a:ext uri="{28A0092B-C50C-407E-A947-70E740481C1C}">
                  <a14:useLocalDpi xmlns:a14="http://schemas.microsoft.com/office/drawing/2010/main" val="0"/>
                </a:ext>
              </a:extLst>
            </a:blip>
            <a:stretch>
              <a:fillRect/>
            </a:stretch>
          </p:blipFill>
          <p:spPr>
            <a:xfrm>
              <a:off x="3454612" y="3627128"/>
              <a:ext cx="1046898" cy="170722"/>
            </a:xfrm>
            <a:prstGeom prst="rect">
              <a:avLst/>
            </a:prstGeom>
          </p:spPr>
        </p:pic>
        <p:pic>
          <p:nvPicPr>
            <p:cNvPr id="55" name="object 49">
              <a:extLst>
                <a:ext uri="{FF2B5EF4-FFF2-40B4-BE49-F238E27FC236}">
                  <a16:creationId xmlns:a16="http://schemas.microsoft.com/office/drawing/2014/main" id="{C8E4C1BE-23D5-98A1-0AD3-7DDD48CB2BBC}"/>
                </a:ext>
              </a:extLst>
            </p:cNvPr>
            <p:cNvPicPr/>
            <p:nvPr/>
          </p:nvPicPr>
          <p:blipFill>
            <a:blip r:embed="rId26" cstate="print">
              <a:extLst>
                <a:ext uri="{28A0092B-C50C-407E-A947-70E740481C1C}">
                  <a14:useLocalDpi xmlns:a14="http://schemas.microsoft.com/office/drawing/2010/main" val="0"/>
                </a:ext>
              </a:extLst>
            </a:blip>
            <a:stretch>
              <a:fillRect/>
            </a:stretch>
          </p:blipFill>
          <p:spPr>
            <a:xfrm>
              <a:off x="5862827" y="3383279"/>
              <a:ext cx="603503" cy="486310"/>
            </a:xfrm>
            <a:prstGeom prst="rect">
              <a:avLst/>
            </a:prstGeom>
          </p:spPr>
        </p:pic>
        <p:pic>
          <p:nvPicPr>
            <p:cNvPr id="56" name="object 50">
              <a:extLst>
                <a:ext uri="{FF2B5EF4-FFF2-40B4-BE49-F238E27FC236}">
                  <a16:creationId xmlns:a16="http://schemas.microsoft.com/office/drawing/2014/main" id="{4F3D518A-1F4E-E328-8401-3FA3375A1BEC}"/>
                </a:ext>
              </a:extLst>
            </p:cNvPr>
            <p:cNvPicPr/>
            <p:nvPr/>
          </p:nvPicPr>
          <p:blipFill>
            <a:blip r:embed="rId27" cstate="print">
              <a:extLst>
                <a:ext uri="{28A0092B-C50C-407E-A947-70E740481C1C}">
                  <a14:useLocalDpi xmlns:a14="http://schemas.microsoft.com/office/drawing/2010/main" val="0"/>
                </a:ext>
              </a:extLst>
            </a:blip>
            <a:stretch>
              <a:fillRect/>
            </a:stretch>
          </p:blipFill>
          <p:spPr>
            <a:xfrm>
              <a:off x="4714695" y="3726355"/>
              <a:ext cx="746255" cy="462498"/>
            </a:xfrm>
            <a:prstGeom prst="rect">
              <a:avLst/>
            </a:prstGeom>
          </p:spPr>
        </p:pic>
        <p:pic>
          <p:nvPicPr>
            <p:cNvPr id="57" name="object 51">
              <a:extLst>
                <a:ext uri="{FF2B5EF4-FFF2-40B4-BE49-F238E27FC236}">
                  <a16:creationId xmlns:a16="http://schemas.microsoft.com/office/drawing/2014/main" id="{A4855B6F-64D9-888A-BAB1-65268865BACE}"/>
                </a:ext>
              </a:extLst>
            </p:cNvPr>
            <p:cNvPicPr/>
            <p:nvPr/>
          </p:nvPicPr>
          <p:blipFill>
            <a:blip r:embed="rId28" cstate="print">
              <a:extLst>
                <a:ext uri="{28A0092B-C50C-407E-A947-70E740481C1C}">
                  <a14:useLocalDpi xmlns:a14="http://schemas.microsoft.com/office/drawing/2010/main" val="0"/>
                </a:ext>
              </a:extLst>
            </a:blip>
            <a:stretch>
              <a:fillRect/>
            </a:stretch>
          </p:blipFill>
          <p:spPr>
            <a:xfrm>
              <a:off x="4788408" y="3508247"/>
              <a:ext cx="1005839" cy="254507"/>
            </a:xfrm>
            <a:prstGeom prst="rect">
              <a:avLst/>
            </a:prstGeom>
          </p:spPr>
        </p:pic>
        <p:pic>
          <p:nvPicPr>
            <p:cNvPr id="58" name="object 52">
              <a:extLst>
                <a:ext uri="{FF2B5EF4-FFF2-40B4-BE49-F238E27FC236}">
                  <a16:creationId xmlns:a16="http://schemas.microsoft.com/office/drawing/2014/main" id="{1A09E8BE-8EAD-C146-5F7B-727B4CB39916}"/>
                </a:ext>
              </a:extLst>
            </p:cNvPr>
            <p:cNvPicPr/>
            <p:nvPr/>
          </p:nvPicPr>
          <p:blipFill>
            <a:blip r:embed="rId29" cstate="print">
              <a:extLst>
                <a:ext uri="{28A0092B-C50C-407E-A947-70E740481C1C}">
                  <a14:useLocalDpi xmlns:a14="http://schemas.microsoft.com/office/drawing/2010/main" val="0"/>
                </a:ext>
              </a:extLst>
            </a:blip>
            <a:stretch>
              <a:fillRect/>
            </a:stretch>
          </p:blipFill>
          <p:spPr>
            <a:xfrm>
              <a:off x="2020780" y="3581399"/>
              <a:ext cx="1266819" cy="243344"/>
            </a:xfrm>
            <a:prstGeom prst="rect">
              <a:avLst/>
            </a:prstGeom>
          </p:spPr>
        </p:pic>
        <p:pic>
          <p:nvPicPr>
            <p:cNvPr id="59" name="object 53">
              <a:extLst>
                <a:ext uri="{FF2B5EF4-FFF2-40B4-BE49-F238E27FC236}">
                  <a16:creationId xmlns:a16="http://schemas.microsoft.com/office/drawing/2014/main" id="{E76E85F5-4B27-96F6-752C-065469A626EB}"/>
                </a:ext>
              </a:extLst>
            </p:cNvPr>
            <p:cNvPicPr/>
            <p:nvPr/>
          </p:nvPicPr>
          <p:blipFill>
            <a:blip r:embed="rId30" cstate="print">
              <a:extLst>
                <a:ext uri="{28A0092B-C50C-407E-A947-70E740481C1C}">
                  <a14:useLocalDpi xmlns:a14="http://schemas.microsoft.com/office/drawing/2010/main" val="0"/>
                </a:ext>
              </a:extLst>
            </a:blip>
            <a:stretch>
              <a:fillRect/>
            </a:stretch>
          </p:blipFill>
          <p:spPr>
            <a:xfrm>
              <a:off x="3197352" y="3864863"/>
              <a:ext cx="1373147" cy="292607"/>
            </a:xfrm>
            <a:prstGeom prst="rect">
              <a:avLst/>
            </a:prstGeom>
          </p:spPr>
        </p:pic>
        <p:pic>
          <p:nvPicPr>
            <p:cNvPr id="60" name="object 54">
              <a:extLst>
                <a:ext uri="{FF2B5EF4-FFF2-40B4-BE49-F238E27FC236}">
                  <a16:creationId xmlns:a16="http://schemas.microsoft.com/office/drawing/2014/main" id="{512234F5-20A6-A606-4671-D9B711DEC4B8}"/>
                </a:ext>
              </a:extLst>
            </p:cNvPr>
            <p:cNvPicPr/>
            <p:nvPr/>
          </p:nvPicPr>
          <p:blipFill>
            <a:blip r:embed="rId31" cstate="print">
              <a:extLst>
                <a:ext uri="{28A0092B-C50C-407E-A947-70E740481C1C}">
                  <a14:useLocalDpi xmlns:a14="http://schemas.microsoft.com/office/drawing/2010/main" val="0"/>
                </a:ext>
              </a:extLst>
            </a:blip>
            <a:stretch>
              <a:fillRect/>
            </a:stretch>
          </p:blipFill>
          <p:spPr>
            <a:xfrm>
              <a:off x="2019248" y="3911964"/>
              <a:ext cx="973533" cy="211689"/>
            </a:xfrm>
            <a:prstGeom prst="rect">
              <a:avLst/>
            </a:prstGeom>
          </p:spPr>
        </p:pic>
      </p:grpSp>
      <p:grpSp>
        <p:nvGrpSpPr>
          <p:cNvPr id="61" name="object 55">
            <a:extLst>
              <a:ext uri="{FF2B5EF4-FFF2-40B4-BE49-F238E27FC236}">
                <a16:creationId xmlns:a16="http://schemas.microsoft.com/office/drawing/2014/main" id="{7A4372DB-899A-BE1B-AFE9-8224C8729438}"/>
              </a:ext>
            </a:extLst>
          </p:cNvPr>
          <p:cNvGrpSpPr/>
          <p:nvPr/>
        </p:nvGrpSpPr>
        <p:grpSpPr>
          <a:xfrm>
            <a:off x="6862965" y="3645704"/>
            <a:ext cx="4431046" cy="892398"/>
            <a:chOff x="6906626" y="3284855"/>
            <a:chExt cx="4431046" cy="892398"/>
          </a:xfrm>
        </p:grpSpPr>
        <p:pic>
          <p:nvPicPr>
            <p:cNvPr id="62" name="object 56">
              <a:extLst>
                <a:ext uri="{FF2B5EF4-FFF2-40B4-BE49-F238E27FC236}">
                  <a16:creationId xmlns:a16="http://schemas.microsoft.com/office/drawing/2014/main" id="{C1E3D741-CCDA-DA0C-8A7A-E5B46D13BEF9}"/>
                </a:ext>
              </a:extLst>
            </p:cNvPr>
            <p:cNvPicPr/>
            <p:nvPr/>
          </p:nvPicPr>
          <p:blipFill>
            <a:blip r:embed="rId32" cstate="print">
              <a:extLst>
                <a:ext uri="{28A0092B-C50C-407E-A947-70E740481C1C}">
                  <a14:useLocalDpi xmlns:a14="http://schemas.microsoft.com/office/drawing/2010/main" val="0"/>
                </a:ext>
              </a:extLst>
            </a:blip>
            <a:stretch>
              <a:fillRect/>
            </a:stretch>
          </p:blipFill>
          <p:spPr>
            <a:xfrm>
              <a:off x="8568157" y="3331213"/>
              <a:ext cx="813871" cy="204215"/>
            </a:xfrm>
            <a:prstGeom prst="rect">
              <a:avLst/>
            </a:prstGeom>
          </p:spPr>
        </p:pic>
        <p:pic>
          <p:nvPicPr>
            <p:cNvPr id="63" name="object 57">
              <a:extLst>
                <a:ext uri="{FF2B5EF4-FFF2-40B4-BE49-F238E27FC236}">
                  <a16:creationId xmlns:a16="http://schemas.microsoft.com/office/drawing/2014/main" id="{EEB52DAA-364C-EAB0-AA64-28B9DE80920C}"/>
                </a:ext>
              </a:extLst>
            </p:cNvPr>
            <p:cNvPicPr/>
            <p:nvPr/>
          </p:nvPicPr>
          <p:blipFill>
            <a:blip r:embed="rId33" cstate="print">
              <a:extLst>
                <a:ext uri="{28A0092B-C50C-407E-A947-70E740481C1C}">
                  <a14:useLocalDpi xmlns:a14="http://schemas.microsoft.com/office/drawing/2010/main" val="0"/>
                </a:ext>
              </a:extLst>
            </a:blip>
            <a:stretch>
              <a:fillRect/>
            </a:stretch>
          </p:blipFill>
          <p:spPr>
            <a:xfrm>
              <a:off x="10924317" y="3623586"/>
              <a:ext cx="413355" cy="509090"/>
            </a:xfrm>
            <a:prstGeom prst="rect">
              <a:avLst/>
            </a:prstGeom>
          </p:spPr>
        </p:pic>
        <p:pic>
          <p:nvPicPr>
            <p:cNvPr id="64" name="object 58">
              <a:extLst>
                <a:ext uri="{FF2B5EF4-FFF2-40B4-BE49-F238E27FC236}">
                  <a16:creationId xmlns:a16="http://schemas.microsoft.com/office/drawing/2014/main" id="{C7BB95EB-9544-AFAA-264B-609C1152D73B}"/>
                </a:ext>
              </a:extLst>
            </p:cNvPr>
            <p:cNvPicPr/>
            <p:nvPr/>
          </p:nvPicPr>
          <p:blipFill>
            <a:blip r:embed="rId34" cstate="print">
              <a:extLst>
                <a:ext uri="{28A0092B-C50C-407E-A947-70E740481C1C}">
                  <a14:useLocalDpi xmlns:a14="http://schemas.microsoft.com/office/drawing/2010/main" val="0"/>
                </a:ext>
              </a:extLst>
            </a:blip>
            <a:stretch>
              <a:fillRect/>
            </a:stretch>
          </p:blipFill>
          <p:spPr>
            <a:xfrm>
              <a:off x="8542414" y="3695805"/>
              <a:ext cx="827879" cy="144731"/>
            </a:xfrm>
            <a:prstGeom prst="rect">
              <a:avLst/>
            </a:prstGeom>
          </p:spPr>
        </p:pic>
        <p:pic>
          <p:nvPicPr>
            <p:cNvPr id="65" name="object 59">
              <a:extLst>
                <a:ext uri="{FF2B5EF4-FFF2-40B4-BE49-F238E27FC236}">
                  <a16:creationId xmlns:a16="http://schemas.microsoft.com/office/drawing/2014/main" id="{F5CEE3A6-90DC-8CED-5311-63A3233E3C16}"/>
                </a:ext>
              </a:extLst>
            </p:cNvPr>
            <p:cNvPicPr/>
            <p:nvPr/>
          </p:nvPicPr>
          <p:blipFill>
            <a:blip r:embed="rId35" cstate="print">
              <a:extLst>
                <a:ext uri="{28A0092B-C50C-407E-A947-70E740481C1C}">
                  <a14:useLocalDpi xmlns:a14="http://schemas.microsoft.com/office/drawing/2010/main" val="0"/>
                </a:ext>
              </a:extLst>
            </a:blip>
            <a:stretch>
              <a:fillRect/>
            </a:stretch>
          </p:blipFill>
          <p:spPr>
            <a:xfrm>
              <a:off x="8372718" y="3932996"/>
              <a:ext cx="968548" cy="244257"/>
            </a:xfrm>
            <a:prstGeom prst="rect">
              <a:avLst/>
            </a:prstGeom>
          </p:spPr>
        </p:pic>
        <p:pic>
          <p:nvPicPr>
            <p:cNvPr id="66" name="object 60">
              <a:extLst>
                <a:ext uri="{FF2B5EF4-FFF2-40B4-BE49-F238E27FC236}">
                  <a16:creationId xmlns:a16="http://schemas.microsoft.com/office/drawing/2014/main" id="{D95277B7-E9F2-5091-AABC-826BE7CD89A4}"/>
                </a:ext>
              </a:extLst>
            </p:cNvPr>
            <p:cNvPicPr/>
            <p:nvPr/>
          </p:nvPicPr>
          <p:blipFill>
            <a:blip r:embed="rId36" cstate="print">
              <a:extLst>
                <a:ext uri="{28A0092B-C50C-407E-A947-70E740481C1C}">
                  <a14:useLocalDpi xmlns:a14="http://schemas.microsoft.com/office/drawing/2010/main" val="0"/>
                </a:ext>
              </a:extLst>
            </a:blip>
            <a:stretch>
              <a:fillRect/>
            </a:stretch>
          </p:blipFill>
          <p:spPr>
            <a:xfrm>
              <a:off x="6906626" y="3284855"/>
              <a:ext cx="1531619" cy="316991"/>
            </a:xfrm>
            <a:prstGeom prst="rect">
              <a:avLst/>
            </a:prstGeom>
          </p:spPr>
        </p:pic>
        <p:pic>
          <p:nvPicPr>
            <p:cNvPr id="67" name="object 61">
              <a:extLst>
                <a:ext uri="{FF2B5EF4-FFF2-40B4-BE49-F238E27FC236}">
                  <a16:creationId xmlns:a16="http://schemas.microsoft.com/office/drawing/2014/main" id="{E5553DB4-7C9A-F3A7-A408-B368BC2D165B}"/>
                </a:ext>
              </a:extLst>
            </p:cNvPr>
            <p:cNvPicPr/>
            <p:nvPr/>
          </p:nvPicPr>
          <p:blipFill>
            <a:blip r:embed="rId37" cstate="print">
              <a:extLst>
                <a:ext uri="{28A0092B-C50C-407E-A947-70E740481C1C}">
                  <a14:useLocalDpi xmlns:a14="http://schemas.microsoft.com/office/drawing/2010/main" val="0"/>
                </a:ext>
              </a:extLst>
            </a:blip>
            <a:stretch>
              <a:fillRect/>
            </a:stretch>
          </p:blipFill>
          <p:spPr>
            <a:xfrm>
              <a:off x="6954263" y="3691800"/>
              <a:ext cx="1477361" cy="352323"/>
            </a:xfrm>
            <a:prstGeom prst="rect">
              <a:avLst/>
            </a:prstGeom>
          </p:spPr>
        </p:pic>
      </p:grpSp>
      <p:grpSp>
        <p:nvGrpSpPr>
          <p:cNvPr id="68" name="object 62">
            <a:extLst>
              <a:ext uri="{FF2B5EF4-FFF2-40B4-BE49-F238E27FC236}">
                <a16:creationId xmlns:a16="http://schemas.microsoft.com/office/drawing/2014/main" id="{CFDB051A-DA72-7AE5-FC97-26FF537BDFBB}"/>
              </a:ext>
            </a:extLst>
          </p:cNvPr>
          <p:cNvGrpSpPr/>
          <p:nvPr/>
        </p:nvGrpSpPr>
        <p:grpSpPr>
          <a:xfrm>
            <a:off x="3740499" y="5051776"/>
            <a:ext cx="6065520" cy="365760"/>
            <a:chOff x="3768852" y="4690871"/>
            <a:chExt cx="6065520" cy="365760"/>
          </a:xfrm>
        </p:grpSpPr>
        <p:pic>
          <p:nvPicPr>
            <p:cNvPr id="69" name="object 63">
              <a:extLst>
                <a:ext uri="{FF2B5EF4-FFF2-40B4-BE49-F238E27FC236}">
                  <a16:creationId xmlns:a16="http://schemas.microsoft.com/office/drawing/2014/main" id="{D0DC7156-0E4C-A8F6-81B8-3786FBFF57E7}"/>
                </a:ext>
              </a:extLst>
            </p:cNvPr>
            <p:cNvPicPr/>
            <p:nvPr/>
          </p:nvPicPr>
          <p:blipFill>
            <a:blip r:embed="rId38" cstate="print">
              <a:extLst>
                <a:ext uri="{28A0092B-C50C-407E-A947-70E740481C1C}">
                  <a14:useLocalDpi xmlns:a14="http://schemas.microsoft.com/office/drawing/2010/main" val="0"/>
                </a:ext>
              </a:extLst>
            </a:blip>
            <a:stretch>
              <a:fillRect/>
            </a:stretch>
          </p:blipFill>
          <p:spPr>
            <a:xfrm>
              <a:off x="4719960" y="4795104"/>
              <a:ext cx="1131453" cy="181677"/>
            </a:xfrm>
            <a:prstGeom prst="rect">
              <a:avLst/>
            </a:prstGeom>
          </p:spPr>
        </p:pic>
        <p:pic>
          <p:nvPicPr>
            <p:cNvPr id="70" name="object 64">
              <a:extLst>
                <a:ext uri="{FF2B5EF4-FFF2-40B4-BE49-F238E27FC236}">
                  <a16:creationId xmlns:a16="http://schemas.microsoft.com/office/drawing/2014/main" id="{2CE91545-0664-961B-A344-8C9B857F7BCB}"/>
                </a:ext>
              </a:extLst>
            </p:cNvPr>
            <p:cNvPicPr/>
            <p:nvPr/>
          </p:nvPicPr>
          <p:blipFill>
            <a:blip r:embed="rId39" cstate="print">
              <a:extLst>
                <a:ext uri="{28A0092B-C50C-407E-A947-70E740481C1C}">
                  <a14:useLocalDpi xmlns:a14="http://schemas.microsoft.com/office/drawing/2010/main" val="0"/>
                </a:ext>
              </a:extLst>
            </a:blip>
            <a:stretch>
              <a:fillRect/>
            </a:stretch>
          </p:blipFill>
          <p:spPr>
            <a:xfrm>
              <a:off x="7680960" y="4713731"/>
              <a:ext cx="1027249" cy="287451"/>
            </a:xfrm>
            <a:prstGeom prst="rect">
              <a:avLst/>
            </a:prstGeom>
          </p:spPr>
        </p:pic>
        <p:pic>
          <p:nvPicPr>
            <p:cNvPr id="71" name="object 65">
              <a:extLst>
                <a:ext uri="{FF2B5EF4-FFF2-40B4-BE49-F238E27FC236}">
                  <a16:creationId xmlns:a16="http://schemas.microsoft.com/office/drawing/2014/main" id="{77B29FCA-2383-73E5-D3F9-6BCF112177BF}"/>
                </a:ext>
              </a:extLst>
            </p:cNvPr>
            <p:cNvPicPr/>
            <p:nvPr/>
          </p:nvPicPr>
          <p:blipFill>
            <a:blip r:embed="rId40" cstate="print">
              <a:extLst>
                <a:ext uri="{28A0092B-C50C-407E-A947-70E740481C1C}">
                  <a14:useLocalDpi xmlns:a14="http://schemas.microsoft.com/office/drawing/2010/main" val="0"/>
                </a:ext>
              </a:extLst>
            </a:blip>
            <a:stretch>
              <a:fillRect/>
            </a:stretch>
          </p:blipFill>
          <p:spPr>
            <a:xfrm>
              <a:off x="6103607" y="4759451"/>
              <a:ext cx="886010" cy="215782"/>
            </a:xfrm>
            <a:prstGeom prst="rect">
              <a:avLst/>
            </a:prstGeom>
          </p:spPr>
        </p:pic>
        <p:pic>
          <p:nvPicPr>
            <p:cNvPr id="72" name="object 66">
              <a:extLst>
                <a:ext uri="{FF2B5EF4-FFF2-40B4-BE49-F238E27FC236}">
                  <a16:creationId xmlns:a16="http://schemas.microsoft.com/office/drawing/2014/main" id="{9B62CCC8-E96A-0C6B-BB26-F986793CBF45}"/>
                </a:ext>
              </a:extLst>
            </p:cNvPr>
            <p:cNvPicPr/>
            <p:nvPr/>
          </p:nvPicPr>
          <p:blipFill>
            <a:blip r:embed="rId41" cstate="print">
              <a:extLst>
                <a:ext uri="{28A0092B-C50C-407E-A947-70E740481C1C}">
                  <a14:useLocalDpi xmlns:a14="http://schemas.microsoft.com/office/drawing/2010/main" val="0"/>
                </a:ext>
              </a:extLst>
            </a:blip>
            <a:stretch>
              <a:fillRect/>
            </a:stretch>
          </p:blipFill>
          <p:spPr>
            <a:xfrm>
              <a:off x="7129272" y="4690871"/>
              <a:ext cx="414527" cy="365759"/>
            </a:xfrm>
            <a:prstGeom prst="rect">
              <a:avLst/>
            </a:prstGeom>
          </p:spPr>
        </p:pic>
        <p:pic>
          <p:nvPicPr>
            <p:cNvPr id="73" name="object 67">
              <a:extLst>
                <a:ext uri="{FF2B5EF4-FFF2-40B4-BE49-F238E27FC236}">
                  <a16:creationId xmlns:a16="http://schemas.microsoft.com/office/drawing/2014/main" id="{5EE5C0EC-A24B-B6F5-78DB-034E12F3E440}"/>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3768852" y="4759451"/>
              <a:ext cx="765047" cy="228599"/>
            </a:xfrm>
            <a:prstGeom prst="rect">
              <a:avLst/>
            </a:prstGeom>
          </p:spPr>
        </p:pic>
        <p:pic>
          <p:nvPicPr>
            <p:cNvPr id="74" name="object 68">
              <a:extLst>
                <a:ext uri="{FF2B5EF4-FFF2-40B4-BE49-F238E27FC236}">
                  <a16:creationId xmlns:a16="http://schemas.microsoft.com/office/drawing/2014/main" id="{49A1CF7A-2BAC-85ED-A665-A8CA1253E924}"/>
                </a:ext>
              </a:extLst>
            </p:cNvPr>
            <p:cNvPicPr/>
            <p:nvPr/>
          </p:nvPicPr>
          <p:blipFill>
            <a:blip r:embed="rId42" cstate="print">
              <a:extLst>
                <a:ext uri="{28A0092B-C50C-407E-A947-70E740481C1C}">
                  <a14:useLocalDpi xmlns:a14="http://schemas.microsoft.com/office/drawing/2010/main" val="0"/>
                </a:ext>
              </a:extLst>
            </a:blip>
            <a:stretch>
              <a:fillRect/>
            </a:stretch>
          </p:blipFill>
          <p:spPr>
            <a:xfrm>
              <a:off x="8593836" y="4693919"/>
              <a:ext cx="1240535" cy="297179"/>
            </a:xfrm>
            <a:prstGeom prst="rect">
              <a:avLst/>
            </a:prstGeom>
          </p:spPr>
        </p:pic>
      </p:grpSp>
      <p:grpSp>
        <p:nvGrpSpPr>
          <p:cNvPr id="75" name="object 69">
            <a:extLst>
              <a:ext uri="{FF2B5EF4-FFF2-40B4-BE49-F238E27FC236}">
                <a16:creationId xmlns:a16="http://schemas.microsoft.com/office/drawing/2014/main" id="{7F78F62E-947F-61E5-BC9B-4D44FCA1E75A}"/>
              </a:ext>
            </a:extLst>
          </p:cNvPr>
          <p:cNvGrpSpPr/>
          <p:nvPr/>
        </p:nvGrpSpPr>
        <p:grpSpPr>
          <a:xfrm>
            <a:off x="2047562" y="5813823"/>
            <a:ext cx="5727481" cy="701661"/>
            <a:chOff x="2075915" y="5452918"/>
            <a:chExt cx="5727481" cy="701661"/>
          </a:xfrm>
        </p:grpSpPr>
        <p:pic>
          <p:nvPicPr>
            <p:cNvPr id="76" name="object 70">
              <a:extLst>
                <a:ext uri="{FF2B5EF4-FFF2-40B4-BE49-F238E27FC236}">
                  <a16:creationId xmlns:a16="http://schemas.microsoft.com/office/drawing/2014/main" id="{87E74E47-2068-B317-B0C1-A0FF204DB399}"/>
                </a:ext>
              </a:extLst>
            </p:cNvPr>
            <p:cNvPicPr/>
            <p:nvPr/>
          </p:nvPicPr>
          <p:blipFill>
            <a:blip r:embed="rId43" cstate="print">
              <a:extLst>
                <a:ext uri="{28A0092B-C50C-407E-A947-70E740481C1C}">
                  <a14:useLocalDpi xmlns:a14="http://schemas.microsoft.com/office/drawing/2010/main" val="0"/>
                </a:ext>
              </a:extLst>
            </a:blip>
            <a:stretch>
              <a:fillRect/>
            </a:stretch>
          </p:blipFill>
          <p:spPr>
            <a:xfrm>
              <a:off x="2075915" y="5488959"/>
              <a:ext cx="638346" cy="246874"/>
            </a:xfrm>
            <a:prstGeom prst="rect">
              <a:avLst/>
            </a:prstGeom>
          </p:spPr>
        </p:pic>
        <p:pic>
          <p:nvPicPr>
            <p:cNvPr id="77" name="object 71">
              <a:extLst>
                <a:ext uri="{FF2B5EF4-FFF2-40B4-BE49-F238E27FC236}">
                  <a16:creationId xmlns:a16="http://schemas.microsoft.com/office/drawing/2014/main" id="{142A718E-0551-317C-CFE2-94FF4042EC5C}"/>
                </a:ext>
              </a:extLst>
            </p:cNvPr>
            <p:cNvPicPr/>
            <p:nvPr/>
          </p:nvPicPr>
          <p:blipFill>
            <a:blip r:embed="rId44" cstate="print">
              <a:extLst>
                <a:ext uri="{28A0092B-C50C-407E-A947-70E740481C1C}">
                  <a14:useLocalDpi xmlns:a14="http://schemas.microsoft.com/office/drawing/2010/main" val="0"/>
                </a:ext>
              </a:extLst>
            </a:blip>
            <a:stretch>
              <a:fillRect/>
            </a:stretch>
          </p:blipFill>
          <p:spPr>
            <a:xfrm>
              <a:off x="5224292" y="5452918"/>
              <a:ext cx="1350263" cy="409955"/>
            </a:xfrm>
            <a:prstGeom prst="rect">
              <a:avLst/>
            </a:prstGeom>
          </p:spPr>
        </p:pic>
        <p:pic>
          <p:nvPicPr>
            <p:cNvPr id="78" name="object 72">
              <a:extLst>
                <a:ext uri="{FF2B5EF4-FFF2-40B4-BE49-F238E27FC236}">
                  <a16:creationId xmlns:a16="http://schemas.microsoft.com/office/drawing/2014/main" id="{EACC87CB-0DD1-5A80-C99B-9272FA566463}"/>
                </a:ext>
              </a:extLst>
            </p:cNvPr>
            <p:cNvPicPr/>
            <p:nvPr/>
          </p:nvPicPr>
          <p:blipFill>
            <a:blip r:embed="rId45" cstate="print">
              <a:extLst>
                <a:ext uri="{28A0092B-C50C-407E-A947-70E740481C1C}">
                  <a14:useLocalDpi xmlns:a14="http://schemas.microsoft.com/office/drawing/2010/main" val="0"/>
                </a:ext>
              </a:extLst>
            </a:blip>
            <a:stretch>
              <a:fillRect/>
            </a:stretch>
          </p:blipFill>
          <p:spPr>
            <a:xfrm>
              <a:off x="2853724" y="5542509"/>
              <a:ext cx="1146031" cy="198433"/>
            </a:xfrm>
            <a:prstGeom prst="rect">
              <a:avLst/>
            </a:prstGeom>
          </p:spPr>
        </p:pic>
        <p:pic>
          <p:nvPicPr>
            <p:cNvPr id="79" name="object 73">
              <a:extLst>
                <a:ext uri="{FF2B5EF4-FFF2-40B4-BE49-F238E27FC236}">
                  <a16:creationId xmlns:a16="http://schemas.microsoft.com/office/drawing/2014/main" id="{11AA1775-041A-E73E-B225-F83B066BCF19}"/>
                </a:ext>
              </a:extLst>
            </p:cNvPr>
            <p:cNvPicPr/>
            <p:nvPr/>
          </p:nvPicPr>
          <p:blipFill>
            <a:blip r:embed="rId46" cstate="print">
              <a:extLst>
                <a:ext uri="{28A0092B-C50C-407E-A947-70E740481C1C}">
                  <a14:useLocalDpi xmlns:a14="http://schemas.microsoft.com/office/drawing/2010/main" val="0"/>
                </a:ext>
              </a:extLst>
            </a:blip>
            <a:stretch>
              <a:fillRect/>
            </a:stretch>
          </p:blipFill>
          <p:spPr>
            <a:xfrm>
              <a:off x="3506531" y="5862873"/>
              <a:ext cx="941451" cy="291706"/>
            </a:xfrm>
            <a:prstGeom prst="rect">
              <a:avLst/>
            </a:prstGeom>
          </p:spPr>
        </p:pic>
        <p:pic>
          <p:nvPicPr>
            <p:cNvPr id="80" name="object 74">
              <a:extLst>
                <a:ext uri="{FF2B5EF4-FFF2-40B4-BE49-F238E27FC236}">
                  <a16:creationId xmlns:a16="http://schemas.microsoft.com/office/drawing/2014/main" id="{E10ABA92-A85B-5AD0-6895-8619A7355896}"/>
                </a:ext>
              </a:extLst>
            </p:cNvPr>
            <p:cNvPicPr/>
            <p:nvPr/>
          </p:nvPicPr>
          <p:blipFill>
            <a:blip r:embed="rId47" cstate="print">
              <a:extLst>
                <a:ext uri="{28A0092B-C50C-407E-A947-70E740481C1C}">
                  <a14:useLocalDpi xmlns:a14="http://schemas.microsoft.com/office/drawing/2010/main" val="0"/>
                </a:ext>
              </a:extLst>
            </a:blip>
            <a:stretch>
              <a:fillRect/>
            </a:stretch>
          </p:blipFill>
          <p:spPr>
            <a:xfrm>
              <a:off x="6735073" y="5478973"/>
              <a:ext cx="1068323" cy="227075"/>
            </a:xfrm>
            <a:prstGeom prst="rect">
              <a:avLst/>
            </a:prstGeom>
          </p:spPr>
        </p:pic>
        <p:pic>
          <p:nvPicPr>
            <p:cNvPr id="81" name="object 75">
              <a:extLst>
                <a:ext uri="{FF2B5EF4-FFF2-40B4-BE49-F238E27FC236}">
                  <a16:creationId xmlns:a16="http://schemas.microsoft.com/office/drawing/2014/main" id="{C8A787EA-F65F-BA11-36B3-FD86F3CFBE8E}"/>
                </a:ext>
              </a:extLst>
            </p:cNvPr>
            <p:cNvPicPr/>
            <p:nvPr/>
          </p:nvPicPr>
          <p:blipFill>
            <a:blip r:embed="rId48" cstate="print">
              <a:extLst>
                <a:ext uri="{28A0092B-C50C-407E-A947-70E740481C1C}">
                  <a14:useLocalDpi xmlns:a14="http://schemas.microsoft.com/office/drawing/2010/main" val="0"/>
                </a:ext>
              </a:extLst>
            </a:blip>
            <a:stretch>
              <a:fillRect/>
            </a:stretch>
          </p:blipFill>
          <p:spPr>
            <a:xfrm>
              <a:off x="4168189" y="5579973"/>
              <a:ext cx="1005877" cy="146811"/>
            </a:xfrm>
            <a:prstGeom prst="rect">
              <a:avLst/>
            </a:prstGeom>
          </p:spPr>
        </p:pic>
        <p:pic>
          <p:nvPicPr>
            <p:cNvPr id="82" name="object 77">
              <a:extLst>
                <a:ext uri="{FF2B5EF4-FFF2-40B4-BE49-F238E27FC236}">
                  <a16:creationId xmlns:a16="http://schemas.microsoft.com/office/drawing/2014/main" id="{7E28617A-0833-28FF-E783-C9203FD6F344}"/>
                </a:ext>
              </a:extLst>
            </p:cNvPr>
            <p:cNvPicPr/>
            <p:nvPr/>
          </p:nvPicPr>
          <p:blipFill>
            <a:blip r:embed="rId49" cstate="print">
              <a:extLst>
                <a:ext uri="{28A0092B-C50C-407E-A947-70E740481C1C}">
                  <a14:useLocalDpi xmlns:a14="http://schemas.microsoft.com/office/drawing/2010/main" val="0"/>
                </a:ext>
              </a:extLst>
            </a:blip>
            <a:stretch>
              <a:fillRect/>
            </a:stretch>
          </p:blipFill>
          <p:spPr>
            <a:xfrm>
              <a:off x="2083308" y="5888006"/>
              <a:ext cx="821435" cy="192602"/>
            </a:xfrm>
            <a:prstGeom prst="rect">
              <a:avLst/>
            </a:prstGeom>
          </p:spPr>
        </p:pic>
        <p:pic>
          <p:nvPicPr>
            <p:cNvPr id="83" name="object 78">
              <a:extLst>
                <a:ext uri="{FF2B5EF4-FFF2-40B4-BE49-F238E27FC236}">
                  <a16:creationId xmlns:a16="http://schemas.microsoft.com/office/drawing/2014/main" id="{CAD0DCD2-17AB-B07A-0021-B92070F3FBB4}"/>
                </a:ext>
              </a:extLst>
            </p:cNvPr>
            <p:cNvPicPr/>
            <p:nvPr/>
          </p:nvPicPr>
          <p:blipFill>
            <a:blip r:embed="rId50" cstate="print">
              <a:extLst>
                <a:ext uri="{28A0092B-C50C-407E-A947-70E740481C1C}">
                  <a14:useLocalDpi xmlns:a14="http://schemas.microsoft.com/office/drawing/2010/main" val="0"/>
                </a:ext>
              </a:extLst>
            </a:blip>
            <a:stretch>
              <a:fillRect/>
            </a:stretch>
          </p:blipFill>
          <p:spPr>
            <a:xfrm>
              <a:off x="4544988" y="5893377"/>
              <a:ext cx="943355" cy="196595"/>
            </a:xfrm>
            <a:prstGeom prst="rect">
              <a:avLst/>
            </a:prstGeom>
          </p:spPr>
        </p:pic>
        <p:pic>
          <p:nvPicPr>
            <p:cNvPr id="84" name="object 80">
              <a:extLst>
                <a:ext uri="{FF2B5EF4-FFF2-40B4-BE49-F238E27FC236}">
                  <a16:creationId xmlns:a16="http://schemas.microsoft.com/office/drawing/2014/main" id="{DE86B296-599C-B409-2035-1197CBB210B7}"/>
                </a:ext>
              </a:extLst>
            </p:cNvPr>
            <p:cNvPicPr/>
            <p:nvPr/>
          </p:nvPicPr>
          <p:blipFill>
            <a:blip r:embed="rId51" cstate="print">
              <a:extLst>
                <a:ext uri="{28A0092B-C50C-407E-A947-70E740481C1C}">
                  <a14:useLocalDpi xmlns:a14="http://schemas.microsoft.com/office/drawing/2010/main" val="0"/>
                </a:ext>
              </a:extLst>
            </a:blip>
            <a:stretch>
              <a:fillRect/>
            </a:stretch>
          </p:blipFill>
          <p:spPr>
            <a:xfrm>
              <a:off x="3024362" y="5785104"/>
              <a:ext cx="445007" cy="316991"/>
            </a:xfrm>
            <a:prstGeom prst="rect">
              <a:avLst/>
            </a:prstGeom>
          </p:spPr>
        </p:pic>
      </p:grpSp>
      <p:grpSp>
        <p:nvGrpSpPr>
          <p:cNvPr id="85" name="object 81">
            <a:extLst>
              <a:ext uri="{FF2B5EF4-FFF2-40B4-BE49-F238E27FC236}">
                <a16:creationId xmlns:a16="http://schemas.microsoft.com/office/drawing/2014/main" id="{F576551D-B3CE-3D72-48DC-1769CF1137E3}"/>
              </a:ext>
            </a:extLst>
          </p:cNvPr>
          <p:cNvGrpSpPr/>
          <p:nvPr/>
        </p:nvGrpSpPr>
        <p:grpSpPr>
          <a:xfrm>
            <a:off x="8518237" y="5871690"/>
            <a:ext cx="1247081" cy="570990"/>
            <a:chOff x="8546590" y="5510785"/>
            <a:chExt cx="1247081" cy="570990"/>
          </a:xfrm>
        </p:grpSpPr>
        <p:pic>
          <p:nvPicPr>
            <p:cNvPr id="86" name="object 83">
              <a:extLst>
                <a:ext uri="{FF2B5EF4-FFF2-40B4-BE49-F238E27FC236}">
                  <a16:creationId xmlns:a16="http://schemas.microsoft.com/office/drawing/2014/main" id="{D5C231A1-D87D-1263-FD98-9B729B5621D2}"/>
                </a:ext>
              </a:extLst>
            </p:cNvPr>
            <p:cNvPicPr/>
            <p:nvPr/>
          </p:nvPicPr>
          <p:blipFill>
            <a:blip r:embed="rId52" cstate="print">
              <a:extLst>
                <a:ext uri="{28A0092B-C50C-407E-A947-70E740481C1C}">
                  <a14:useLocalDpi xmlns:a14="http://schemas.microsoft.com/office/drawing/2010/main" val="0"/>
                </a:ext>
              </a:extLst>
            </a:blip>
            <a:stretch>
              <a:fillRect/>
            </a:stretch>
          </p:blipFill>
          <p:spPr>
            <a:xfrm>
              <a:off x="8696392" y="5877560"/>
              <a:ext cx="1097279" cy="204215"/>
            </a:xfrm>
            <a:prstGeom prst="rect">
              <a:avLst/>
            </a:prstGeom>
          </p:spPr>
        </p:pic>
        <p:pic>
          <p:nvPicPr>
            <p:cNvPr id="87" name="object 84">
              <a:extLst>
                <a:ext uri="{FF2B5EF4-FFF2-40B4-BE49-F238E27FC236}">
                  <a16:creationId xmlns:a16="http://schemas.microsoft.com/office/drawing/2014/main" id="{C0C2F273-22E3-A0C2-0F65-B64122BF0D8A}"/>
                </a:ext>
              </a:extLst>
            </p:cNvPr>
            <p:cNvPicPr/>
            <p:nvPr/>
          </p:nvPicPr>
          <p:blipFill>
            <a:blip r:embed="rId53" cstate="print">
              <a:extLst>
                <a:ext uri="{28A0092B-C50C-407E-A947-70E740481C1C}">
                  <a14:useLocalDpi xmlns:a14="http://schemas.microsoft.com/office/drawing/2010/main" val="0"/>
                </a:ext>
              </a:extLst>
            </a:blip>
            <a:stretch>
              <a:fillRect/>
            </a:stretch>
          </p:blipFill>
          <p:spPr>
            <a:xfrm>
              <a:off x="8546590" y="5510785"/>
              <a:ext cx="409955" cy="274319"/>
            </a:xfrm>
            <a:prstGeom prst="rect">
              <a:avLst/>
            </a:prstGeom>
          </p:spPr>
        </p:pic>
      </p:grpSp>
      <p:sp>
        <p:nvSpPr>
          <p:cNvPr id="88" name="object 7">
            <a:extLst>
              <a:ext uri="{FF2B5EF4-FFF2-40B4-BE49-F238E27FC236}">
                <a16:creationId xmlns:a16="http://schemas.microsoft.com/office/drawing/2014/main" id="{E11CE4BC-7884-1483-A473-ED41E9A078B4}"/>
              </a:ext>
            </a:extLst>
          </p:cNvPr>
          <p:cNvSpPr txBox="1"/>
          <p:nvPr/>
        </p:nvSpPr>
        <p:spPr>
          <a:xfrm>
            <a:off x="302217" y="1213612"/>
            <a:ext cx="11615369" cy="430887"/>
          </a:xfrm>
          <a:prstGeom prst="rect">
            <a:avLst/>
          </a:prstGeom>
          <a:noFill/>
        </p:spPr>
        <p:txBody>
          <a:bodyPr vert="horz"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Open Sans" panose="020B0606030504020204" pitchFamily="34" charset="0"/>
              </a:rPr>
              <a:t>Today’s learning technology market has expanded significantly because of COVID, remote work, and continued emphasis on digital modernization (including automation, hosting, and security)</a:t>
            </a:r>
          </a:p>
        </p:txBody>
      </p:sp>
      <p:pic>
        <p:nvPicPr>
          <p:cNvPr id="89" name="Picture 73" descr="Moodle: Online Learning with the World's Most Popular LMS">
            <a:extLst>
              <a:ext uri="{FF2B5EF4-FFF2-40B4-BE49-F238E27FC236}">
                <a16:creationId xmlns:a16="http://schemas.microsoft.com/office/drawing/2014/main" id="{C260885F-3C23-E530-0F71-D2DCA7C8E575}"/>
              </a:ext>
            </a:extLst>
          </p:cNvPr>
          <p:cNvPicPr>
            <a:picLocks noChangeAspect="1" noChangeArrowheads="1"/>
          </p:cNvPicPr>
          <p:nvPr/>
        </p:nvPicPr>
        <p:blipFill>
          <a:blip r:embed="rId54" cstate="print">
            <a:extLst>
              <a:ext uri="{28A0092B-C50C-407E-A947-70E740481C1C}">
                <a14:useLocalDpi xmlns:a14="http://schemas.microsoft.com/office/drawing/2010/main" val="0"/>
              </a:ext>
            </a:extLst>
          </a:blip>
          <a:srcRect/>
          <a:stretch>
            <a:fillRect/>
          </a:stretch>
        </p:blipFill>
        <p:spPr bwMode="auto">
          <a:xfrm>
            <a:off x="6944447" y="6117907"/>
            <a:ext cx="756130" cy="397577"/>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10" descr="Image result for adobe">
            <a:extLst>
              <a:ext uri="{FF2B5EF4-FFF2-40B4-BE49-F238E27FC236}">
                <a16:creationId xmlns:a16="http://schemas.microsoft.com/office/drawing/2014/main" id="{6B371867-0C1B-02EF-DFA8-BD90486580DB}"/>
              </a:ext>
            </a:extLst>
          </p:cNvPr>
          <p:cNvPicPr>
            <a:picLocks noChangeAspect="1" noChangeArrowheads="1"/>
          </p:cNvPicPr>
          <p:nvPr/>
        </p:nvPicPr>
        <p:blipFill>
          <a:blip r:embed="rId55" cstate="print">
            <a:extLst>
              <a:ext uri="{28A0092B-C50C-407E-A947-70E740481C1C}">
                <a14:useLocalDpi xmlns:a14="http://schemas.microsoft.com/office/drawing/2010/main" val="0"/>
              </a:ext>
            </a:extLst>
          </a:blip>
          <a:srcRect/>
          <a:stretch>
            <a:fillRect/>
          </a:stretch>
        </p:blipFill>
        <p:spPr bwMode="auto">
          <a:xfrm>
            <a:off x="5671057" y="6211066"/>
            <a:ext cx="239258" cy="273949"/>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127" descr="Rustici Software eLearning and LMS Solutions">
            <a:extLst>
              <a:ext uri="{FF2B5EF4-FFF2-40B4-BE49-F238E27FC236}">
                <a16:creationId xmlns:a16="http://schemas.microsoft.com/office/drawing/2014/main" id="{0B116315-B7EE-BBBA-8B2C-8189DDFC6459}"/>
              </a:ext>
            </a:extLst>
          </p:cNvPr>
          <p:cNvPicPr>
            <a:picLocks noChangeAspect="1" noChangeArrowheads="1"/>
          </p:cNvPicPr>
          <p:nvPr/>
        </p:nvPicPr>
        <p:blipFill rotWithShape="1">
          <a:blip r:embed="rId56" cstate="print">
            <a:extLst>
              <a:ext uri="{28A0092B-C50C-407E-A947-70E740481C1C}">
                <a14:useLocalDpi xmlns:a14="http://schemas.microsoft.com/office/drawing/2010/main" val="0"/>
              </a:ext>
            </a:extLst>
          </a:blip>
          <a:srcRect t="32228" b="30468"/>
          <a:stretch/>
        </p:blipFill>
        <p:spPr bwMode="auto">
          <a:xfrm>
            <a:off x="10605808" y="5903414"/>
            <a:ext cx="768715" cy="286762"/>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134" descr="Instructure Canvas LMS Review | PCMag">
            <a:extLst>
              <a:ext uri="{FF2B5EF4-FFF2-40B4-BE49-F238E27FC236}">
                <a16:creationId xmlns:a16="http://schemas.microsoft.com/office/drawing/2014/main" id="{0D18E756-A536-0E7F-B056-287F5831D192}"/>
              </a:ext>
            </a:extLst>
          </p:cNvPr>
          <p:cNvPicPr>
            <a:picLocks noChangeAspect="1" noChangeArrowheads="1"/>
          </p:cNvPicPr>
          <p:nvPr/>
        </p:nvPicPr>
        <p:blipFill rotWithShape="1">
          <a:blip r:embed="rId57" cstate="print">
            <a:extLst>
              <a:ext uri="{28A0092B-C50C-407E-A947-70E740481C1C}">
                <a14:useLocalDpi xmlns:a14="http://schemas.microsoft.com/office/drawing/2010/main" val="0"/>
              </a:ext>
            </a:extLst>
          </a:blip>
          <a:srcRect l="9776" t="28879" r="7877" b="30734"/>
          <a:stretch/>
        </p:blipFill>
        <p:spPr bwMode="auto">
          <a:xfrm>
            <a:off x="6108010" y="6270796"/>
            <a:ext cx="717317" cy="197670"/>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2" descr="LRS — Yet Analytics">
            <a:extLst>
              <a:ext uri="{FF2B5EF4-FFF2-40B4-BE49-F238E27FC236}">
                <a16:creationId xmlns:a16="http://schemas.microsoft.com/office/drawing/2014/main" id="{26A9F242-1FF5-319E-23EC-C273D89BC6C5}"/>
              </a:ext>
            </a:extLst>
          </p:cNvPr>
          <p:cNvPicPr>
            <a:picLocks noChangeAspect="1" noChangeArrowheads="1"/>
          </p:cNvPicPr>
          <p:nvPr/>
        </p:nvPicPr>
        <p:blipFill>
          <a:blip r:embed="rId58" cstate="print">
            <a:extLst>
              <a:ext uri="{28A0092B-C50C-407E-A947-70E740481C1C}">
                <a14:useLocalDpi xmlns:a14="http://schemas.microsoft.com/office/drawing/2010/main" val="0"/>
              </a:ext>
            </a:extLst>
          </a:blip>
          <a:srcRect/>
          <a:stretch>
            <a:fillRect/>
          </a:stretch>
        </p:blipFill>
        <p:spPr bwMode="auto">
          <a:xfrm>
            <a:off x="9219502" y="5935712"/>
            <a:ext cx="976506" cy="17157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Veracity Logo">
            <a:extLst>
              <a:ext uri="{FF2B5EF4-FFF2-40B4-BE49-F238E27FC236}">
                <a16:creationId xmlns:a16="http://schemas.microsoft.com/office/drawing/2014/main" id="{1DA24272-99FA-0CA0-47C4-6D86EF379629}"/>
              </a:ext>
            </a:extLst>
          </p:cNvPr>
          <p:cNvPicPr>
            <a:picLocks noChangeAspect="1" noChangeArrowheads="1"/>
          </p:cNvPicPr>
          <p:nvPr/>
        </p:nvPicPr>
        <p:blipFill>
          <a:blip r:embed="rId59" cstate="print">
            <a:extLst>
              <a:ext uri="{28A0092B-C50C-407E-A947-70E740481C1C}">
                <a14:useLocalDpi xmlns:a14="http://schemas.microsoft.com/office/drawing/2010/main" val="0"/>
              </a:ext>
            </a:extLst>
          </a:blip>
          <a:srcRect/>
          <a:stretch>
            <a:fillRect/>
          </a:stretch>
        </p:blipFill>
        <p:spPr bwMode="auto">
          <a:xfrm>
            <a:off x="10148537" y="6122770"/>
            <a:ext cx="938797" cy="39941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ogo edX – Logos PNG">
            <a:extLst>
              <a:ext uri="{FF2B5EF4-FFF2-40B4-BE49-F238E27FC236}">
                <a16:creationId xmlns:a16="http://schemas.microsoft.com/office/drawing/2014/main" id="{7CC77B6C-64B5-21A4-5086-6DEB7BE49168}"/>
              </a:ext>
            </a:extLst>
          </p:cNvPr>
          <p:cNvPicPr>
            <a:picLocks noChangeAspect="1" noChangeArrowheads="1"/>
          </p:cNvPicPr>
          <p:nvPr/>
        </p:nvPicPr>
        <p:blipFill rotWithShape="1">
          <a:blip r:embed="rId60" cstate="print">
            <a:extLst>
              <a:ext uri="{28A0092B-C50C-407E-A947-70E740481C1C}">
                <a14:useLocalDpi xmlns:a14="http://schemas.microsoft.com/office/drawing/2010/main" val="0"/>
              </a:ext>
            </a:extLst>
          </a:blip>
          <a:srcRect l="4471" t="23142" r="4350" b="23281"/>
          <a:stretch/>
        </p:blipFill>
        <p:spPr bwMode="auto">
          <a:xfrm>
            <a:off x="10691092" y="3580411"/>
            <a:ext cx="579489" cy="340508"/>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94">
            <a:extLst>
              <a:ext uri="{FF2B5EF4-FFF2-40B4-BE49-F238E27FC236}">
                <a16:creationId xmlns:a16="http://schemas.microsoft.com/office/drawing/2014/main" id="{EE63EA42-A551-8C59-BB33-F73E7729EDBA}"/>
              </a:ext>
            </a:extLst>
          </p:cNvPr>
          <p:cNvPicPr>
            <a:picLocks noChangeAspect="1"/>
          </p:cNvPicPr>
          <p:nvPr/>
        </p:nvPicPr>
        <p:blipFill>
          <a:blip r:embed="rId61" cstate="print">
            <a:extLst>
              <a:ext uri="{28A0092B-C50C-407E-A947-70E740481C1C}">
                <a14:useLocalDpi xmlns:a14="http://schemas.microsoft.com/office/drawing/2010/main" val="0"/>
              </a:ext>
            </a:extLst>
          </a:blip>
          <a:stretch>
            <a:fillRect/>
          </a:stretch>
        </p:blipFill>
        <p:spPr>
          <a:xfrm>
            <a:off x="9586617" y="3804199"/>
            <a:ext cx="901425" cy="236212"/>
          </a:xfrm>
          <a:prstGeom prst="rect">
            <a:avLst/>
          </a:prstGeom>
        </p:spPr>
      </p:pic>
      <p:pic>
        <p:nvPicPr>
          <p:cNvPr id="97" name="Picture 96">
            <a:extLst>
              <a:ext uri="{FF2B5EF4-FFF2-40B4-BE49-F238E27FC236}">
                <a16:creationId xmlns:a16="http://schemas.microsoft.com/office/drawing/2014/main" id="{F898788D-B271-DDDF-ECB6-4C677CF235F3}"/>
              </a:ext>
            </a:extLst>
          </p:cNvPr>
          <p:cNvPicPr>
            <a:picLocks noChangeAspect="1"/>
          </p:cNvPicPr>
          <p:nvPr/>
        </p:nvPicPr>
        <p:blipFill>
          <a:blip r:embed="rId62">
            <a:extLst>
              <a:ext uri="{28A0092B-C50C-407E-A947-70E740481C1C}">
                <a14:useLocalDpi xmlns:a14="http://schemas.microsoft.com/office/drawing/2010/main" val="0"/>
              </a:ext>
            </a:extLst>
          </a:blip>
          <a:stretch>
            <a:fillRect/>
          </a:stretch>
        </p:blipFill>
        <p:spPr>
          <a:xfrm>
            <a:off x="9586617" y="4180657"/>
            <a:ext cx="921183" cy="250036"/>
          </a:xfrm>
          <a:prstGeom prst="rect">
            <a:avLst/>
          </a:prstGeom>
        </p:spPr>
      </p:pic>
    </p:spTree>
    <p:extLst>
      <p:ext uri="{BB962C8B-B14F-4D97-AF65-F5344CB8AC3E}">
        <p14:creationId xmlns:p14="http://schemas.microsoft.com/office/powerpoint/2010/main" val="5394599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BC2A3D-A5F6-9F4E-FF9A-4DD3A61B2F92}"/>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5EC5FC-CC7F-452E-93D6-839178893493}" type="slidenum">
              <a:rPr kumimoji="0" lang="en-US" sz="1000" b="1"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000" b="1" i="0" u="none" strike="noStrike" kern="1200" cap="none" spc="0" normalizeH="0" baseline="0" noProof="0">
              <a:ln>
                <a:noFill/>
              </a:ln>
              <a:solidFill>
                <a:prstClr val="black"/>
              </a:solidFill>
              <a:effectLst/>
              <a:uLnTx/>
              <a:uFillTx/>
              <a:latin typeface="Calibri"/>
              <a:ea typeface="+mn-ea"/>
              <a:cs typeface="+mn-cs"/>
            </a:endParaRPr>
          </a:p>
        </p:txBody>
      </p:sp>
      <p:sp>
        <p:nvSpPr>
          <p:cNvPr id="323" name="Text Placeholder 3">
            <a:extLst>
              <a:ext uri="{FF2B5EF4-FFF2-40B4-BE49-F238E27FC236}">
                <a16:creationId xmlns:a16="http://schemas.microsoft.com/office/drawing/2014/main" id="{A74E6049-56C5-AA13-9DE7-9C807C1E927F}"/>
              </a:ext>
            </a:extLst>
          </p:cNvPr>
          <p:cNvSpPr txBox="1">
            <a:spLocks/>
          </p:cNvSpPr>
          <p:nvPr/>
        </p:nvSpPr>
        <p:spPr>
          <a:xfrm>
            <a:off x="1083583" y="172787"/>
            <a:ext cx="11051921" cy="647412"/>
          </a:xfrm>
          <a:prstGeom prst="rect">
            <a:avLst/>
          </a:prstGeom>
        </p:spPr>
        <p:txBody>
          <a:bodyPr anchor="ctr"/>
          <a:lstStyle>
            <a:lvl1pPr marL="0" indent="0" algn="l" defTabSz="914400" rtl="0" eaLnBrk="1" latinLnBrk="0" hangingPunct="1">
              <a:spcBef>
                <a:spcPct val="20000"/>
              </a:spcBef>
              <a:buFont typeface="Arial" panose="020B0604020202020204" pitchFamily="34" charset="0"/>
              <a:buNone/>
              <a:defRPr sz="32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prstClr val="black"/>
                </a:solidFill>
                <a:effectLst/>
                <a:uLnTx/>
                <a:uFillTx/>
                <a:latin typeface="Calibri"/>
                <a:ea typeface="+mn-ea"/>
                <a:cs typeface="+mn-cs"/>
              </a:rPr>
              <a:t>Enabling Technologies for Skill-Based Learning and Talent Management</a:t>
            </a:r>
          </a:p>
        </p:txBody>
      </p:sp>
      <p:sp>
        <p:nvSpPr>
          <p:cNvPr id="4" name="Rectangle 3">
            <a:extLst>
              <a:ext uri="{FF2B5EF4-FFF2-40B4-BE49-F238E27FC236}">
                <a16:creationId xmlns:a16="http://schemas.microsoft.com/office/drawing/2014/main" id="{EA4F15BB-7D6E-BF98-B937-D2264C9ADFD3}"/>
              </a:ext>
            </a:extLst>
          </p:cNvPr>
          <p:cNvSpPr/>
          <p:nvPr/>
        </p:nvSpPr>
        <p:spPr>
          <a:xfrm>
            <a:off x="256937" y="1670559"/>
            <a:ext cx="2716637" cy="378229"/>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86BC25"/>
                </a:solidFill>
                <a:effectLst/>
                <a:uLnTx/>
                <a:uFillTx/>
                <a:latin typeface="Verdana" panose="020B0604030504040204" pitchFamily="34" charset="0"/>
                <a:ea typeface="Verdana" panose="020B0604030504040204" pitchFamily="34" charset="0"/>
                <a:cs typeface="Calibri" panose="020F0502020204030204" pitchFamily="34" charset="0"/>
              </a:rPr>
              <a:t>ANTICIPATE</a:t>
            </a:r>
            <a:r>
              <a:rPr kumimoji="0" lang="en-US" sz="1600" b="1" i="0" u="none" strike="noStrike" kern="1200" cap="none" spc="0" normalizeH="0" baseline="0" noProof="0">
                <a:ln>
                  <a:noFill/>
                </a:ln>
                <a:solidFill>
                  <a:srgbClr val="830051"/>
                </a:solidFill>
                <a:effectLst/>
                <a:uLnTx/>
                <a:uFillTx/>
                <a:latin typeface="Verdana" panose="020B0604030504040204" pitchFamily="34" charset="0"/>
                <a:ea typeface="Verdana" panose="020B0604030504040204" pitchFamily="34" charset="0"/>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rPr>
              <a:t>How work and skills will evolve</a:t>
            </a:r>
          </a:p>
        </p:txBody>
      </p:sp>
      <p:sp>
        <p:nvSpPr>
          <p:cNvPr id="324" name="Rectangle 323">
            <a:extLst>
              <a:ext uri="{FF2B5EF4-FFF2-40B4-BE49-F238E27FC236}">
                <a16:creationId xmlns:a16="http://schemas.microsoft.com/office/drawing/2014/main" id="{57B9D155-C734-A4A3-A324-2FEE55432829}"/>
              </a:ext>
            </a:extLst>
          </p:cNvPr>
          <p:cNvSpPr/>
          <p:nvPr/>
        </p:nvSpPr>
        <p:spPr>
          <a:xfrm>
            <a:off x="3104760" y="1704211"/>
            <a:ext cx="3319494" cy="378229"/>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5787B"/>
                </a:solidFill>
                <a:effectLst/>
                <a:uLnTx/>
                <a:uFillTx/>
                <a:latin typeface="Verdana" panose="020B0604030504040204" pitchFamily="34" charset="0"/>
                <a:ea typeface="Verdana" panose="020B0604030504040204" pitchFamily="34" charset="0"/>
                <a:cs typeface="Calibri" panose="020F0502020204030204" pitchFamily="34" charset="0"/>
              </a:rPr>
              <a:t>ASSESS &amp; MEASURE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rPr>
              <a:t>The workforce’s ability to deliver</a:t>
            </a:r>
          </a:p>
        </p:txBody>
      </p:sp>
      <p:sp>
        <p:nvSpPr>
          <p:cNvPr id="325" name="Rectangle 324">
            <a:extLst>
              <a:ext uri="{FF2B5EF4-FFF2-40B4-BE49-F238E27FC236}">
                <a16:creationId xmlns:a16="http://schemas.microsoft.com/office/drawing/2014/main" id="{0659FC1C-67F5-2BBF-38C7-228BF69569A4}"/>
              </a:ext>
            </a:extLst>
          </p:cNvPr>
          <p:cNvSpPr/>
          <p:nvPr/>
        </p:nvSpPr>
        <p:spPr>
          <a:xfrm>
            <a:off x="6687346" y="1670559"/>
            <a:ext cx="5300240" cy="378229"/>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62B5E5"/>
                </a:solidFill>
                <a:effectLst/>
                <a:uLnTx/>
                <a:uFillTx/>
                <a:latin typeface="Verdana" panose="020B0604030504040204" pitchFamily="34" charset="0"/>
                <a:ea typeface="Verdana" panose="020B0604030504040204" pitchFamily="34" charset="0"/>
                <a:cs typeface="Calibri" panose="020F0502020204030204" pitchFamily="34" charset="0"/>
              </a:rPr>
              <a:t>ACTIVATE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rPr>
              <a:t>The tools needed to hire and maintain a qualified workforce</a:t>
            </a:r>
          </a:p>
        </p:txBody>
      </p:sp>
      <p:pic>
        <p:nvPicPr>
          <p:cNvPr id="326" name="Picture 2">
            <a:extLst>
              <a:ext uri="{FF2B5EF4-FFF2-40B4-BE49-F238E27FC236}">
                <a16:creationId xmlns:a16="http://schemas.microsoft.com/office/drawing/2014/main" id="{95211BA7-713E-798D-ED77-922BC6DF101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8328" y="4981981"/>
            <a:ext cx="818903" cy="317751"/>
          </a:xfrm>
          <a:prstGeom prst="rect">
            <a:avLst/>
          </a:prstGeom>
          <a:noFill/>
          <a:extLst>
            <a:ext uri="{909E8E84-426E-40DD-AFC4-6F175D3DCCD1}">
              <a14:hiddenFill xmlns:a14="http://schemas.microsoft.com/office/drawing/2010/main">
                <a:solidFill>
                  <a:srgbClr val="FFFFFF"/>
                </a:solidFill>
              </a14:hiddenFill>
            </a:ext>
          </a:extLst>
        </p:spPr>
      </p:pic>
      <p:pic>
        <p:nvPicPr>
          <p:cNvPr id="327" name="Picture 4" descr="Oracle Logo transparent PNG - StickPNG">
            <a:extLst>
              <a:ext uri="{FF2B5EF4-FFF2-40B4-BE49-F238E27FC236}">
                <a16:creationId xmlns:a16="http://schemas.microsoft.com/office/drawing/2014/main" id="{C5B87DAC-9989-95E1-CA18-31504185470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1265" y="5139901"/>
            <a:ext cx="1156281" cy="151310"/>
          </a:xfrm>
          <a:prstGeom prst="rect">
            <a:avLst/>
          </a:prstGeom>
          <a:noFill/>
          <a:extLst>
            <a:ext uri="{909E8E84-426E-40DD-AFC4-6F175D3DCCD1}">
              <a14:hiddenFill xmlns:a14="http://schemas.microsoft.com/office/drawing/2010/main">
                <a:solidFill>
                  <a:srgbClr val="FFFFFF"/>
                </a:solidFill>
              </a14:hiddenFill>
            </a:ext>
          </a:extLst>
        </p:spPr>
      </p:pic>
      <p:pic>
        <p:nvPicPr>
          <p:cNvPr id="328" name="Picture 6" descr="SAP – Logos Download">
            <a:extLst>
              <a:ext uri="{FF2B5EF4-FFF2-40B4-BE49-F238E27FC236}">
                <a16:creationId xmlns:a16="http://schemas.microsoft.com/office/drawing/2014/main" id="{8F3814D0-5D0E-10FF-A680-80932BC923B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34157" y="5360579"/>
            <a:ext cx="605700" cy="308450"/>
          </a:xfrm>
          <a:prstGeom prst="rect">
            <a:avLst/>
          </a:prstGeom>
          <a:noFill/>
          <a:extLst>
            <a:ext uri="{909E8E84-426E-40DD-AFC4-6F175D3DCCD1}">
              <a14:hiddenFill xmlns:a14="http://schemas.microsoft.com/office/drawing/2010/main">
                <a:solidFill>
                  <a:srgbClr val="FFFFFF"/>
                </a:solidFill>
              </a14:hiddenFill>
            </a:ext>
          </a:extLst>
        </p:spPr>
      </p:pic>
      <p:pic>
        <p:nvPicPr>
          <p:cNvPr id="329" name="Picture 14" descr="Eightfold Talent Exchange – Connect the Right People to the Right Jobs">
            <a:extLst>
              <a:ext uri="{FF2B5EF4-FFF2-40B4-BE49-F238E27FC236}">
                <a16:creationId xmlns:a16="http://schemas.microsoft.com/office/drawing/2014/main" id="{1D712BC8-2CE3-A58E-6300-C0FA3AB1028C}"/>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6269"/>
          <a:stretch/>
        </p:blipFill>
        <p:spPr bwMode="auto">
          <a:xfrm>
            <a:off x="656986" y="4103055"/>
            <a:ext cx="1589997" cy="334101"/>
          </a:xfrm>
          <a:prstGeom prst="rect">
            <a:avLst/>
          </a:prstGeom>
          <a:noFill/>
          <a:extLst>
            <a:ext uri="{909E8E84-426E-40DD-AFC4-6F175D3DCCD1}">
              <a14:hiddenFill xmlns:a14="http://schemas.microsoft.com/office/drawing/2010/main">
                <a:solidFill>
                  <a:srgbClr val="FFFFFF"/>
                </a:solidFill>
              </a14:hiddenFill>
            </a:ext>
          </a:extLst>
        </p:spPr>
      </p:pic>
      <p:pic>
        <p:nvPicPr>
          <p:cNvPr id="330" name="Picture 20" descr="Kenexa - Crunchbase Company Profile &amp; Funding">
            <a:extLst>
              <a:ext uri="{FF2B5EF4-FFF2-40B4-BE49-F238E27FC236}">
                <a16:creationId xmlns:a16="http://schemas.microsoft.com/office/drawing/2014/main" id="{3E1F391E-F4F7-8090-B2CC-41304CA6055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16720" y="3772081"/>
            <a:ext cx="1123110" cy="281509"/>
          </a:xfrm>
          <a:prstGeom prst="rect">
            <a:avLst/>
          </a:prstGeom>
          <a:noFill/>
          <a:extLst>
            <a:ext uri="{909E8E84-426E-40DD-AFC4-6F175D3DCCD1}">
              <a14:hiddenFill xmlns:a14="http://schemas.microsoft.com/office/drawing/2010/main">
                <a:solidFill>
                  <a:srgbClr val="FFFFFF"/>
                </a:solidFill>
              </a14:hiddenFill>
            </a:ext>
          </a:extLst>
        </p:spPr>
      </p:pic>
      <p:pic>
        <p:nvPicPr>
          <p:cNvPr id="331" name="Picture 60" descr="LinkUp | LinkUp Job Search Engine">
            <a:extLst>
              <a:ext uri="{FF2B5EF4-FFF2-40B4-BE49-F238E27FC236}">
                <a16:creationId xmlns:a16="http://schemas.microsoft.com/office/drawing/2014/main" id="{689F00C4-82C9-ABEC-AD41-A5328BDE2A0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4224" y="3032660"/>
            <a:ext cx="546349" cy="546349"/>
          </a:xfrm>
          <a:prstGeom prst="rect">
            <a:avLst/>
          </a:prstGeom>
          <a:noFill/>
          <a:extLst>
            <a:ext uri="{909E8E84-426E-40DD-AFC4-6F175D3DCCD1}">
              <a14:hiddenFill xmlns:a14="http://schemas.microsoft.com/office/drawing/2010/main">
                <a:solidFill>
                  <a:srgbClr val="FFFFFF"/>
                </a:solidFill>
              </a14:hiddenFill>
            </a:ext>
          </a:extLst>
        </p:spPr>
      </p:pic>
      <p:sp>
        <p:nvSpPr>
          <p:cNvPr id="333" name="Rectangle: Rounded Corners 76">
            <a:extLst>
              <a:ext uri="{FF2B5EF4-FFF2-40B4-BE49-F238E27FC236}">
                <a16:creationId xmlns:a16="http://schemas.microsoft.com/office/drawing/2014/main" id="{75EC8165-3B92-CF48-52BD-35529830BD70}"/>
              </a:ext>
            </a:extLst>
          </p:cNvPr>
          <p:cNvSpPr/>
          <p:nvPr/>
        </p:nvSpPr>
        <p:spPr bwMode="gray">
          <a:xfrm>
            <a:off x="256938" y="4845752"/>
            <a:ext cx="2716637" cy="1826967"/>
          </a:xfrm>
          <a:prstGeom prst="roundRect">
            <a:avLst/>
          </a:prstGeom>
          <a:noFill/>
          <a:ln w="19050" algn="ctr">
            <a:solidFill>
              <a:schemeClr val="accent1"/>
            </a:solidFill>
            <a:prstDash val="sysDot"/>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Calibri" panose="020F0502020204030204" pitchFamily="34" charset="0"/>
            </a:endParaRPr>
          </a:p>
        </p:txBody>
      </p:sp>
      <p:sp>
        <p:nvSpPr>
          <p:cNvPr id="334" name="Rectangle 333">
            <a:extLst>
              <a:ext uri="{FF2B5EF4-FFF2-40B4-BE49-F238E27FC236}">
                <a16:creationId xmlns:a16="http://schemas.microsoft.com/office/drawing/2014/main" id="{FF8913B4-737C-3842-63E9-CF7528A0C17B}"/>
              </a:ext>
            </a:extLst>
          </p:cNvPr>
          <p:cNvSpPr/>
          <p:nvPr/>
        </p:nvSpPr>
        <p:spPr bwMode="gray">
          <a:xfrm>
            <a:off x="1232448" y="4710002"/>
            <a:ext cx="765617" cy="290376"/>
          </a:xfrm>
          <a:prstGeom prst="rect">
            <a:avLst/>
          </a:prstGeom>
          <a:solidFill>
            <a:schemeClr val="bg1"/>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Tx/>
              <a:buNone/>
              <a:tabLst/>
              <a:defRPr/>
            </a:pPr>
            <a:r>
              <a:rPr kumimoji="0" lang="en-US" sz="900" b="1" i="0" u="none" strike="noStrike" kern="1200" cap="none" spc="0" normalizeH="0" baseline="0" noProof="0">
                <a:ln>
                  <a:noFill/>
                </a:ln>
                <a:solidFill>
                  <a:srgbClr val="86BC25"/>
                </a:solidFill>
                <a:effectLst/>
                <a:uLnTx/>
                <a:uFillTx/>
                <a:latin typeface="Verdana" panose="020B0604030504040204" pitchFamily="34" charset="0"/>
                <a:ea typeface="Verdana" panose="020B0604030504040204" pitchFamily="34" charset="0"/>
                <a:cs typeface="Calibri" panose="020F0502020204030204" pitchFamily="34" charset="0"/>
              </a:rPr>
              <a:t>HRIS</a:t>
            </a:r>
          </a:p>
        </p:txBody>
      </p:sp>
      <p:sp>
        <p:nvSpPr>
          <p:cNvPr id="335" name="Rectangle: Rounded Corners 77">
            <a:extLst>
              <a:ext uri="{FF2B5EF4-FFF2-40B4-BE49-F238E27FC236}">
                <a16:creationId xmlns:a16="http://schemas.microsoft.com/office/drawing/2014/main" id="{B7679998-7A42-A891-302B-CE0E042B3EC9}"/>
              </a:ext>
            </a:extLst>
          </p:cNvPr>
          <p:cNvSpPr/>
          <p:nvPr/>
        </p:nvSpPr>
        <p:spPr bwMode="gray">
          <a:xfrm>
            <a:off x="3104760" y="2408367"/>
            <a:ext cx="3319494" cy="2528710"/>
          </a:xfrm>
          <a:prstGeom prst="roundRect">
            <a:avLst/>
          </a:prstGeom>
          <a:noFill/>
          <a:ln w="19050" algn="ctr">
            <a:solidFill>
              <a:schemeClr val="accent6"/>
            </a:solidFill>
            <a:prstDash val="sysDot"/>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Calibri" panose="020F0502020204030204" pitchFamily="34" charset="0"/>
            </a:endParaRPr>
          </a:p>
        </p:txBody>
      </p:sp>
      <p:sp>
        <p:nvSpPr>
          <p:cNvPr id="336" name="Rectangle 335">
            <a:extLst>
              <a:ext uri="{FF2B5EF4-FFF2-40B4-BE49-F238E27FC236}">
                <a16:creationId xmlns:a16="http://schemas.microsoft.com/office/drawing/2014/main" id="{E96A3E5B-CF37-1F1D-8065-2465D0A5AC68}"/>
              </a:ext>
            </a:extLst>
          </p:cNvPr>
          <p:cNvSpPr/>
          <p:nvPr/>
        </p:nvSpPr>
        <p:spPr bwMode="gray">
          <a:xfrm>
            <a:off x="3776467" y="2334841"/>
            <a:ext cx="1976080" cy="163910"/>
          </a:xfrm>
          <a:prstGeom prst="rect">
            <a:avLst/>
          </a:prstGeom>
          <a:solidFill>
            <a:schemeClr val="bg1"/>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Tx/>
              <a:buNone/>
              <a:tabLst/>
              <a:defRPr/>
            </a:pPr>
            <a:r>
              <a:rPr kumimoji="0" lang="en-US" sz="900" b="1" i="0" u="none" strike="noStrike" kern="1200" cap="none" spc="0" normalizeH="0" baseline="0" noProof="0">
                <a:ln>
                  <a:noFill/>
                </a:ln>
                <a:solidFill>
                  <a:srgbClr val="75787B"/>
                </a:solidFill>
                <a:effectLst/>
                <a:uLnTx/>
                <a:uFillTx/>
                <a:latin typeface="Verdana" panose="020B0604030504040204" pitchFamily="34" charset="0"/>
                <a:ea typeface="Verdana" panose="020B0604030504040204" pitchFamily="34" charset="0"/>
                <a:cs typeface="Calibri" panose="020F0502020204030204" pitchFamily="34" charset="0"/>
              </a:rPr>
              <a:t>ASSESS TECHNICAL SKILLS</a:t>
            </a:r>
          </a:p>
        </p:txBody>
      </p:sp>
      <p:sp>
        <p:nvSpPr>
          <p:cNvPr id="337" name="Rectangle: Rounded Corners 90">
            <a:extLst>
              <a:ext uri="{FF2B5EF4-FFF2-40B4-BE49-F238E27FC236}">
                <a16:creationId xmlns:a16="http://schemas.microsoft.com/office/drawing/2014/main" id="{7379C7DF-A0A2-2F92-02F4-E3B621FFADB8}"/>
              </a:ext>
            </a:extLst>
          </p:cNvPr>
          <p:cNvSpPr/>
          <p:nvPr/>
        </p:nvSpPr>
        <p:spPr bwMode="gray">
          <a:xfrm>
            <a:off x="6689184" y="2408366"/>
            <a:ext cx="5245878" cy="744848"/>
          </a:xfrm>
          <a:prstGeom prst="roundRect">
            <a:avLst/>
          </a:prstGeom>
          <a:noFill/>
          <a:ln w="19050" algn="ctr">
            <a:solidFill>
              <a:schemeClr val="accent3"/>
            </a:solidFill>
            <a:prstDash val="sysDot"/>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B30063"/>
              </a:solidFill>
              <a:effectLst/>
              <a:uLnTx/>
              <a:uFillTx/>
              <a:latin typeface="Verdana" panose="020B0604030504040204" pitchFamily="34" charset="0"/>
              <a:ea typeface="Verdana" panose="020B0604030504040204" pitchFamily="34" charset="0"/>
              <a:cs typeface="Calibri" panose="020F0502020204030204" pitchFamily="34" charset="0"/>
            </a:endParaRPr>
          </a:p>
        </p:txBody>
      </p:sp>
      <p:sp>
        <p:nvSpPr>
          <p:cNvPr id="338" name="Rectangle 337">
            <a:extLst>
              <a:ext uri="{FF2B5EF4-FFF2-40B4-BE49-F238E27FC236}">
                <a16:creationId xmlns:a16="http://schemas.microsoft.com/office/drawing/2014/main" id="{438FABF6-97AE-6089-F1E9-EF1120A3FE9F}"/>
              </a:ext>
            </a:extLst>
          </p:cNvPr>
          <p:cNvSpPr/>
          <p:nvPr/>
        </p:nvSpPr>
        <p:spPr bwMode="gray">
          <a:xfrm>
            <a:off x="8690108" y="2342292"/>
            <a:ext cx="1091487" cy="149009"/>
          </a:xfrm>
          <a:prstGeom prst="rect">
            <a:avLst/>
          </a:prstGeom>
          <a:solidFill>
            <a:schemeClr val="bg1"/>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Tx/>
              <a:buNone/>
              <a:tabLst/>
              <a:defRPr/>
            </a:pPr>
            <a:r>
              <a:rPr kumimoji="0" lang="en-US" sz="900" b="1" i="0" u="none" strike="noStrike" kern="1200" cap="none" spc="0" normalizeH="0" baseline="0" noProof="0">
                <a:ln>
                  <a:noFill/>
                </a:ln>
                <a:solidFill>
                  <a:srgbClr val="62B5E5"/>
                </a:solidFill>
                <a:effectLst/>
                <a:uLnTx/>
                <a:uFillTx/>
                <a:latin typeface="Verdana" panose="020B0604030504040204" pitchFamily="34" charset="0"/>
                <a:ea typeface="Verdana" panose="020B0604030504040204" pitchFamily="34" charset="0"/>
                <a:cs typeface="Calibri" panose="020F0502020204030204" pitchFamily="34" charset="0"/>
              </a:rPr>
              <a:t>ACQUISITION</a:t>
            </a:r>
          </a:p>
        </p:txBody>
      </p:sp>
      <p:pic>
        <p:nvPicPr>
          <p:cNvPr id="339" name="Picture 38" descr="Plum Reviews: Pricing &amp; Software Features 2020 - Financesonline.com">
            <a:extLst>
              <a:ext uri="{FF2B5EF4-FFF2-40B4-BE49-F238E27FC236}">
                <a16:creationId xmlns:a16="http://schemas.microsoft.com/office/drawing/2014/main" id="{297513D3-D46C-1B90-B32C-BDA69D4FC86F}"/>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a:stretch/>
        </p:blipFill>
        <p:spPr bwMode="auto">
          <a:xfrm>
            <a:off x="5386231" y="5899143"/>
            <a:ext cx="906504" cy="835147"/>
          </a:xfrm>
          <a:prstGeom prst="rect">
            <a:avLst/>
          </a:prstGeom>
          <a:noFill/>
          <a:extLst>
            <a:ext uri="{909E8E84-426E-40DD-AFC4-6F175D3DCCD1}">
              <a14:hiddenFill xmlns:a14="http://schemas.microsoft.com/office/drawing/2010/main">
                <a:solidFill>
                  <a:srgbClr val="FFFFFF"/>
                </a:solidFill>
              </a14:hiddenFill>
            </a:ext>
          </a:extLst>
        </p:spPr>
      </p:pic>
      <p:pic>
        <p:nvPicPr>
          <p:cNvPr id="340" name="Picture 46" descr="Recurrence Inc. – Revolutionary Student &amp; Employee Insight">
            <a:extLst>
              <a:ext uri="{FF2B5EF4-FFF2-40B4-BE49-F238E27FC236}">
                <a16:creationId xmlns:a16="http://schemas.microsoft.com/office/drawing/2014/main" id="{154AA8F8-A3A9-31BA-ED55-71FB7989558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38343" y="5244860"/>
            <a:ext cx="1246822" cy="346093"/>
          </a:xfrm>
          <a:prstGeom prst="rect">
            <a:avLst/>
          </a:prstGeom>
          <a:noFill/>
          <a:extLst>
            <a:ext uri="{909E8E84-426E-40DD-AFC4-6F175D3DCCD1}">
              <a14:hiddenFill xmlns:a14="http://schemas.microsoft.com/office/drawing/2010/main">
                <a:solidFill>
                  <a:srgbClr val="FFFFFF"/>
                </a:solidFill>
              </a14:hiddenFill>
            </a:ext>
          </a:extLst>
        </p:spPr>
      </p:pic>
      <p:pic>
        <p:nvPicPr>
          <p:cNvPr id="341" name="Picture 48" descr="ATD Dallas Chapter - Degreed">
            <a:extLst>
              <a:ext uri="{FF2B5EF4-FFF2-40B4-BE49-F238E27FC236}">
                <a16:creationId xmlns:a16="http://schemas.microsoft.com/office/drawing/2014/main" id="{05FEE1D6-AC97-078D-10AE-16304BC353BF}"/>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a:stretch/>
        </p:blipFill>
        <p:spPr bwMode="auto">
          <a:xfrm>
            <a:off x="3061261" y="2482913"/>
            <a:ext cx="1638064" cy="352725"/>
          </a:xfrm>
          <a:prstGeom prst="rect">
            <a:avLst/>
          </a:prstGeom>
          <a:noFill/>
          <a:extLst>
            <a:ext uri="{909E8E84-426E-40DD-AFC4-6F175D3DCCD1}">
              <a14:hiddenFill xmlns:a14="http://schemas.microsoft.com/office/drawing/2010/main">
                <a:solidFill>
                  <a:srgbClr val="FFFFFF"/>
                </a:solidFill>
              </a14:hiddenFill>
            </a:ext>
          </a:extLst>
        </p:spPr>
      </p:pic>
      <p:pic>
        <p:nvPicPr>
          <p:cNvPr id="342" name="Picture 66" descr="Caliper Profile Employee Assessment for Hiring and Development">
            <a:extLst>
              <a:ext uri="{FF2B5EF4-FFF2-40B4-BE49-F238E27FC236}">
                <a16:creationId xmlns:a16="http://schemas.microsoft.com/office/drawing/2014/main" id="{6413005D-22CA-7B58-B8E2-DFCEF565AC4D}"/>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175918" y="5228082"/>
            <a:ext cx="931398" cy="290377"/>
          </a:xfrm>
          <a:prstGeom prst="rect">
            <a:avLst/>
          </a:prstGeom>
          <a:noFill/>
          <a:extLst>
            <a:ext uri="{909E8E84-426E-40DD-AFC4-6F175D3DCCD1}">
              <a14:hiddenFill xmlns:a14="http://schemas.microsoft.com/office/drawing/2010/main">
                <a:solidFill>
                  <a:srgbClr val="FFFFFF"/>
                </a:solidFill>
              </a14:hiddenFill>
            </a:ext>
          </a:extLst>
        </p:spPr>
      </p:pic>
      <p:sp>
        <p:nvSpPr>
          <p:cNvPr id="343" name="Rectangle: Rounded Corners 109">
            <a:extLst>
              <a:ext uri="{FF2B5EF4-FFF2-40B4-BE49-F238E27FC236}">
                <a16:creationId xmlns:a16="http://schemas.microsoft.com/office/drawing/2014/main" id="{37EEEED8-98B4-A834-5173-503D1BE69D77}"/>
              </a:ext>
            </a:extLst>
          </p:cNvPr>
          <p:cNvSpPr/>
          <p:nvPr/>
        </p:nvSpPr>
        <p:spPr bwMode="gray">
          <a:xfrm>
            <a:off x="3104761" y="5096468"/>
            <a:ext cx="3319493" cy="1576251"/>
          </a:xfrm>
          <a:prstGeom prst="roundRect">
            <a:avLst/>
          </a:prstGeom>
          <a:noFill/>
          <a:ln w="19050" algn="ctr">
            <a:solidFill>
              <a:schemeClr val="accent6"/>
            </a:solidFill>
            <a:prstDash val="sysDot"/>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Calibri" panose="020F0502020204030204" pitchFamily="34" charset="0"/>
            </a:endParaRPr>
          </a:p>
        </p:txBody>
      </p:sp>
      <p:sp>
        <p:nvSpPr>
          <p:cNvPr id="344" name="Rectangle 343">
            <a:extLst>
              <a:ext uri="{FF2B5EF4-FFF2-40B4-BE49-F238E27FC236}">
                <a16:creationId xmlns:a16="http://schemas.microsoft.com/office/drawing/2014/main" id="{F291AC79-F33F-CC94-6958-99D7568BE024}"/>
              </a:ext>
            </a:extLst>
          </p:cNvPr>
          <p:cNvSpPr/>
          <p:nvPr/>
        </p:nvSpPr>
        <p:spPr bwMode="gray">
          <a:xfrm>
            <a:off x="3723434" y="4940743"/>
            <a:ext cx="2115703" cy="290376"/>
          </a:xfrm>
          <a:prstGeom prst="rect">
            <a:avLst/>
          </a:prstGeom>
          <a:solidFill>
            <a:schemeClr val="bg1"/>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Tx/>
              <a:buNone/>
              <a:tabLst/>
              <a:defRPr/>
            </a:pPr>
            <a:r>
              <a:rPr kumimoji="0" lang="en-US" sz="900" b="1" i="0" u="none" strike="noStrike" kern="1200" cap="none" spc="0" normalizeH="0" baseline="0" noProof="0">
                <a:ln>
                  <a:noFill/>
                </a:ln>
                <a:solidFill>
                  <a:srgbClr val="75787B"/>
                </a:solidFill>
                <a:effectLst/>
                <a:uLnTx/>
                <a:uFillTx/>
                <a:latin typeface="Verdana" panose="020B0604030504040204" pitchFamily="34" charset="0"/>
                <a:ea typeface="Verdana" panose="020B0604030504040204" pitchFamily="34" charset="0"/>
                <a:cs typeface="Calibri" panose="020F0502020204030204" pitchFamily="34" charset="0"/>
              </a:rPr>
              <a:t>MEASURE CRITICAL SKILLS</a:t>
            </a:r>
          </a:p>
        </p:txBody>
      </p:sp>
      <p:pic>
        <p:nvPicPr>
          <p:cNvPr id="345" name="Picture 22" descr="Hogan Assessments | Personality Tests That Predict Performance">
            <a:extLst>
              <a:ext uri="{FF2B5EF4-FFF2-40B4-BE49-F238E27FC236}">
                <a16:creationId xmlns:a16="http://schemas.microsoft.com/office/drawing/2014/main" id="{39D15224-C425-7ED1-3B7F-21F0581F1B8B}"/>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215664" y="6167636"/>
            <a:ext cx="1203339" cy="285946"/>
          </a:xfrm>
          <a:prstGeom prst="rect">
            <a:avLst/>
          </a:prstGeom>
          <a:noFill/>
          <a:extLst>
            <a:ext uri="{909E8E84-426E-40DD-AFC4-6F175D3DCCD1}">
              <a14:hiddenFill xmlns:a14="http://schemas.microsoft.com/office/drawing/2010/main">
                <a:solidFill>
                  <a:srgbClr val="FFFFFF"/>
                </a:solidFill>
              </a14:hiddenFill>
            </a:ext>
          </a:extLst>
        </p:spPr>
      </p:pic>
      <p:grpSp>
        <p:nvGrpSpPr>
          <p:cNvPr id="346" name="Group 345">
            <a:extLst>
              <a:ext uri="{FF2B5EF4-FFF2-40B4-BE49-F238E27FC236}">
                <a16:creationId xmlns:a16="http://schemas.microsoft.com/office/drawing/2014/main" id="{0D04FCE1-B710-9753-4104-3B1621C59FED}"/>
              </a:ext>
            </a:extLst>
          </p:cNvPr>
          <p:cNvGrpSpPr>
            <a:grpSpLocks noChangeAspect="1"/>
          </p:cNvGrpSpPr>
          <p:nvPr/>
        </p:nvGrpSpPr>
        <p:grpSpPr>
          <a:xfrm>
            <a:off x="3321310" y="4330124"/>
            <a:ext cx="953199" cy="181209"/>
            <a:chOff x="398463" y="404813"/>
            <a:chExt cx="1627187" cy="307976"/>
          </a:xfrm>
          <a:solidFill>
            <a:schemeClr val="tx1"/>
          </a:solidFill>
        </p:grpSpPr>
        <p:sp>
          <p:nvSpPr>
            <p:cNvPr id="347" name="Oval 5">
              <a:extLst>
                <a:ext uri="{FF2B5EF4-FFF2-40B4-BE49-F238E27FC236}">
                  <a16:creationId xmlns:a16="http://schemas.microsoft.com/office/drawing/2014/main" id="{0325FB98-C4FF-DD52-3B08-861FBA536CFE}"/>
                </a:ext>
              </a:extLst>
            </p:cNvPr>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Calibri" panose="020F0502020204030204" pitchFamily="34" charset="0"/>
              </a:endParaRPr>
            </a:p>
          </p:txBody>
        </p:sp>
        <p:sp>
          <p:nvSpPr>
            <p:cNvPr id="348" name="Freeform 6">
              <a:extLst>
                <a:ext uri="{FF2B5EF4-FFF2-40B4-BE49-F238E27FC236}">
                  <a16:creationId xmlns:a16="http://schemas.microsoft.com/office/drawing/2014/main" id="{2F8FD275-4BA8-7953-D2EC-8F688FC4B9B2}"/>
                </a:ext>
              </a:extLst>
            </p:cNvPr>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Calibri" panose="020F0502020204030204" pitchFamily="34" charset="0"/>
              </a:endParaRPr>
            </a:p>
          </p:txBody>
        </p:sp>
        <p:sp>
          <p:nvSpPr>
            <p:cNvPr id="349" name="Rectangle 7">
              <a:extLst>
                <a:ext uri="{FF2B5EF4-FFF2-40B4-BE49-F238E27FC236}">
                  <a16:creationId xmlns:a16="http://schemas.microsoft.com/office/drawing/2014/main" id="{934A7D9C-6BE4-09BE-FDDF-3D193949E17C}"/>
                </a:ext>
              </a:extLst>
            </p:cNvPr>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Calibri" panose="020F0502020204030204" pitchFamily="34" charset="0"/>
              </a:endParaRPr>
            </a:p>
          </p:txBody>
        </p:sp>
        <p:sp>
          <p:nvSpPr>
            <p:cNvPr id="350" name="Freeform 8">
              <a:extLst>
                <a:ext uri="{FF2B5EF4-FFF2-40B4-BE49-F238E27FC236}">
                  <a16:creationId xmlns:a16="http://schemas.microsoft.com/office/drawing/2014/main" id="{B6BAA45A-688B-4BE8-6167-EC87A2020667}"/>
                </a:ext>
              </a:extLst>
            </p:cNvPr>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Calibri" panose="020F0502020204030204" pitchFamily="34" charset="0"/>
              </a:endParaRPr>
            </a:p>
          </p:txBody>
        </p:sp>
        <p:sp>
          <p:nvSpPr>
            <p:cNvPr id="351" name="Rectangle 9">
              <a:extLst>
                <a:ext uri="{FF2B5EF4-FFF2-40B4-BE49-F238E27FC236}">
                  <a16:creationId xmlns:a16="http://schemas.microsoft.com/office/drawing/2014/main" id="{4396F6F6-ED56-7568-9955-722DFBA5D867}"/>
                </a:ext>
              </a:extLst>
            </p:cNvPr>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Calibri" panose="020F0502020204030204" pitchFamily="34" charset="0"/>
              </a:endParaRPr>
            </a:p>
          </p:txBody>
        </p:sp>
        <p:sp>
          <p:nvSpPr>
            <p:cNvPr id="352" name="Rectangle 10">
              <a:extLst>
                <a:ext uri="{FF2B5EF4-FFF2-40B4-BE49-F238E27FC236}">
                  <a16:creationId xmlns:a16="http://schemas.microsoft.com/office/drawing/2014/main" id="{E106EF8A-03E4-7C4B-7878-7381F3D7D2D7}"/>
                </a:ext>
              </a:extLst>
            </p:cNvPr>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Calibri" panose="020F0502020204030204" pitchFamily="34" charset="0"/>
              </a:endParaRPr>
            </a:p>
          </p:txBody>
        </p:sp>
        <p:sp>
          <p:nvSpPr>
            <p:cNvPr id="353" name="Freeform 11">
              <a:extLst>
                <a:ext uri="{FF2B5EF4-FFF2-40B4-BE49-F238E27FC236}">
                  <a16:creationId xmlns:a16="http://schemas.microsoft.com/office/drawing/2014/main" id="{62D99BB3-0C8A-1161-3D54-93F12C021447}"/>
                </a:ext>
              </a:extLst>
            </p:cNvPr>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Calibri" panose="020F0502020204030204" pitchFamily="34" charset="0"/>
              </a:endParaRPr>
            </a:p>
          </p:txBody>
        </p:sp>
        <p:sp>
          <p:nvSpPr>
            <p:cNvPr id="354" name="Freeform 12">
              <a:extLst>
                <a:ext uri="{FF2B5EF4-FFF2-40B4-BE49-F238E27FC236}">
                  <a16:creationId xmlns:a16="http://schemas.microsoft.com/office/drawing/2014/main" id="{879D6495-2490-5BA2-8E0E-14BE196BB512}"/>
                </a:ext>
              </a:extLst>
            </p:cNvPr>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Calibri" panose="020F0502020204030204" pitchFamily="34" charset="0"/>
              </a:endParaRPr>
            </a:p>
          </p:txBody>
        </p:sp>
        <p:sp>
          <p:nvSpPr>
            <p:cNvPr id="355" name="Freeform 13">
              <a:extLst>
                <a:ext uri="{FF2B5EF4-FFF2-40B4-BE49-F238E27FC236}">
                  <a16:creationId xmlns:a16="http://schemas.microsoft.com/office/drawing/2014/main" id="{CF09E3D8-8F30-10D3-61E9-8A0DFADC31F0}"/>
                </a:ext>
              </a:extLst>
            </p:cNvPr>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Calibri" panose="020F0502020204030204" pitchFamily="34" charset="0"/>
              </a:endParaRPr>
            </a:p>
          </p:txBody>
        </p:sp>
        <p:sp>
          <p:nvSpPr>
            <p:cNvPr id="356" name="Freeform 14">
              <a:extLst>
                <a:ext uri="{FF2B5EF4-FFF2-40B4-BE49-F238E27FC236}">
                  <a16:creationId xmlns:a16="http://schemas.microsoft.com/office/drawing/2014/main" id="{3546328B-ED39-D5B7-58D6-E154B174B448}"/>
                </a:ext>
              </a:extLst>
            </p:cNvPr>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Calibri" panose="020F0502020204030204" pitchFamily="34" charset="0"/>
              </a:endParaRPr>
            </a:p>
          </p:txBody>
        </p:sp>
      </p:grpSp>
      <p:pic>
        <p:nvPicPr>
          <p:cNvPr id="357" name="Picture 32" descr="Image result for shl aptitude test logo">
            <a:extLst>
              <a:ext uri="{FF2B5EF4-FFF2-40B4-BE49-F238E27FC236}">
                <a16:creationId xmlns:a16="http://schemas.microsoft.com/office/drawing/2014/main" id="{50F3EBCB-9FD3-D93C-C0FD-729763B377D7}"/>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213760" y="5676785"/>
            <a:ext cx="951773" cy="377688"/>
          </a:xfrm>
          <a:prstGeom prst="rect">
            <a:avLst/>
          </a:prstGeom>
          <a:noFill/>
          <a:extLst>
            <a:ext uri="{909E8E84-426E-40DD-AFC4-6F175D3DCCD1}">
              <a14:hiddenFill xmlns:a14="http://schemas.microsoft.com/office/drawing/2010/main">
                <a:solidFill>
                  <a:srgbClr val="FFFFFF"/>
                </a:solidFill>
              </a14:hiddenFill>
            </a:ext>
          </a:extLst>
        </p:spPr>
      </p:pic>
      <p:pic>
        <p:nvPicPr>
          <p:cNvPr id="358" name="Picture 2" descr="Are you considering becoming a Pluralsight author? – Jamie Maguire">
            <a:extLst>
              <a:ext uri="{FF2B5EF4-FFF2-40B4-BE49-F238E27FC236}">
                <a16:creationId xmlns:a16="http://schemas.microsoft.com/office/drawing/2014/main" id="{C9C51051-7C38-B90B-03EC-688ECB4F9C2C}"/>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376625" y="4077538"/>
            <a:ext cx="869497" cy="424619"/>
          </a:xfrm>
          <a:prstGeom prst="rect">
            <a:avLst/>
          </a:prstGeom>
          <a:noFill/>
          <a:extLst>
            <a:ext uri="{909E8E84-426E-40DD-AFC4-6F175D3DCCD1}">
              <a14:hiddenFill xmlns:a14="http://schemas.microsoft.com/office/drawing/2010/main">
                <a:solidFill>
                  <a:srgbClr val="FFFFFF"/>
                </a:solidFill>
              </a14:hiddenFill>
            </a:ext>
          </a:extLst>
        </p:spPr>
      </p:pic>
      <p:sp>
        <p:nvSpPr>
          <p:cNvPr id="359" name="Rectangle: Rounded Corners 137">
            <a:extLst>
              <a:ext uri="{FF2B5EF4-FFF2-40B4-BE49-F238E27FC236}">
                <a16:creationId xmlns:a16="http://schemas.microsoft.com/office/drawing/2014/main" id="{61A2FBB9-5E10-E2E1-E1D6-63779A27B6BA}"/>
              </a:ext>
            </a:extLst>
          </p:cNvPr>
          <p:cNvSpPr/>
          <p:nvPr/>
        </p:nvSpPr>
        <p:spPr bwMode="gray">
          <a:xfrm>
            <a:off x="6689184" y="3290729"/>
            <a:ext cx="5245878" cy="742362"/>
          </a:xfrm>
          <a:prstGeom prst="roundRect">
            <a:avLst/>
          </a:prstGeom>
          <a:noFill/>
          <a:ln w="19050" algn="ctr">
            <a:solidFill>
              <a:schemeClr val="accent3"/>
            </a:solidFill>
            <a:prstDash val="sysDot"/>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B30063"/>
              </a:solidFill>
              <a:effectLst/>
              <a:uLnTx/>
              <a:uFillTx/>
              <a:latin typeface="Verdana" panose="020B0604030504040204" pitchFamily="34" charset="0"/>
              <a:ea typeface="Verdana" panose="020B0604030504040204" pitchFamily="34" charset="0"/>
              <a:cs typeface="Calibri" panose="020F0502020204030204" pitchFamily="34" charset="0"/>
            </a:endParaRPr>
          </a:p>
        </p:txBody>
      </p:sp>
      <p:sp>
        <p:nvSpPr>
          <p:cNvPr id="360" name="Rectangle 359">
            <a:extLst>
              <a:ext uri="{FF2B5EF4-FFF2-40B4-BE49-F238E27FC236}">
                <a16:creationId xmlns:a16="http://schemas.microsoft.com/office/drawing/2014/main" id="{5E75461C-C4B8-434C-F44D-90B30C555484}"/>
              </a:ext>
            </a:extLst>
          </p:cNvPr>
          <p:cNvSpPr/>
          <p:nvPr/>
        </p:nvSpPr>
        <p:spPr bwMode="gray">
          <a:xfrm>
            <a:off x="8789265" y="3236546"/>
            <a:ext cx="931467" cy="149009"/>
          </a:xfrm>
          <a:prstGeom prst="rect">
            <a:avLst/>
          </a:prstGeom>
          <a:solidFill>
            <a:schemeClr val="bg1"/>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Tx/>
              <a:buNone/>
              <a:tabLst/>
              <a:defRPr/>
            </a:pPr>
            <a:r>
              <a:rPr kumimoji="0" lang="en-US" sz="900" b="1" i="0" u="none" strike="noStrike" kern="1200" cap="none" spc="0" normalizeH="0" baseline="0" noProof="0">
                <a:ln>
                  <a:noFill/>
                </a:ln>
                <a:solidFill>
                  <a:srgbClr val="62B5E5"/>
                </a:solidFill>
                <a:effectLst/>
                <a:uLnTx/>
                <a:uFillTx/>
                <a:latin typeface="Verdana" panose="020B0604030504040204" pitchFamily="34" charset="0"/>
                <a:ea typeface="Verdana" panose="020B0604030504040204" pitchFamily="34" charset="0"/>
                <a:cs typeface="Calibri" panose="020F0502020204030204" pitchFamily="34" charset="0"/>
              </a:rPr>
              <a:t>LEARNING</a:t>
            </a:r>
          </a:p>
        </p:txBody>
      </p:sp>
      <p:sp>
        <p:nvSpPr>
          <p:cNvPr id="361" name="Rectangle: Rounded Corners 139">
            <a:extLst>
              <a:ext uri="{FF2B5EF4-FFF2-40B4-BE49-F238E27FC236}">
                <a16:creationId xmlns:a16="http://schemas.microsoft.com/office/drawing/2014/main" id="{686589A1-F89A-ACB9-949A-0652FB90E00D}"/>
              </a:ext>
            </a:extLst>
          </p:cNvPr>
          <p:cNvSpPr/>
          <p:nvPr/>
        </p:nvSpPr>
        <p:spPr bwMode="gray">
          <a:xfrm>
            <a:off x="6689184" y="4176382"/>
            <a:ext cx="5245878" cy="742362"/>
          </a:xfrm>
          <a:prstGeom prst="roundRect">
            <a:avLst/>
          </a:prstGeom>
          <a:noFill/>
          <a:ln w="19050" algn="ctr">
            <a:solidFill>
              <a:schemeClr val="accent3"/>
            </a:solidFill>
            <a:prstDash val="sysDot"/>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B30063"/>
              </a:solidFill>
              <a:effectLst/>
              <a:uLnTx/>
              <a:uFillTx/>
              <a:latin typeface="Verdana" panose="020B0604030504040204" pitchFamily="34" charset="0"/>
              <a:ea typeface="Verdana" panose="020B0604030504040204" pitchFamily="34" charset="0"/>
              <a:cs typeface="Calibri" panose="020F0502020204030204" pitchFamily="34" charset="0"/>
            </a:endParaRPr>
          </a:p>
        </p:txBody>
      </p:sp>
      <p:sp>
        <p:nvSpPr>
          <p:cNvPr id="362" name="Rectangle 361">
            <a:extLst>
              <a:ext uri="{FF2B5EF4-FFF2-40B4-BE49-F238E27FC236}">
                <a16:creationId xmlns:a16="http://schemas.microsoft.com/office/drawing/2014/main" id="{E804143F-1724-8323-A5EE-229DD39E9A17}"/>
              </a:ext>
            </a:extLst>
          </p:cNvPr>
          <p:cNvSpPr/>
          <p:nvPr/>
        </p:nvSpPr>
        <p:spPr bwMode="gray">
          <a:xfrm>
            <a:off x="8447740" y="4118818"/>
            <a:ext cx="1818435" cy="149009"/>
          </a:xfrm>
          <a:prstGeom prst="rect">
            <a:avLst/>
          </a:prstGeom>
          <a:solidFill>
            <a:schemeClr val="bg1"/>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Tx/>
              <a:buNone/>
              <a:tabLst/>
              <a:defRPr/>
            </a:pPr>
            <a:r>
              <a:rPr kumimoji="0" lang="en-US" sz="900" b="1" i="0" u="none" strike="noStrike" kern="1200" cap="none" spc="0" normalizeH="0" baseline="0" noProof="0">
                <a:ln>
                  <a:noFill/>
                </a:ln>
                <a:solidFill>
                  <a:srgbClr val="62B5E5"/>
                </a:solidFill>
                <a:effectLst/>
                <a:uLnTx/>
                <a:uFillTx/>
                <a:latin typeface="Verdana" panose="020B0604030504040204" pitchFamily="34" charset="0"/>
                <a:ea typeface="Verdana" panose="020B0604030504040204" pitchFamily="34" charset="0"/>
                <a:cs typeface="Calibri" panose="020F0502020204030204" pitchFamily="34" charset="0"/>
              </a:rPr>
              <a:t>TALENT MARKETPLACE</a:t>
            </a:r>
          </a:p>
        </p:txBody>
      </p:sp>
      <p:pic>
        <p:nvPicPr>
          <p:cNvPr id="363" name="Picture 36" descr="Fuel50 – AI-Driven Talent Experience Platform – Talent Mobility, Solved.">
            <a:extLst>
              <a:ext uri="{FF2B5EF4-FFF2-40B4-BE49-F238E27FC236}">
                <a16:creationId xmlns:a16="http://schemas.microsoft.com/office/drawing/2014/main" id="{70A2FA74-D339-232F-9BEF-2746AC787212}"/>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878774" y="4318949"/>
            <a:ext cx="493755" cy="502827"/>
          </a:xfrm>
          <a:prstGeom prst="rect">
            <a:avLst/>
          </a:prstGeom>
          <a:noFill/>
          <a:extLst>
            <a:ext uri="{909E8E84-426E-40DD-AFC4-6F175D3DCCD1}">
              <a14:hiddenFill xmlns:a14="http://schemas.microsoft.com/office/drawing/2010/main">
                <a:solidFill>
                  <a:srgbClr val="FFFFFF"/>
                </a:solidFill>
              </a14:hiddenFill>
            </a:ext>
          </a:extLst>
        </p:spPr>
      </p:pic>
      <p:pic>
        <p:nvPicPr>
          <p:cNvPr id="364" name="Picture 48" descr="ATD Dallas Chapter - Degreed">
            <a:extLst>
              <a:ext uri="{FF2B5EF4-FFF2-40B4-BE49-F238E27FC236}">
                <a16:creationId xmlns:a16="http://schemas.microsoft.com/office/drawing/2014/main" id="{7D6299CB-A433-6914-0FFB-23CC6D5A401D}"/>
              </a:ext>
            </a:extLst>
          </p:cNvPr>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a:stretch/>
        </p:blipFill>
        <p:spPr bwMode="auto">
          <a:xfrm>
            <a:off x="7509342" y="4253904"/>
            <a:ext cx="1493848" cy="321671"/>
          </a:xfrm>
          <a:prstGeom prst="rect">
            <a:avLst/>
          </a:prstGeom>
          <a:noFill/>
          <a:extLst>
            <a:ext uri="{909E8E84-426E-40DD-AFC4-6F175D3DCCD1}">
              <a14:hiddenFill xmlns:a14="http://schemas.microsoft.com/office/drawing/2010/main">
                <a:solidFill>
                  <a:srgbClr val="FFFFFF"/>
                </a:solidFill>
              </a14:hiddenFill>
            </a:ext>
          </a:extLst>
        </p:spPr>
      </p:pic>
      <p:pic>
        <p:nvPicPr>
          <p:cNvPr id="365" name="Picture 28" descr="Gloat - AI Talent Marketplace">
            <a:extLst>
              <a:ext uri="{FF2B5EF4-FFF2-40B4-BE49-F238E27FC236}">
                <a16:creationId xmlns:a16="http://schemas.microsoft.com/office/drawing/2014/main" id="{E36FE98C-C199-BC78-6689-1552E0BCE95D}"/>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928574" y="4339927"/>
            <a:ext cx="526088" cy="498874"/>
          </a:xfrm>
          <a:prstGeom prst="rect">
            <a:avLst/>
          </a:prstGeom>
          <a:noFill/>
          <a:extLst>
            <a:ext uri="{909E8E84-426E-40DD-AFC4-6F175D3DCCD1}">
              <a14:hiddenFill xmlns:a14="http://schemas.microsoft.com/office/drawing/2010/main">
                <a:solidFill>
                  <a:srgbClr val="FFFFFF"/>
                </a:solidFill>
              </a14:hiddenFill>
            </a:ext>
          </a:extLst>
        </p:spPr>
      </p:pic>
      <p:pic>
        <p:nvPicPr>
          <p:cNvPr id="366" name="Picture 365">
            <a:extLst>
              <a:ext uri="{FF2B5EF4-FFF2-40B4-BE49-F238E27FC236}">
                <a16:creationId xmlns:a16="http://schemas.microsoft.com/office/drawing/2014/main" id="{08B169B5-2788-C9D0-10AF-DEA81BACBD9B}"/>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484503" y="4573990"/>
            <a:ext cx="1304762" cy="314286"/>
          </a:xfrm>
          <a:prstGeom prst="rect">
            <a:avLst/>
          </a:prstGeom>
        </p:spPr>
      </p:pic>
      <p:pic>
        <p:nvPicPr>
          <p:cNvPr id="367" name="Picture 68" descr="Hitch | The Talent Mobility Platform for the Enterprise">
            <a:extLst>
              <a:ext uri="{FF2B5EF4-FFF2-40B4-BE49-F238E27FC236}">
                <a16:creationId xmlns:a16="http://schemas.microsoft.com/office/drawing/2014/main" id="{8918CE99-EC55-A8BC-52E8-3B41C4C3DE32}"/>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0955001" y="4554806"/>
            <a:ext cx="696894" cy="239723"/>
          </a:xfrm>
          <a:prstGeom prst="rect">
            <a:avLst/>
          </a:prstGeom>
          <a:noFill/>
          <a:extLst>
            <a:ext uri="{909E8E84-426E-40DD-AFC4-6F175D3DCCD1}">
              <a14:hiddenFill xmlns:a14="http://schemas.microsoft.com/office/drawing/2010/main">
                <a:solidFill>
                  <a:srgbClr val="FFFFFF"/>
                </a:solidFill>
              </a14:hiddenFill>
            </a:ext>
          </a:extLst>
        </p:spPr>
      </p:pic>
      <p:pic>
        <p:nvPicPr>
          <p:cNvPr id="368" name="Graphic 153">
            <a:extLst>
              <a:ext uri="{FF2B5EF4-FFF2-40B4-BE49-F238E27FC236}">
                <a16:creationId xmlns:a16="http://schemas.microsoft.com/office/drawing/2014/main" id="{F3C0832A-8DC2-65C1-1705-391D45B5EA83}"/>
              </a:ext>
            </a:extLst>
          </p:cNvPr>
          <p:cNvPicPr>
            <a:picLocks noChangeAspect="1"/>
          </p:cNvPicPr>
          <p:nvPr/>
        </p:nvPicPr>
        <p:blipFill>
          <a:blip r:embed="rId21" cstate="print">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10599871" y="5977953"/>
            <a:ext cx="1131266" cy="498565"/>
          </a:xfrm>
          <a:prstGeom prst="rect">
            <a:avLst/>
          </a:prstGeom>
        </p:spPr>
      </p:pic>
      <p:pic>
        <p:nvPicPr>
          <p:cNvPr id="369" name="Picture 2" descr="Skillful">
            <a:extLst>
              <a:ext uri="{FF2B5EF4-FFF2-40B4-BE49-F238E27FC236}">
                <a16:creationId xmlns:a16="http://schemas.microsoft.com/office/drawing/2014/main" id="{4879FDA8-834B-B93E-D1DC-87F879346B8D}"/>
              </a:ext>
            </a:extLst>
          </p:cNvPr>
          <p:cNvPicPr>
            <a:picLocks noChangeAspect="1" noChangeArrowheads="1"/>
          </p:cNvPicPr>
          <p:nvPr/>
        </p:nvPicPr>
        <p:blipFill rotWithShape="1">
          <a:blip r:embed="rId23" cstate="email">
            <a:extLst>
              <a:ext uri="{28A0092B-C50C-407E-A947-70E740481C1C}">
                <a14:useLocalDpi xmlns:a14="http://schemas.microsoft.com/office/drawing/2010/main" val="0"/>
              </a:ext>
            </a:extLst>
          </a:blip>
          <a:srcRect/>
          <a:stretch/>
        </p:blipFill>
        <p:spPr bwMode="auto">
          <a:xfrm>
            <a:off x="4770730" y="3709013"/>
            <a:ext cx="1338008" cy="402354"/>
          </a:xfrm>
          <a:prstGeom prst="rect">
            <a:avLst/>
          </a:prstGeom>
          <a:noFill/>
          <a:extLst>
            <a:ext uri="{909E8E84-426E-40DD-AFC4-6F175D3DCCD1}">
              <a14:hiddenFill xmlns:a14="http://schemas.microsoft.com/office/drawing/2010/main">
                <a:solidFill>
                  <a:srgbClr val="FFFFFF"/>
                </a:solidFill>
              </a14:hiddenFill>
            </a:ext>
          </a:extLst>
        </p:spPr>
      </p:pic>
      <p:pic>
        <p:nvPicPr>
          <p:cNvPr id="370" name="Picture 4">
            <a:extLst>
              <a:ext uri="{FF2B5EF4-FFF2-40B4-BE49-F238E27FC236}">
                <a16:creationId xmlns:a16="http://schemas.microsoft.com/office/drawing/2014/main" id="{1FBEC94D-3D1D-3346-18CC-47253D1D95ED}"/>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281279" y="5361048"/>
            <a:ext cx="979091" cy="543090"/>
          </a:xfrm>
          <a:prstGeom prst="rect">
            <a:avLst/>
          </a:prstGeom>
          <a:noFill/>
          <a:extLst>
            <a:ext uri="{909E8E84-426E-40DD-AFC4-6F175D3DCCD1}">
              <a14:hiddenFill xmlns:a14="http://schemas.microsoft.com/office/drawing/2010/main">
                <a:solidFill>
                  <a:srgbClr val="FFFFFF"/>
                </a:solidFill>
              </a14:hiddenFill>
            </a:ext>
          </a:extLst>
        </p:spPr>
      </p:pic>
      <p:pic>
        <p:nvPicPr>
          <p:cNvPr id="371" name="Picture 8" descr="Pin by Free Logo Vectors on Logos | Logos, Gaming logos, Vehicle logos">
            <a:extLst>
              <a:ext uri="{FF2B5EF4-FFF2-40B4-BE49-F238E27FC236}">
                <a16:creationId xmlns:a16="http://schemas.microsoft.com/office/drawing/2014/main" id="{A8EE85FC-BC2E-4C56-0FE7-D98BBA5A8A0B}"/>
              </a:ext>
            </a:extLst>
          </p:cNvPr>
          <p:cNvPicPr>
            <a:picLocks noChangeAspect="1" noChangeArrowheads="1"/>
          </p:cNvPicPr>
          <p:nvPr/>
        </p:nvPicPr>
        <p:blipFill>
          <a:blip r:embed="rId25" cstate="email">
            <a:extLst>
              <a:ext uri="{28A0092B-C50C-407E-A947-70E740481C1C}">
                <a14:useLocalDpi xmlns:a14="http://schemas.microsoft.com/office/drawing/2010/main" val="0"/>
              </a:ext>
            </a:extLst>
          </a:blip>
          <a:srcRect/>
          <a:stretch>
            <a:fillRect/>
          </a:stretch>
        </p:blipFill>
        <p:spPr bwMode="auto">
          <a:xfrm>
            <a:off x="1388043" y="5790566"/>
            <a:ext cx="1373278" cy="299832"/>
          </a:xfrm>
          <a:prstGeom prst="rect">
            <a:avLst/>
          </a:prstGeom>
          <a:noFill/>
          <a:extLst>
            <a:ext uri="{909E8E84-426E-40DD-AFC4-6F175D3DCCD1}">
              <a14:hiddenFill xmlns:a14="http://schemas.microsoft.com/office/drawing/2010/main">
                <a:solidFill>
                  <a:srgbClr val="FFFFFF"/>
                </a:solidFill>
              </a14:hiddenFill>
            </a:ext>
          </a:extLst>
        </p:spPr>
      </p:pic>
      <p:pic>
        <p:nvPicPr>
          <p:cNvPr id="372" name="Picture 18" descr="Women in Tech | Hacker Rank">
            <a:extLst>
              <a:ext uri="{FF2B5EF4-FFF2-40B4-BE49-F238E27FC236}">
                <a16:creationId xmlns:a16="http://schemas.microsoft.com/office/drawing/2014/main" id="{FA0CF5FF-72F7-EA28-B0C4-C065BB6CB3E8}"/>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3154492" y="3066216"/>
            <a:ext cx="1427835" cy="516777"/>
          </a:xfrm>
          <a:prstGeom prst="rect">
            <a:avLst/>
          </a:prstGeom>
          <a:noFill/>
          <a:extLst>
            <a:ext uri="{909E8E84-426E-40DD-AFC4-6F175D3DCCD1}">
              <a14:hiddenFill xmlns:a14="http://schemas.microsoft.com/office/drawing/2010/main">
                <a:solidFill>
                  <a:srgbClr val="FFFFFF"/>
                </a:solidFill>
              </a14:hiddenFill>
            </a:ext>
          </a:extLst>
        </p:spPr>
      </p:pic>
      <p:sp>
        <p:nvSpPr>
          <p:cNvPr id="373" name="Rectangle: Rounded Corners 87">
            <a:extLst>
              <a:ext uri="{FF2B5EF4-FFF2-40B4-BE49-F238E27FC236}">
                <a16:creationId xmlns:a16="http://schemas.microsoft.com/office/drawing/2014/main" id="{F497ED2E-7AC7-20A9-146F-066218F8EE4B}"/>
              </a:ext>
            </a:extLst>
          </p:cNvPr>
          <p:cNvSpPr/>
          <p:nvPr/>
        </p:nvSpPr>
        <p:spPr bwMode="gray">
          <a:xfrm>
            <a:off x="6687346" y="5050842"/>
            <a:ext cx="5245878" cy="742362"/>
          </a:xfrm>
          <a:prstGeom prst="roundRect">
            <a:avLst/>
          </a:prstGeom>
          <a:noFill/>
          <a:ln w="19050" algn="ctr">
            <a:solidFill>
              <a:schemeClr val="accent3"/>
            </a:solidFill>
            <a:prstDash val="sysDot"/>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B30063"/>
              </a:solidFill>
              <a:effectLst/>
              <a:uLnTx/>
              <a:uFillTx/>
              <a:latin typeface="Verdana" panose="020B0604030504040204" pitchFamily="34" charset="0"/>
              <a:ea typeface="Verdana" panose="020B0604030504040204" pitchFamily="34" charset="0"/>
              <a:cs typeface="Calibri" panose="020F0502020204030204" pitchFamily="34" charset="0"/>
            </a:endParaRPr>
          </a:p>
        </p:txBody>
      </p:sp>
      <p:sp>
        <p:nvSpPr>
          <p:cNvPr id="374" name="Rectangle 373">
            <a:extLst>
              <a:ext uri="{FF2B5EF4-FFF2-40B4-BE49-F238E27FC236}">
                <a16:creationId xmlns:a16="http://schemas.microsoft.com/office/drawing/2014/main" id="{7F7AC28C-A5F0-0586-15E1-6A14E819E966}"/>
              </a:ext>
            </a:extLst>
          </p:cNvPr>
          <p:cNvSpPr/>
          <p:nvPr/>
        </p:nvSpPr>
        <p:spPr bwMode="gray">
          <a:xfrm>
            <a:off x="8313698" y="4993278"/>
            <a:ext cx="2111461" cy="112003"/>
          </a:xfrm>
          <a:prstGeom prst="rect">
            <a:avLst/>
          </a:prstGeom>
          <a:solidFill>
            <a:schemeClr val="bg1"/>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Tx/>
              <a:buNone/>
              <a:tabLst/>
              <a:defRPr/>
            </a:pPr>
            <a:r>
              <a:rPr kumimoji="0" lang="en-US" sz="900" b="1" i="0" u="none" strike="noStrike" kern="1200" cap="none" spc="0" normalizeH="0" baseline="0" noProof="0">
                <a:ln>
                  <a:noFill/>
                </a:ln>
                <a:solidFill>
                  <a:srgbClr val="62B5E5"/>
                </a:solidFill>
                <a:effectLst/>
                <a:uLnTx/>
                <a:uFillTx/>
                <a:latin typeface="Verdana" panose="020B0604030504040204" pitchFamily="34" charset="0"/>
                <a:ea typeface="Verdana" panose="020B0604030504040204" pitchFamily="34" charset="0"/>
                <a:cs typeface="Calibri" panose="020F0502020204030204" pitchFamily="34" charset="0"/>
              </a:rPr>
              <a:t>PERFORMANCE MANAGEMENT</a:t>
            </a:r>
          </a:p>
        </p:txBody>
      </p:sp>
      <p:sp>
        <p:nvSpPr>
          <p:cNvPr id="375" name="Rectangle: Rounded Corners 103">
            <a:extLst>
              <a:ext uri="{FF2B5EF4-FFF2-40B4-BE49-F238E27FC236}">
                <a16:creationId xmlns:a16="http://schemas.microsoft.com/office/drawing/2014/main" id="{5419361B-1AD7-E054-C0B9-8559BB5CCECB}"/>
              </a:ext>
            </a:extLst>
          </p:cNvPr>
          <p:cNvSpPr/>
          <p:nvPr/>
        </p:nvSpPr>
        <p:spPr bwMode="gray">
          <a:xfrm>
            <a:off x="6663474" y="5930357"/>
            <a:ext cx="5245878" cy="742362"/>
          </a:xfrm>
          <a:prstGeom prst="roundRect">
            <a:avLst/>
          </a:prstGeom>
          <a:noFill/>
          <a:ln w="19050" algn="ctr">
            <a:solidFill>
              <a:schemeClr val="accent3"/>
            </a:solidFill>
            <a:prstDash val="sysDot"/>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B30063"/>
              </a:solidFill>
              <a:effectLst/>
              <a:uLnTx/>
              <a:uFillTx/>
              <a:latin typeface="Verdana" panose="020B0604030504040204" pitchFamily="34" charset="0"/>
              <a:ea typeface="Verdana" panose="020B0604030504040204" pitchFamily="34" charset="0"/>
              <a:cs typeface="Calibri" panose="020F0502020204030204" pitchFamily="34" charset="0"/>
            </a:endParaRPr>
          </a:p>
        </p:txBody>
      </p:sp>
      <p:sp>
        <p:nvSpPr>
          <p:cNvPr id="376" name="Rectangle 375">
            <a:extLst>
              <a:ext uri="{FF2B5EF4-FFF2-40B4-BE49-F238E27FC236}">
                <a16:creationId xmlns:a16="http://schemas.microsoft.com/office/drawing/2014/main" id="{E3CD27D8-732F-60E8-57F8-814ABAABA6ED}"/>
              </a:ext>
            </a:extLst>
          </p:cNvPr>
          <p:cNvSpPr/>
          <p:nvPr/>
        </p:nvSpPr>
        <p:spPr bwMode="gray">
          <a:xfrm>
            <a:off x="8504686" y="5872793"/>
            <a:ext cx="1653123" cy="149009"/>
          </a:xfrm>
          <a:prstGeom prst="rect">
            <a:avLst/>
          </a:prstGeom>
          <a:solidFill>
            <a:schemeClr val="bg1"/>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Tx/>
              <a:buNone/>
              <a:tabLst/>
              <a:defRPr/>
            </a:pPr>
            <a:r>
              <a:rPr kumimoji="0" lang="en-US" sz="900" b="1" i="0" u="none" strike="noStrike" kern="1200" cap="none" spc="0" normalizeH="0" baseline="0" noProof="0">
                <a:ln>
                  <a:noFill/>
                </a:ln>
                <a:solidFill>
                  <a:srgbClr val="62B5E5"/>
                </a:solidFill>
                <a:effectLst/>
                <a:uLnTx/>
                <a:uFillTx/>
                <a:latin typeface="Verdana" panose="020B0604030504040204" pitchFamily="34" charset="0"/>
                <a:ea typeface="Verdana" panose="020B0604030504040204" pitchFamily="34" charset="0"/>
                <a:cs typeface="Calibri" panose="020F0502020204030204" pitchFamily="34" charset="0"/>
              </a:rPr>
              <a:t>INTERNAL MOBILITY</a:t>
            </a:r>
          </a:p>
        </p:txBody>
      </p:sp>
      <p:pic>
        <p:nvPicPr>
          <p:cNvPr id="377" name="Picture 2">
            <a:extLst>
              <a:ext uri="{FF2B5EF4-FFF2-40B4-BE49-F238E27FC236}">
                <a16:creationId xmlns:a16="http://schemas.microsoft.com/office/drawing/2014/main" id="{6A7D1C02-53BE-4F04-6066-7714DC41674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34108" y="6083739"/>
            <a:ext cx="818903" cy="317751"/>
          </a:xfrm>
          <a:prstGeom prst="rect">
            <a:avLst/>
          </a:prstGeom>
          <a:noFill/>
          <a:extLst>
            <a:ext uri="{909E8E84-426E-40DD-AFC4-6F175D3DCCD1}">
              <a14:hiddenFill xmlns:a14="http://schemas.microsoft.com/office/drawing/2010/main">
                <a:solidFill>
                  <a:srgbClr val="FFFFFF"/>
                </a:solidFill>
              </a14:hiddenFill>
            </a:ext>
          </a:extLst>
        </p:spPr>
      </p:pic>
      <p:pic>
        <p:nvPicPr>
          <p:cNvPr id="378" name="Picture 6" descr="Eightfold Transforming Recruiting, Talent Acquisition &amp; Management with AI">
            <a:extLst>
              <a:ext uri="{FF2B5EF4-FFF2-40B4-BE49-F238E27FC236}">
                <a16:creationId xmlns:a16="http://schemas.microsoft.com/office/drawing/2014/main" id="{6D3BF997-E223-E92F-AEC7-E28DDEDDBB21}"/>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7703834" y="6068698"/>
            <a:ext cx="1219727" cy="214709"/>
          </a:xfrm>
          <a:prstGeom prst="rect">
            <a:avLst/>
          </a:prstGeom>
          <a:noFill/>
          <a:extLst>
            <a:ext uri="{909E8E84-426E-40DD-AFC4-6F175D3DCCD1}">
              <a14:hiddenFill xmlns:a14="http://schemas.microsoft.com/office/drawing/2010/main">
                <a:solidFill>
                  <a:srgbClr val="FFFFFF"/>
                </a:solidFill>
              </a14:hiddenFill>
            </a:ext>
          </a:extLst>
        </p:spPr>
      </p:pic>
      <p:pic>
        <p:nvPicPr>
          <p:cNvPr id="379" name="Picture 2" descr="Censia Talent Intelligence Platform Now Live on SAP® App Center">
            <a:extLst>
              <a:ext uri="{FF2B5EF4-FFF2-40B4-BE49-F238E27FC236}">
                <a16:creationId xmlns:a16="http://schemas.microsoft.com/office/drawing/2014/main" id="{079EF989-5144-1E82-4FC9-DA03D00473E1}"/>
              </a:ext>
            </a:extLst>
          </p:cNvPr>
          <p:cNvPicPr>
            <a:picLocks noChangeAspect="1" noChangeArrowheads="1"/>
          </p:cNvPicPr>
          <p:nvPr/>
        </p:nvPicPr>
        <p:blipFill rotWithShape="1">
          <a:blip r:embed="rId28" cstate="email">
            <a:extLst>
              <a:ext uri="{28A0092B-C50C-407E-A947-70E740481C1C}">
                <a14:useLocalDpi xmlns:a14="http://schemas.microsoft.com/office/drawing/2010/main" val="0"/>
              </a:ext>
            </a:extLst>
          </a:blip>
          <a:srcRect/>
          <a:stretch/>
        </p:blipFill>
        <p:spPr bwMode="auto">
          <a:xfrm>
            <a:off x="8464531" y="6352337"/>
            <a:ext cx="1135834" cy="276670"/>
          </a:xfrm>
          <a:prstGeom prst="rect">
            <a:avLst/>
          </a:prstGeom>
          <a:noFill/>
          <a:extLst>
            <a:ext uri="{909E8E84-426E-40DD-AFC4-6F175D3DCCD1}">
              <a14:hiddenFill xmlns:a14="http://schemas.microsoft.com/office/drawing/2010/main">
                <a:solidFill>
                  <a:srgbClr val="FFFFFF"/>
                </a:solidFill>
              </a14:hiddenFill>
            </a:ext>
          </a:extLst>
        </p:spPr>
      </p:pic>
      <p:pic>
        <p:nvPicPr>
          <p:cNvPr id="380" name="Picture 36" descr="Fuel50 – AI-Driven Talent Experience Platform – Talent Mobility, Solved.">
            <a:extLst>
              <a:ext uri="{FF2B5EF4-FFF2-40B4-BE49-F238E27FC236}">
                <a16:creationId xmlns:a16="http://schemas.microsoft.com/office/drawing/2014/main" id="{6C72E1F6-A477-9ADD-F86B-0DA64D7E0681}"/>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843170" y="6067620"/>
            <a:ext cx="539112" cy="539112"/>
          </a:xfrm>
          <a:prstGeom prst="rect">
            <a:avLst/>
          </a:prstGeom>
          <a:noFill/>
          <a:extLst>
            <a:ext uri="{909E8E84-426E-40DD-AFC4-6F175D3DCCD1}">
              <a14:hiddenFill xmlns:a14="http://schemas.microsoft.com/office/drawing/2010/main">
                <a:solidFill>
                  <a:srgbClr val="FFFFFF"/>
                </a:solidFill>
              </a14:hiddenFill>
            </a:ext>
          </a:extLst>
        </p:spPr>
      </p:pic>
      <p:pic>
        <p:nvPicPr>
          <p:cNvPr id="381" name="Graphic 157">
            <a:extLst>
              <a:ext uri="{FF2B5EF4-FFF2-40B4-BE49-F238E27FC236}">
                <a16:creationId xmlns:a16="http://schemas.microsoft.com/office/drawing/2014/main" id="{5B078BFC-F1CD-D4BB-80F3-E657795C9CF7}"/>
              </a:ext>
            </a:extLst>
          </p:cNvPr>
          <p:cNvPicPr>
            <a:picLocks noChangeAspect="1"/>
          </p:cNvPicPr>
          <p:nvPr/>
        </p:nvPicPr>
        <p:blipFill>
          <a:blip r:embed="rId21" cstate="print">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6817913" y="5036601"/>
            <a:ext cx="1131266" cy="498565"/>
          </a:xfrm>
          <a:prstGeom prst="rect">
            <a:avLst/>
          </a:prstGeom>
        </p:spPr>
      </p:pic>
      <p:pic>
        <p:nvPicPr>
          <p:cNvPr id="382" name="Picture 6" descr="Solution Consultant | Flexible / Remote | BetterUp">
            <a:extLst>
              <a:ext uri="{FF2B5EF4-FFF2-40B4-BE49-F238E27FC236}">
                <a16:creationId xmlns:a16="http://schemas.microsoft.com/office/drawing/2014/main" id="{B289FB5E-88AC-F64D-E3A3-174DBBCE3320}"/>
              </a:ext>
            </a:extLst>
          </p:cNvPr>
          <p:cNvPicPr>
            <a:picLocks noChangeAspect="1" noChangeArrowheads="1"/>
          </p:cNvPicPr>
          <p:nvPr/>
        </p:nvPicPr>
        <p:blipFill>
          <a:blip r:embed="rId29" cstate="email">
            <a:extLst>
              <a:ext uri="{28A0092B-C50C-407E-A947-70E740481C1C}">
                <a14:useLocalDpi xmlns:a14="http://schemas.microsoft.com/office/drawing/2010/main" val="0"/>
              </a:ext>
            </a:extLst>
          </a:blip>
          <a:srcRect/>
          <a:stretch>
            <a:fillRect/>
          </a:stretch>
        </p:blipFill>
        <p:spPr bwMode="auto">
          <a:xfrm>
            <a:off x="7255413" y="5248953"/>
            <a:ext cx="1058284" cy="470767"/>
          </a:xfrm>
          <a:prstGeom prst="rect">
            <a:avLst/>
          </a:prstGeom>
          <a:noFill/>
          <a:extLst>
            <a:ext uri="{909E8E84-426E-40DD-AFC4-6F175D3DCCD1}">
              <a14:hiddenFill xmlns:a14="http://schemas.microsoft.com/office/drawing/2010/main">
                <a:solidFill>
                  <a:srgbClr val="FFFFFF"/>
                </a:solidFill>
              </a14:hiddenFill>
            </a:ext>
          </a:extLst>
        </p:spPr>
      </p:pic>
      <p:pic>
        <p:nvPicPr>
          <p:cNvPr id="383" name="Picture 8" descr="Sales Director US East, SouthEast at Centrical">
            <a:extLst>
              <a:ext uri="{FF2B5EF4-FFF2-40B4-BE49-F238E27FC236}">
                <a16:creationId xmlns:a16="http://schemas.microsoft.com/office/drawing/2014/main" id="{C60C94B7-53D3-729B-1FA1-FAEB744D10B1}"/>
              </a:ext>
            </a:extLst>
          </p:cNvPr>
          <p:cNvPicPr>
            <a:picLocks noChangeAspect="1" noChangeArrowheads="1"/>
          </p:cNvPicPr>
          <p:nvPr/>
        </p:nvPicPr>
        <p:blipFill>
          <a:blip r:embed="rId30" cstate="email">
            <a:extLst>
              <a:ext uri="{28A0092B-C50C-407E-A947-70E740481C1C}">
                <a14:useLocalDpi xmlns:a14="http://schemas.microsoft.com/office/drawing/2010/main" val="0"/>
              </a:ext>
            </a:extLst>
          </a:blip>
          <a:srcRect/>
          <a:stretch>
            <a:fillRect/>
          </a:stretch>
        </p:blipFill>
        <p:spPr bwMode="auto">
          <a:xfrm>
            <a:off x="8313697" y="5152098"/>
            <a:ext cx="1528288" cy="318393"/>
          </a:xfrm>
          <a:prstGeom prst="rect">
            <a:avLst/>
          </a:prstGeom>
          <a:noFill/>
          <a:extLst>
            <a:ext uri="{909E8E84-426E-40DD-AFC4-6F175D3DCCD1}">
              <a14:hiddenFill xmlns:a14="http://schemas.microsoft.com/office/drawing/2010/main">
                <a:solidFill>
                  <a:srgbClr val="FFFFFF"/>
                </a:solidFill>
              </a14:hiddenFill>
            </a:ext>
          </a:extLst>
        </p:spPr>
      </p:pic>
      <p:pic>
        <p:nvPicPr>
          <p:cNvPr id="384" name="Picture 10" descr="Cultivate Logo - HRWins by LAROCQUE, LLC">
            <a:extLst>
              <a:ext uri="{FF2B5EF4-FFF2-40B4-BE49-F238E27FC236}">
                <a16:creationId xmlns:a16="http://schemas.microsoft.com/office/drawing/2014/main" id="{694B5696-C992-914B-331C-562251877D6A}"/>
              </a:ext>
            </a:extLst>
          </p:cNvPr>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8825935" y="5372873"/>
            <a:ext cx="1338536" cy="387792"/>
          </a:xfrm>
          <a:prstGeom prst="rect">
            <a:avLst/>
          </a:prstGeom>
          <a:noFill/>
          <a:extLst>
            <a:ext uri="{909E8E84-426E-40DD-AFC4-6F175D3DCCD1}">
              <a14:hiddenFill xmlns:a14="http://schemas.microsoft.com/office/drawing/2010/main">
                <a:solidFill>
                  <a:srgbClr val="FFFFFF"/>
                </a:solidFill>
              </a14:hiddenFill>
            </a:ext>
          </a:extLst>
        </p:spPr>
      </p:pic>
      <p:pic>
        <p:nvPicPr>
          <p:cNvPr id="385" name="Picture 12" descr="WorkCompass Pricing, Features, Reviews &amp; Comparison of Alternatives |  GetApp®">
            <a:extLst>
              <a:ext uri="{FF2B5EF4-FFF2-40B4-BE49-F238E27FC236}">
                <a16:creationId xmlns:a16="http://schemas.microsoft.com/office/drawing/2014/main" id="{CF98AEFD-6D6B-1A56-9E76-CEEC3863CD1A}"/>
              </a:ext>
            </a:extLst>
          </p:cNvPr>
          <p:cNvPicPr>
            <a:picLocks noChangeAspect="1" noChangeArrowheads="1"/>
          </p:cNvPicPr>
          <p:nvPr/>
        </p:nvPicPr>
        <p:blipFill>
          <a:blip r:embed="rId32" cstate="email">
            <a:extLst>
              <a:ext uri="{28A0092B-C50C-407E-A947-70E740481C1C}">
                <a14:useLocalDpi xmlns:a14="http://schemas.microsoft.com/office/drawing/2010/main" val="0"/>
              </a:ext>
            </a:extLst>
          </a:blip>
          <a:srcRect/>
          <a:stretch>
            <a:fillRect/>
          </a:stretch>
        </p:blipFill>
        <p:spPr bwMode="auto">
          <a:xfrm>
            <a:off x="10120046" y="5153666"/>
            <a:ext cx="419939" cy="419939"/>
          </a:xfrm>
          <a:prstGeom prst="rect">
            <a:avLst/>
          </a:prstGeom>
          <a:noFill/>
          <a:extLst>
            <a:ext uri="{909E8E84-426E-40DD-AFC4-6F175D3DCCD1}">
              <a14:hiddenFill xmlns:a14="http://schemas.microsoft.com/office/drawing/2010/main">
                <a:solidFill>
                  <a:srgbClr val="FFFFFF"/>
                </a:solidFill>
              </a14:hiddenFill>
            </a:ext>
          </a:extLst>
        </p:spPr>
      </p:pic>
      <p:pic>
        <p:nvPicPr>
          <p:cNvPr id="386" name="Picture 14" descr="Chorus.ai raises $45 million for AI that analyzes sales calls | VentureBeat">
            <a:extLst>
              <a:ext uri="{FF2B5EF4-FFF2-40B4-BE49-F238E27FC236}">
                <a16:creationId xmlns:a16="http://schemas.microsoft.com/office/drawing/2014/main" id="{B69A5541-04E3-7072-8F21-F9D72B1C6617}"/>
              </a:ext>
            </a:extLst>
          </p:cNvPr>
          <p:cNvPicPr>
            <a:picLocks noChangeAspect="1" noChangeArrowheads="1"/>
          </p:cNvPicPr>
          <p:nvPr/>
        </p:nvPicPr>
        <p:blipFill rotWithShape="1">
          <a:blip r:embed="rId33" cstate="email">
            <a:extLst>
              <a:ext uri="{28A0092B-C50C-407E-A947-70E740481C1C}">
                <a14:useLocalDpi xmlns:a14="http://schemas.microsoft.com/office/drawing/2010/main" val="0"/>
              </a:ext>
            </a:extLst>
          </a:blip>
          <a:srcRect/>
          <a:stretch/>
        </p:blipFill>
        <p:spPr bwMode="auto">
          <a:xfrm>
            <a:off x="10565968" y="5496044"/>
            <a:ext cx="1199072" cy="247779"/>
          </a:xfrm>
          <a:prstGeom prst="rect">
            <a:avLst/>
          </a:prstGeom>
          <a:noFill/>
          <a:extLst>
            <a:ext uri="{909E8E84-426E-40DD-AFC4-6F175D3DCCD1}">
              <a14:hiddenFill xmlns:a14="http://schemas.microsoft.com/office/drawing/2010/main">
                <a:solidFill>
                  <a:srgbClr val="FFFFFF"/>
                </a:solidFill>
              </a14:hiddenFill>
            </a:ext>
          </a:extLst>
        </p:spPr>
      </p:pic>
      <p:pic>
        <p:nvPicPr>
          <p:cNvPr id="387" name="Picture 16" descr="Revenue Intelligence Technology for Sales Teams | Gong.io">
            <a:extLst>
              <a:ext uri="{FF2B5EF4-FFF2-40B4-BE49-F238E27FC236}">
                <a16:creationId xmlns:a16="http://schemas.microsoft.com/office/drawing/2014/main" id="{94EE21F6-EA86-EC04-6319-AE4AD065A390}"/>
              </a:ext>
            </a:extLst>
          </p:cNvPr>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10772661" y="5102827"/>
            <a:ext cx="586105" cy="353524"/>
          </a:xfrm>
          <a:prstGeom prst="rect">
            <a:avLst/>
          </a:prstGeom>
          <a:noFill/>
          <a:extLst>
            <a:ext uri="{909E8E84-426E-40DD-AFC4-6F175D3DCCD1}">
              <a14:hiddenFill xmlns:a14="http://schemas.microsoft.com/office/drawing/2010/main">
                <a:solidFill>
                  <a:srgbClr val="FFFFFF"/>
                </a:solidFill>
              </a14:hiddenFill>
            </a:ext>
          </a:extLst>
        </p:spPr>
      </p:pic>
      <p:pic>
        <p:nvPicPr>
          <p:cNvPr id="388" name="Picture 14" descr="Eightfold Talent Exchange – Connect the Right People to the Right Jobs">
            <a:extLst>
              <a:ext uri="{FF2B5EF4-FFF2-40B4-BE49-F238E27FC236}">
                <a16:creationId xmlns:a16="http://schemas.microsoft.com/office/drawing/2014/main" id="{5C6EC05D-A235-100D-0050-F8584FC53D16}"/>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6269"/>
          <a:stretch/>
        </p:blipFill>
        <p:spPr bwMode="auto">
          <a:xfrm>
            <a:off x="9527378" y="4573851"/>
            <a:ext cx="1245283" cy="261531"/>
          </a:xfrm>
          <a:prstGeom prst="rect">
            <a:avLst/>
          </a:prstGeom>
          <a:noFill/>
          <a:extLst>
            <a:ext uri="{909E8E84-426E-40DD-AFC4-6F175D3DCCD1}">
              <a14:hiddenFill xmlns:a14="http://schemas.microsoft.com/office/drawing/2010/main">
                <a:solidFill>
                  <a:srgbClr val="FFFFFF"/>
                </a:solidFill>
              </a14:hiddenFill>
            </a:ext>
          </a:extLst>
        </p:spPr>
      </p:pic>
      <p:pic>
        <p:nvPicPr>
          <p:cNvPr id="389" name="Picture 11" descr="Logo, company name&#10;&#10;Description automatically generated">
            <a:extLst>
              <a:ext uri="{FF2B5EF4-FFF2-40B4-BE49-F238E27FC236}">
                <a16:creationId xmlns:a16="http://schemas.microsoft.com/office/drawing/2014/main" id="{D175C986-D7AC-FD10-4239-1112A5FD8DA4}"/>
              </a:ext>
            </a:extLst>
          </p:cNvPr>
          <p:cNvPicPr>
            <a:picLocks noChangeAspect="1"/>
          </p:cNvPicPr>
          <p:nvPr/>
        </p:nvPicPr>
        <p:blipFill rotWithShape="1">
          <a:blip r:embed="rId35" cstate="print">
            <a:extLst>
              <a:ext uri="{28A0092B-C50C-407E-A947-70E740481C1C}">
                <a14:useLocalDpi xmlns:a14="http://schemas.microsoft.com/office/drawing/2010/main" val="0"/>
              </a:ext>
            </a:extLst>
          </a:blip>
          <a:srcRect/>
          <a:stretch/>
        </p:blipFill>
        <p:spPr>
          <a:xfrm>
            <a:off x="8631318" y="2789037"/>
            <a:ext cx="698501" cy="219388"/>
          </a:xfrm>
          <a:prstGeom prst="rect">
            <a:avLst/>
          </a:prstGeom>
        </p:spPr>
      </p:pic>
      <p:pic>
        <p:nvPicPr>
          <p:cNvPr id="390" name="Picture 11" descr="Logo, company name&#10;&#10;Description automatically generated">
            <a:extLst>
              <a:ext uri="{FF2B5EF4-FFF2-40B4-BE49-F238E27FC236}">
                <a16:creationId xmlns:a16="http://schemas.microsoft.com/office/drawing/2014/main" id="{23753B51-B6A7-635E-7215-A7ABFF338326}"/>
              </a:ext>
            </a:extLst>
          </p:cNvPr>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4553855" y="5927908"/>
            <a:ext cx="780143" cy="734786"/>
          </a:xfrm>
          <a:prstGeom prst="rect">
            <a:avLst/>
          </a:prstGeom>
        </p:spPr>
      </p:pic>
      <p:pic>
        <p:nvPicPr>
          <p:cNvPr id="391" name="Picture 11" descr="Logo, company name&#10;&#10;Description automatically generated">
            <a:extLst>
              <a:ext uri="{FF2B5EF4-FFF2-40B4-BE49-F238E27FC236}">
                <a16:creationId xmlns:a16="http://schemas.microsoft.com/office/drawing/2014/main" id="{1C02A1C9-8FE7-3865-444A-E9443DC4B42B}"/>
              </a:ext>
            </a:extLst>
          </p:cNvPr>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5621671" y="3055877"/>
            <a:ext cx="698501" cy="671287"/>
          </a:xfrm>
          <a:prstGeom prst="rect">
            <a:avLst/>
          </a:prstGeom>
        </p:spPr>
      </p:pic>
      <p:pic>
        <p:nvPicPr>
          <p:cNvPr id="392" name="Picture 391" descr="Talent Management Software | TalentGuard">
            <a:extLst>
              <a:ext uri="{FF2B5EF4-FFF2-40B4-BE49-F238E27FC236}">
                <a16:creationId xmlns:a16="http://schemas.microsoft.com/office/drawing/2014/main" id="{E1807D38-A3A0-F402-30D2-8035B2C1900F}"/>
              </a:ext>
            </a:extLst>
          </p:cNvPr>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10473720" y="4229823"/>
            <a:ext cx="1130778" cy="310197"/>
          </a:xfrm>
          <a:prstGeom prst="rect">
            <a:avLst/>
          </a:prstGeom>
          <a:noFill/>
          <a:extLst>
            <a:ext uri="{909E8E84-426E-40DD-AFC4-6F175D3DCCD1}">
              <a14:hiddenFill xmlns:a14="http://schemas.microsoft.com/office/drawing/2010/main">
                <a:solidFill>
                  <a:srgbClr val="FFFFFF"/>
                </a:solidFill>
              </a14:hiddenFill>
            </a:ext>
          </a:extLst>
        </p:spPr>
      </p:pic>
      <p:pic>
        <p:nvPicPr>
          <p:cNvPr id="393" name="Picture 18" descr="A picture containing logo&#10;&#10;Description automatically generated">
            <a:extLst>
              <a:ext uri="{FF2B5EF4-FFF2-40B4-BE49-F238E27FC236}">
                <a16:creationId xmlns:a16="http://schemas.microsoft.com/office/drawing/2014/main" id="{A8344ED1-5E1B-A50C-7E29-9D1935D2489C}"/>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10922453" y="2706646"/>
            <a:ext cx="938893" cy="413659"/>
          </a:xfrm>
          <a:prstGeom prst="rect">
            <a:avLst/>
          </a:prstGeom>
        </p:spPr>
      </p:pic>
      <p:pic>
        <p:nvPicPr>
          <p:cNvPr id="394" name="Picture 2" descr="Paradox - SmartRecruiters Marketplace">
            <a:extLst>
              <a:ext uri="{FF2B5EF4-FFF2-40B4-BE49-F238E27FC236}">
                <a16:creationId xmlns:a16="http://schemas.microsoft.com/office/drawing/2014/main" id="{3F6E0704-65F6-DA03-0766-55D7706D0D07}"/>
              </a:ext>
            </a:extLst>
          </p:cNvPr>
          <p:cNvPicPr>
            <a:picLocks noChangeAspect="1" noChangeArrowheads="1"/>
          </p:cNvPicPr>
          <p:nvPr/>
        </p:nvPicPr>
        <p:blipFill>
          <a:blip r:embed="rId39" cstate="email">
            <a:extLst>
              <a:ext uri="{28A0092B-C50C-407E-A947-70E740481C1C}">
                <a14:useLocalDpi xmlns:a14="http://schemas.microsoft.com/office/drawing/2010/main" val="0"/>
              </a:ext>
            </a:extLst>
          </a:blip>
          <a:srcRect/>
          <a:stretch>
            <a:fillRect/>
          </a:stretch>
        </p:blipFill>
        <p:spPr bwMode="auto">
          <a:xfrm>
            <a:off x="10396107" y="2309777"/>
            <a:ext cx="1360992" cy="680496"/>
          </a:xfrm>
          <a:prstGeom prst="rect">
            <a:avLst/>
          </a:prstGeom>
          <a:noFill/>
          <a:extLst>
            <a:ext uri="{909E8E84-426E-40DD-AFC4-6F175D3DCCD1}">
              <a14:hiddenFill xmlns:a14="http://schemas.microsoft.com/office/drawing/2010/main">
                <a:solidFill>
                  <a:srgbClr val="FFFFFF"/>
                </a:solidFill>
              </a14:hiddenFill>
            </a:ext>
          </a:extLst>
        </p:spPr>
      </p:pic>
      <p:pic>
        <p:nvPicPr>
          <p:cNvPr id="395" name="Picture 4" descr="AllyO, Creator of the World's Most Experienced AI Recruiter, Ally,  Announces $14M in Funding from Bain Capital Ventures, Randstad Innovation  Fund, Gradient Ventures (Google's AI Fund) and Cervin Ventures">
            <a:extLst>
              <a:ext uri="{FF2B5EF4-FFF2-40B4-BE49-F238E27FC236}">
                <a16:creationId xmlns:a16="http://schemas.microsoft.com/office/drawing/2014/main" id="{78CA92B9-0CB5-8D97-78C7-90FEB0553FAD}"/>
              </a:ext>
            </a:extLst>
          </p:cNvPr>
          <p:cNvPicPr>
            <a:picLocks noChangeAspect="1" noChangeArrowheads="1"/>
          </p:cNvPicPr>
          <p:nvPr/>
        </p:nvPicPr>
        <p:blipFill rotWithShape="1">
          <a:blip r:embed="rId40" cstate="email">
            <a:extLst>
              <a:ext uri="{28A0092B-C50C-407E-A947-70E740481C1C}">
                <a14:useLocalDpi xmlns:a14="http://schemas.microsoft.com/office/drawing/2010/main" val="0"/>
              </a:ext>
            </a:extLst>
          </a:blip>
          <a:srcRect/>
          <a:stretch/>
        </p:blipFill>
        <p:spPr bwMode="auto">
          <a:xfrm>
            <a:off x="9620819" y="2760347"/>
            <a:ext cx="907508" cy="308656"/>
          </a:xfrm>
          <a:prstGeom prst="rect">
            <a:avLst/>
          </a:prstGeom>
          <a:noFill/>
          <a:extLst>
            <a:ext uri="{909E8E84-426E-40DD-AFC4-6F175D3DCCD1}">
              <a14:hiddenFill xmlns:a14="http://schemas.microsoft.com/office/drawing/2010/main">
                <a:solidFill>
                  <a:srgbClr val="FFFFFF"/>
                </a:solidFill>
              </a14:hiddenFill>
            </a:ext>
          </a:extLst>
        </p:spPr>
      </p:pic>
      <p:pic>
        <p:nvPicPr>
          <p:cNvPr id="396" name="Picture 6" descr="Get Engaged to Talent | Broadbean US">
            <a:extLst>
              <a:ext uri="{FF2B5EF4-FFF2-40B4-BE49-F238E27FC236}">
                <a16:creationId xmlns:a16="http://schemas.microsoft.com/office/drawing/2014/main" id="{CC217B6D-3190-FCB3-E93C-DF4075D05657}"/>
              </a:ext>
            </a:extLst>
          </p:cNvPr>
          <p:cNvPicPr>
            <a:picLocks noChangeAspect="1" noChangeArrowheads="1"/>
          </p:cNvPicPr>
          <p:nvPr/>
        </p:nvPicPr>
        <p:blipFill rotWithShape="1">
          <a:blip r:embed="rId41" cstate="email">
            <a:extLst>
              <a:ext uri="{28A0092B-C50C-407E-A947-70E740481C1C}">
                <a14:useLocalDpi xmlns:a14="http://schemas.microsoft.com/office/drawing/2010/main" val="0"/>
              </a:ext>
            </a:extLst>
          </a:blip>
          <a:srcRect/>
          <a:stretch/>
        </p:blipFill>
        <p:spPr bwMode="auto">
          <a:xfrm>
            <a:off x="7911197" y="2509278"/>
            <a:ext cx="740236" cy="228549"/>
          </a:xfrm>
          <a:prstGeom prst="rect">
            <a:avLst/>
          </a:prstGeom>
          <a:noFill/>
          <a:extLst>
            <a:ext uri="{909E8E84-426E-40DD-AFC4-6F175D3DCCD1}">
              <a14:hiddenFill xmlns:a14="http://schemas.microsoft.com/office/drawing/2010/main">
                <a:solidFill>
                  <a:srgbClr val="FFFFFF"/>
                </a:solidFill>
              </a14:hiddenFill>
            </a:ext>
          </a:extLst>
        </p:spPr>
      </p:pic>
      <p:pic>
        <p:nvPicPr>
          <p:cNvPr id="397" name="Picture 8" descr="Oracle Taleo Business Edition Reviews: Pricing &amp; Software Features 2020 -  Financesonline.com">
            <a:extLst>
              <a:ext uri="{FF2B5EF4-FFF2-40B4-BE49-F238E27FC236}">
                <a16:creationId xmlns:a16="http://schemas.microsoft.com/office/drawing/2014/main" id="{7313A413-5131-4808-7D44-40A1D999B2A6}"/>
              </a:ext>
            </a:extLst>
          </p:cNvPr>
          <p:cNvPicPr>
            <a:picLocks noChangeAspect="1" noChangeArrowheads="1"/>
          </p:cNvPicPr>
          <p:nvPr/>
        </p:nvPicPr>
        <p:blipFill>
          <a:blip r:embed="rId42" cstate="email">
            <a:extLst>
              <a:ext uri="{28A0092B-C50C-407E-A947-70E740481C1C}">
                <a14:useLocalDpi xmlns:a14="http://schemas.microsoft.com/office/drawing/2010/main" val="0"/>
              </a:ext>
            </a:extLst>
          </a:blip>
          <a:srcRect/>
          <a:stretch>
            <a:fillRect/>
          </a:stretch>
        </p:blipFill>
        <p:spPr bwMode="auto">
          <a:xfrm>
            <a:off x="6858560" y="2452724"/>
            <a:ext cx="900421" cy="368354"/>
          </a:xfrm>
          <a:prstGeom prst="rect">
            <a:avLst/>
          </a:prstGeom>
          <a:noFill/>
          <a:extLst>
            <a:ext uri="{909E8E84-426E-40DD-AFC4-6F175D3DCCD1}">
              <a14:hiddenFill xmlns:a14="http://schemas.microsoft.com/office/drawing/2010/main">
                <a:solidFill>
                  <a:srgbClr val="FFFFFF"/>
                </a:solidFill>
              </a14:hiddenFill>
            </a:ext>
          </a:extLst>
        </p:spPr>
      </p:pic>
      <p:pic>
        <p:nvPicPr>
          <p:cNvPr id="398" name="Picture 10" descr="Logo Successfactors - Success Factors Logo Png Transparent PNG - 960x960 -  Free Download on NicePNG">
            <a:extLst>
              <a:ext uri="{FF2B5EF4-FFF2-40B4-BE49-F238E27FC236}">
                <a16:creationId xmlns:a16="http://schemas.microsoft.com/office/drawing/2014/main" id="{ACA887F5-0B3D-23D5-E1AD-A1E266FF6993}"/>
              </a:ext>
            </a:extLst>
          </p:cNvPr>
          <p:cNvPicPr>
            <a:picLocks noChangeAspect="1" noChangeArrowheads="1"/>
          </p:cNvPicPr>
          <p:nvPr/>
        </p:nvPicPr>
        <p:blipFill>
          <a:blip r:embed="rId43" cstate="email">
            <a:extLst>
              <a:ext uri="{28A0092B-C50C-407E-A947-70E740481C1C}">
                <a14:useLocalDpi xmlns:a14="http://schemas.microsoft.com/office/drawing/2010/main" val="0"/>
              </a:ext>
            </a:extLst>
          </a:blip>
          <a:srcRect/>
          <a:stretch>
            <a:fillRect/>
          </a:stretch>
        </p:blipFill>
        <p:spPr bwMode="auto">
          <a:xfrm>
            <a:off x="7043288" y="2809991"/>
            <a:ext cx="1160981" cy="278919"/>
          </a:xfrm>
          <a:prstGeom prst="rect">
            <a:avLst/>
          </a:prstGeom>
          <a:noFill/>
          <a:extLst>
            <a:ext uri="{909E8E84-426E-40DD-AFC4-6F175D3DCCD1}">
              <a14:hiddenFill xmlns:a14="http://schemas.microsoft.com/office/drawing/2010/main">
                <a:solidFill>
                  <a:srgbClr val="FFFFFF"/>
                </a:solidFill>
              </a14:hiddenFill>
            </a:ext>
          </a:extLst>
        </p:spPr>
      </p:pic>
      <p:pic>
        <p:nvPicPr>
          <p:cNvPr id="399" name="Picture 398">
            <a:extLst>
              <a:ext uri="{FF2B5EF4-FFF2-40B4-BE49-F238E27FC236}">
                <a16:creationId xmlns:a16="http://schemas.microsoft.com/office/drawing/2014/main" id="{324F9004-D597-5AA6-D636-B5E19983F9D5}"/>
              </a:ext>
            </a:extLst>
          </p:cNvPr>
          <p:cNvPicPr>
            <a:picLocks noChangeAspect="1"/>
          </p:cNvPicPr>
          <p:nvPr/>
        </p:nvPicPr>
        <p:blipFill>
          <a:blip r:embed="rId44" cstate="print">
            <a:extLst>
              <a:ext uri="{28A0092B-C50C-407E-A947-70E740481C1C}">
                <a14:useLocalDpi xmlns:a14="http://schemas.microsoft.com/office/drawing/2010/main" val="0"/>
              </a:ext>
            </a:extLst>
          </a:blip>
          <a:stretch>
            <a:fillRect/>
          </a:stretch>
        </p:blipFill>
        <p:spPr>
          <a:xfrm>
            <a:off x="432546" y="3094112"/>
            <a:ext cx="1001611" cy="276695"/>
          </a:xfrm>
          <a:prstGeom prst="rect">
            <a:avLst/>
          </a:prstGeom>
        </p:spPr>
      </p:pic>
      <p:pic>
        <p:nvPicPr>
          <p:cNvPr id="400" name="Picture 399">
            <a:extLst>
              <a:ext uri="{FF2B5EF4-FFF2-40B4-BE49-F238E27FC236}">
                <a16:creationId xmlns:a16="http://schemas.microsoft.com/office/drawing/2014/main" id="{74F18375-62D0-58C5-AF5E-F40A4CC3666D}"/>
              </a:ext>
            </a:extLst>
          </p:cNvPr>
          <p:cNvPicPr>
            <a:picLocks noChangeAspect="1"/>
          </p:cNvPicPr>
          <p:nvPr/>
        </p:nvPicPr>
        <p:blipFill>
          <a:blip r:embed="rId45" cstate="email">
            <a:extLst>
              <a:ext uri="{28A0092B-C50C-407E-A947-70E740481C1C}">
                <a14:useLocalDpi xmlns:a14="http://schemas.microsoft.com/office/drawing/2010/main" val="0"/>
              </a:ext>
            </a:extLst>
          </a:blip>
          <a:stretch>
            <a:fillRect/>
          </a:stretch>
        </p:blipFill>
        <p:spPr>
          <a:xfrm>
            <a:off x="423684" y="3541942"/>
            <a:ext cx="1230764" cy="293268"/>
          </a:xfrm>
          <a:prstGeom prst="rect">
            <a:avLst/>
          </a:prstGeom>
        </p:spPr>
      </p:pic>
      <p:pic>
        <p:nvPicPr>
          <p:cNvPr id="401" name="Picture 400">
            <a:extLst>
              <a:ext uri="{FF2B5EF4-FFF2-40B4-BE49-F238E27FC236}">
                <a16:creationId xmlns:a16="http://schemas.microsoft.com/office/drawing/2014/main" id="{3BDA17E9-CF0E-251E-0116-193D9CA1846A}"/>
              </a:ext>
            </a:extLst>
          </p:cNvPr>
          <p:cNvPicPr>
            <a:picLocks noChangeAspect="1"/>
          </p:cNvPicPr>
          <p:nvPr/>
        </p:nvPicPr>
        <p:blipFill rotWithShape="1">
          <a:blip r:embed="rId46" cstate="email">
            <a:extLst>
              <a:ext uri="{28A0092B-C50C-407E-A947-70E740481C1C}">
                <a14:useLocalDpi xmlns:a14="http://schemas.microsoft.com/office/drawing/2010/main" val="0"/>
              </a:ext>
            </a:extLst>
          </a:blip>
          <a:srcRect/>
          <a:stretch/>
        </p:blipFill>
        <p:spPr>
          <a:xfrm>
            <a:off x="1822069" y="2573631"/>
            <a:ext cx="971610" cy="316159"/>
          </a:xfrm>
          <a:prstGeom prst="rect">
            <a:avLst/>
          </a:prstGeom>
        </p:spPr>
      </p:pic>
      <p:pic>
        <p:nvPicPr>
          <p:cNvPr id="402" name="Picture 401">
            <a:extLst>
              <a:ext uri="{FF2B5EF4-FFF2-40B4-BE49-F238E27FC236}">
                <a16:creationId xmlns:a16="http://schemas.microsoft.com/office/drawing/2014/main" id="{670E088A-10E6-BA71-5DD7-683C970640AE}"/>
              </a:ext>
            </a:extLst>
          </p:cNvPr>
          <p:cNvPicPr>
            <a:picLocks noChangeAspect="1"/>
          </p:cNvPicPr>
          <p:nvPr/>
        </p:nvPicPr>
        <p:blipFill rotWithShape="1">
          <a:blip r:embed="rId47" cstate="print">
            <a:extLst>
              <a:ext uri="{28A0092B-C50C-407E-A947-70E740481C1C}">
                <a14:useLocalDpi xmlns:a14="http://schemas.microsoft.com/office/drawing/2010/main" val="0"/>
              </a:ext>
            </a:extLst>
          </a:blip>
          <a:srcRect t="25590" b="26151"/>
          <a:stretch/>
        </p:blipFill>
        <p:spPr>
          <a:xfrm>
            <a:off x="467634" y="2646484"/>
            <a:ext cx="1231899" cy="334417"/>
          </a:xfrm>
          <a:prstGeom prst="rect">
            <a:avLst/>
          </a:prstGeom>
        </p:spPr>
      </p:pic>
      <p:pic>
        <p:nvPicPr>
          <p:cNvPr id="403" name="Picture 402">
            <a:extLst>
              <a:ext uri="{FF2B5EF4-FFF2-40B4-BE49-F238E27FC236}">
                <a16:creationId xmlns:a16="http://schemas.microsoft.com/office/drawing/2014/main" id="{12A8BFD8-C5A5-6D9C-F7C9-013EE4EB818D}"/>
              </a:ext>
            </a:extLst>
          </p:cNvPr>
          <p:cNvPicPr>
            <a:picLocks noChangeAspect="1"/>
          </p:cNvPicPr>
          <p:nvPr/>
        </p:nvPicPr>
        <p:blipFill>
          <a:blip r:embed="rId48" cstate="print">
            <a:extLst>
              <a:ext uri="{28A0092B-C50C-407E-A947-70E740481C1C}">
                <a14:useLocalDpi xmlns:a14="http://schemas.microsoft.com/office/drawing/2010/main" val="0"/>
              </a:ext>
            </a:extLst>
          </a:blip>
          <a:stretch>
            <a:fillRect/>
          </a:stretch>
        </p:blipFill>
        <p:spPr>
          <a:xfrm>
            <a:off x="498491" y="6156653"/>
            <a:ext cx="1308100" cy="307912"/>
          </a:xfrm>
          <a:prstGeom prst="rect">
            <a:avLst/>
          </a:prstGeom>
        </p:spPr>
      </p:pic>
      <p:pic>
        <p:nvPicPr>
          <p:cNvPr id="404" name="Picture 403">
            <a:extLst>
              <a:ext uri="{FF2B5EF4-FFF2-40B4-BE49-F238E27FC236}">
                <a16:creationId xmlns:a16="http://schemas.microsoft.com/office/drawing/2014/main" id="{01F3B104-4D9B-D534-E671-D32CAC73D80C}"/>
              </a:ext>
            </a:extLst>
          </p:cNvPr>
          <p:cNvPicPr>
            <a:picLocks noChangeAspect="1"/>
          </p:cNvPicPr>
          <p:nvPr/>
        </p:nvPicPr>
        <p:blipFill>
          <a:blip r:embed="rId49">
            <a:extLst>
              <a:ext uri="{28A0092B-C50C-407E-A947-70E740481C1C}">
                <a14:useLocalDpi xmlns:a14="http://schemas.microsoft.com/office/drawing/2010/main" val="0"/>
              </a:ext>
            </a:extLst>
          </a:blip>
          <a:stretch>
            <a:fillRect/>
          </a:stretch>
        </p:blipFill>
        <p:spPr>
          <a:xfrm>
            <a:off x="3331842" y="3875361"/>
            <a:ext cx="1173047" cy="414310"/>
          </a:xfrm>
          <a:prstGeom prst="rect">
            <a:avLst/>
          </a:prstGeom>
        </p:spPr>
      </p:pic>
      <p:pic>
        <p:nvPicPr>
          <p:cNvPr id="405" name="Picture 404">
            <a:extLst>
              <a:ext uri="{FF2B5EF4-FFF2-40B4-BE49-F238E27FC236}">
                <a16:creationId xmlns:a16="http://schemas.microsoft.com/office/drawing/2014/main" id="{67357EC0-18EC-972D-1111-B9D1E17D927E}"/>
              </a:ext>
            </a:extLst>
          </p:cNvPr>
          <p:cNvPicPr>
            <a:picLocks noChangeAspect="1"/>
          </p:cNvPicPr>
          <p:nvPr/>
        </p:nvPicPr>
        <p:blipFill>
          <a:blip r:embed="rId50" cstate="print">
            <a:extLst>
              <a:ext uri="{28A0092B-C50C-407E-A947-70E740481C1C}">
                <a14:useLocalDpi xmlns:a14="http://schemas.microsoft.com/office/drawing/2010/main" val="0"/>
              </a:ext>
            </a:extLst>
          </a:blip>
          <a:stretch>
            <a:fillRect/>
          </a:stretch>
        </p:blipFill>
        <p:spPr>
          <a:xfrm>
            <a:off x="5133469" y="3473203"/>
            <a:ext cx="1250553" cy="324217"/>
          </a:xfrm>
          <a:prstGeom prst="rect">
            <a:avLst/>
          </a:prstGeom>
        </p:spPr>
      </p:pic>
      <p:pic>
        <p:nvPicPr>
          <p:cNvPr id="406" name="Picture 405">
            <a:extLst>
              <a:ext uri="{FF2B5EF4-FFF2-40B4-BE49-F238E27FC236}">
                <a16:creationId xmlns:a16="http://schemas.microsoft.com/office/drawing/2014/main" id="{BBD4D2F7-E52D-FBC2-857C-A2CA0A6D9500}"/>
              </a:ext>
            </a:extLst>
          </p:cNvPr>
          <p:cNvPicPr>
            <a:picLocks noChangeAspect="1"/>
          </p:cNvPicPr>
          <p:nvPr/>
        </p:nvPicPr>
        <p:blipFill>
          <a:blip r:embed="rId51" cstate="print">
            <a:extLst>
              <a:ext uri="{28A0092B-C50C-407E-A947-70E740481C1C}">
                <a14:useLocalDpi xmlns:a14="http://schemas.microsoft.com/office/drawing/2010/main" val="0"/>
              </a:ext>
            </a:extLst>
          </a:blip>
          <a:stretch>
            <a:fillRect/>
          </a:stretch>
        </p:blipFill>
        <p:spPr>
          <a:xfrm>
            <a:off x="3355596" y="2857662"/>
            <a:ext cx="1020581" cy="334505"/>
          </a:xfrm>
          <a:prstGeom prst="rect">
            <a:avLst/>
          </a:prstGeom>
        </p:spPr>
      </p:pic>
      <p:pic>
        <p:nvPicPr>
          <p:cNvPr id="407" name="Picture 406">
            <a:extLst>
              <a:ext uri="{FF2B5EF4-FFF2-40B4-BE49-F238E27FC236}">
                <a16:creationId xmlns:a16="http://schemas.microsoft.com/office/drawing/2014/main" id="{8ECBF5CA-D8D1-5C71-D0D4-3DBAF03B864B}"/>
              </a:ext>
            </a:extLst>
          </p:cNvPr>
          <p:cNvPicPr>
            <a:picLocks noChangeAspect="1"/>
          </p:cNvPicPr>
          <p:nvPr/>
        </p:nvPicPr>
        <p:blipFill>
          <a:blip r:embed="rId52" cstate="print">
            <a:extLst>
              <a:ext uri="{28A0092B-C50C-407E-A947-70E740481C1C}">
                <a14:useLocalDpi xmlns:a14="http://schemas.microsoft.com/office/drawing/2010/main" val="0"/>
              </a:ext>
            </a:extLst>
          </a:blip>
          <a:stretch>
            <a:fillRect/>
          </a:stretch>
        </p:blipFill>
        <p:spPr>
          <a:xfrm>
            <a:off x="5604109" y="2919681"/>
            <a:ext cx="763136" cy="321892"/>
          </a:xfrm>
          <a:prstGeom prst="rect">
            <a:avLst/>
          </a:prstGeom>
        </p:spPr>
      </p:pic>
      <p:pic>
        <p:nvPicPr>
          <p:cNvPr id="408" name="Picture 20" descr="CodeFights becomes CodeSignal, launches the Coding Score for Developers">
            <a:extLst>
              <a:ext uri="{FF2B5EF4-FFF2-40B4-BE49-F238E27FC236}">
                <a16:creationId xmlns:a16="http://schemas.microsoft.com/office/drawing/2014/main" id="{8A4F6C51-489B-03A7-9B49-756C6A1A04AF}"/>
              </a:ext>
            </a:extLst>
          </p:cNvPr>
          <p:cNvPicPr>
            <a:picLocks noChangeAspect="1" noChangeArrowheads="1"/>
          </p:cNvPicPr>
          <p:nvPr/>
        </p:nvPicPr>
        <p:blipFill rotWithShape="1">
          <a:blip r:embed="rId53" cstate="email">
            <a:extLst>
              <a:ext uri="{28A0092B-C50C-407E-A947-70E740481C1C}">
                <a14:useLocalDpi xmlns:a14="http://schemas.microsoft.com/office/drawing/2010/main" val="0"/>
              </a:ext>
            </a:extLst>
          </a:blip>
          <a:srcRect/>
          <a:stretch/>
        </p:blipFill>
        <p:spPr bwMode="auto">
          <a:xfrm>
            <a:off x="3166310" y="3540133"/>
            <a:ext cx="1452817" cy="433667"/>
          </a:xfrm>
          <a:prstGeom prst="rect">
            <a:avLst/>
          </a:prstGeom>
          <a:noFill/>
          <a:extLst>
            <a:ext uri="{909E8E84-426E-40DD-AFC4-6F175D3DCCD1}">
              <a14:hiddenFill xmlns:a14="http://schemas.microsoft.com/office/drawing/2010/main">
                <a:solidFill>
                  <a:srgbClr val="FFFFFF"/>
                </a:solidFill>
              </a14:hiddenFill>
            </a:ext>
          </a:extLst>
        </p:spPr>
      </p:pic>
      <p:pic>
        <p:nvPicPr>
          <p:cNvPr id="409" name="Picture 408">
            <a:extLst>
              <a:ext uri="{FF2B5EF4-FFF2-40B4-BE49-F238E27FC236}">
                <a16:creationId xmlns:a16="http://schemas.microsoft.com/office/drawing/2014/main" id="{DD78FF00-613E-AA3E-B6AD-5DFF659C82AC}"/>
              </a:ext>
            </a:extLst>
          </p:cNvPr>
          <p:cNvPicPr>
            <a:picLocks noChangeAspect="1"/>
          </p:cNvPicPr>
          <p:nvPr/>
        </p:nvPicPr>
        <p:blipFill>
          <a:blip r:embed="rId54" cstate="print">
            <a:extLst>
              <a:ext uri="{28A0092B-C50C-407E-A947-70E740481C1C}">
                <a14:useLocalDpi xmlns:a14="http://schemas.microsoft.com/office/drawing/2010/main" val="0"/>
              </a:ext>
            </a:extLst>
          </a:blip>
          <a:stretch>
            <a:fillRect/>
          </a:stretch>
        </p:blipFill>
        <p:spPr>
          <a:xfrm>
            <a:off x="4390126" y="3421208"/>
            <a:ext cx="761950" cy="215576"/>
          </a:xfrm>
          <a:prstGeom prst="rect">
            <a:avLst/>
          </a:prstGeom>
        </p:spPr>
      </p:pic>
      <p:pic>
        <p:nvPicPr>
          <p:cNvPr id="410" name="Picture 409">
            <a:extLst>
              <a:ext uri="{FF2B5EF4-FFF2-40B4-BE49-F238E27FC236}">
                <a16:creationId xmlns:a16="http://schemas.microsoft.com/office/drawing/2014/main" id="{EDB0F586-35C6-F402-AB66-B1A455071687}"/>
              </a:ext>
            </a:extLst>
          </p:cNvPr>
          <p:cNvPicPr>
            <a:picLocks noChangeAspect="1"/>
          </p:cNvPicPr>
          <p:nvPr/>
        </p:nvPicPr>
        <p:blipFill>
          <a:blip r:embed="rId55" cstate="print">
            <a:extLst>
              <a:ext uri="{28A0092B-C50C-407E-A947-70E740481C1C}">
                <a14:useLocalDpi xmlns:a14="http://schemas.microsoft.com/office/drawing/2010/main" val="0"/>
              </a:ext>
            </a:extLst>
          </a:blip>
          <a:stretch>
            <a:fillRect/>
          </a:stretch>
        </p:blipFill>
        <p:spPr>
          <a:xfrm>
            <a:off x="4420843" y="4215417"/>
            <a:ext cx="881000" cy="237614"/>
          </a:xfrm>
          <a:prstGeom prst="rect">
            <a:avLst/>
          </a:prstGeom>
        </p:spPr>
      </p:pic>
      <p:pic>
        <p:nvPicPr>
          <p:cNvPr id="411" name="Picture 410">
            <a:extLst>
              <a:ext uri="{FF2B5EF4-FFF2-40B4-BE49-F238E27FC236}">
                <a16:creationId xmlns:a16="http://schemas.microsoft.com/office/drawing/2014/main" id="{604A13BA-29FD-808E-51AA-5C2955CC7A9A}"/>
              </a:ext>
            </a:extLst>
          </p:cNvPr>
          <p:cNvPicPr>
            <a:picLocks noChangeAspect="1"/>
          </p:cNvPicPr>
          <p:nvPr/>
        </p:nvPicPr>
        <p:blipFill>
          <a:blip r:embed="rId56" cstate="print">
            <a:extLst>
              <a:ext uri="{28A0092B-C50C-407E-A947-70E740481C1C}">
                <a14:useLocalDpi xmlns:a14="http://schemas.microsoft.com/office/drawing/2010/main" val="0"/>
              </a:ext>
            </a:extLst>
          </a:blip>
          <a:stretch>
            <a:fillRect/>
          </a:stretch>
        </p:blipFill>
        <p:spPr>
          <a:xfrm>
            <a:off x="5212876" y="2538963"/>
            <a:ext cx="1042620" cy="233755"/>
          </a:xfrm>
          <a:prstGeom prst="rect">
            <a:avLst/>
          </a:prstGeom>
        </p:spPr>
      </p:pic>
      <p:pic>
        <p:nvPicPr>
          <p:cNvPr id="412" name="Picture 411" descr="codility logo - HRWins by LAROCQUE, LLC">
            <a:extLst>
              <a:ext uri="{FF2B5EF4-FFF2-40B4-BE49-F238E27FC236}">
                <a16:creationId xmlns:a16="http://schemas.microsoft.com/office/drawing/2014/main" id="{9D1E42E8-B31C-A533-7061-B054B516340A}"/>
              </a:ext>
            </a:extLst>
          </p:cNvPr>
          <p:cNvPicPr>
            <a:picLocks noChangeAspect="1" noChangeArrowheads="1"/>
          </p:cNvPicPr>
          <p:nvPr/>
        </p:nvPicPr>
        <p:blipFill rotWithShape="1">
          <a:blip r:embed="rId57" cstate="email">
            <a:extLst>
              <a:ext uri="{28A0092B-C50C-407E-A947-70E740481C1C}">
                <a14:useLocalDpi xmlns:a14="http://schemas.microsoft.com/office/drawing/2010/main" val="0"/>
              </a:ext>
            </a:extLst>
          </a:blip>
          <a:srcRect/>
          <a:stretch/>
        </p:blipFill>
        <p:spPr bwMode="auto">
          <a:xfrm>
            <a:off x="4503871" y="2898969"/>
            <a:ext cx="1183866" cy="397155"/>
          </a:xfrm>
          <a:prstGeom prst="rect">
            <a:avLst/>
          </a:prstGeom>
          <a:noFill/>
          <a:extLst>
            <a:ext uri="{909E8E84-426E-40DD-AFC4-6F175D3DCCD1}">
              <a14:hiddenFill xmlns:a14="http://schemas.microsoft.com/office/drawing/2010/main">
                <a:solidFill>
                  <a:srgbClr val="FFFFFF"/>
                </a:solidFill>
              </a14:hiddenFill>
            </a:ext>
          </a:extLst>
        </p:spPr>
      </p:pic>
      <p:pic>
        <p:nvPicPr>
          <p:cNvPr id="413" name="Picture 412">
            <a:extLst>
              <a:ext uri="{FF2B5EF4-FFF2-40B4-BE49-F238E27FC236}">
                <a16:creationId xmlns:a16="http://schemas.microsoft.com/office/drawing/2014/main" id="{216B7258-972D-1C38-6B9A-A181ABF694FA}"/>
              </a:ext>
            </a:extLst>
          </p:cNvPr>
          <p:cNvPicPr>
            <a:picLocks noChangeAspect="1"/>
          </p:cNvPicPr>
          <p:nvPr/>
        </p:nvPicPr>
        <p:blipFill>
          <a:blip r:embed="rId58" cstate="print">
            <a:extLst>
              <a:ext uri="{28A0092B-C50C-407E-A947-70E740481C1C}">
                <a14:useLocalDpi xmlns:a14="http://schemas.microsoft.com/office/drawing/2010/main" val="0"/>
              </a:ext>
            </a:extLst>
          </a:blip>
          <a:stretch>
            <a:fillRect/>
          </a:stretch>
        </p:blipFill>
        <p:spPr>
          <a:xfrm>
            <a:off x="4542130" y="2740602"/>
            <a:ext cx="533210" cy="225515"/>
          </a:xfrm>
          <a:prstGeom prst="rect">
            <a:avLst/>
          </a:prstGeom>
        </p:spPr>
      </p:pic>
      <p:pic>
        <p:nvPicPr>
          <p:cNvPr id="414" name="Picture 24" descr="pymetrics | The Org">
            <a:extLst>
              <a:ext uri="{FF2B5EF4-FFF2-40B4-BE49-F238E27FC236}">
                <a16:creationId xmlns:a16="http://schemas.microsoft.com/office/drawing/2014/main" id="{E1479CCD-CE64-D8C2-7C5B-47F8DD6AB6C8}"/>
              </a:ext>
            </a:extLst>
          </p:cNvPr>
          <p:cNvPicPr>
            <a:picLocks noChangeAspect="1" noChangeArrowheads="1"/>
          </p:cNvPicPr>
          <p:nvPr/>
        </p:nvPicPr>
        <p:blipFill rotWithShape="1">
          <a:blip r:embed="rId59" cstate="print">
            <a:extLst>
              <a:ext uri="{28A0092B-C50C-407E-A947-70E740481C1C}">
                <a14:useLocalDpi xmlns:a14="http://schemas.microsoft.com/office/drawing/2010/main" val="0"/>
              </a:ext>
            </a:extLst>
          </a:blip>
          <a:srcRect/>
          <a:stretch/>
        </p:blipFill>
        <p:spPr bwMode="auto">
          <a:xfrm>
            <a:off x="3217487" y="5517910"/>
            <a:ext cx="1903993" cy="611515"/>
          </a:xfrm>
          <a:prstGeom prst="rect">
            <a:avLst/>
          </a:prstGeom>
          <a:noFill/>
          <a:extLst>
            <a:ext uri="{909E8E84-426E-40DD-AFC4-6F175D3DCCD1}">
              <a14:hiddenFill xmlns:a14="http://schemas.microsoft.com/office/drawing/2010/main">
                <a:solidFill>
                  <a:srgbClr val="FFFFFF"/>
                </a:solidFill>
              </a14:hiddenFill>
            </a:ext>
          </a:extLst>
        </p:spPr>
      </p:pic>
      <p:pic>
        <p:nvPicPr>
          <p:cNvPr id="415" name="Picture 414">
            <a:extLst>
              <a:ext uri="{FF2B5EF4-FFF2-40B4-BE49-F238E27FC236}">
                <a16:creationId xmlns:a16="http://schemas.microsoft.com/office/drawing/2014/main" id="{12E455D4-02F4-C08B-D333-3CD902B2C263}"/>
              </a:ext>
            </a:extLst>
          </p:cNvPr>
          <p:cNvPicPr>
            <a:picLocks noChangeAspect="1"/>
          </p:cNvPicPr>
          <p:nvPr/>
        </p:nvPicPr>
        <p:blipFill>
          <a:blip r:embed="rId60">
            <a:extLst>
              <a:ext uri="{28A0092B-C50C-407E-A947-70E740481C1C}">
                <a14:useLocalDpi xmlns:a14="http://schemas.microsoft.com/office/drawing/2010/main" val="0"/>
              </a:ext>
            </a:extLst>
          </a:blip>
          <a:stretch>
            <a:fillRect/>
          </a:stretch>
        </p:blipFill>
        <p:spPr>
          <a:xfrm>
            <a:off x="3439331" y="4564767"/>
            <a:ext cx="763554" cy="301058"/>
          </a:xfrm>
          <a:prstGeom prst="rect">
            <a:avLst/>
          </a:prstGeom>
        </p:spPr>
      </p:pic>
      <p:pic>
        <p:nvPicPr>
          <p:cNvPr id="416" name="Picture 415">
            <a:extLst>
              <a:ext uri="{FF2B5EF4-FFF2-40B4-BE49-F238E27FC236}">
                <a16:creationId xmlns:a16="http://schemas.microsoft.com/office/drawing/2014/main" id="{298119B2-E2BA-0E28-C5A0-01E99E5EFFF4}"/>
              </a:ext>
            </a:extLst>
          </p:cNvPr>
          <p:cNvPicPr>
            <a:picLocks noChangeAspect="1"/>
          </p:cNvPicPr>
          <p:nvPr/>
        </p:nvPicPr>
        <p:blipFill>
          <a:blip r:embed="rId61" cstate="print">
            <a:extLst>
              <a:ext uri="{28A0092B-C50C-407E-A947-70E740481C1C}">
                <a14:useLocalDpi xmlns:a14="http://schemas.microsoft.com/office/drawing/2010/main" val="0"/>
              </a:ext>
            </a:extLst>
          </a:blip>
          <a:stretch>
            <a:fillRect/>
          </a:stretch>
        </p:blipFill>
        <p:spPr>
          <a:xfrm>
            <a:off x="4273809" y="4554858"/>
            <a:ext cx="877031" cy="268381"/>
          </a:xfrm>
          <a:prstGeom prst="rect">
            <a:avLst/>
          </a:prstGeom>
        </p:spPr>
      </p:pic>
      <p:pic>
        <p:nvPicPr>
          <p:cNvPr id="417" name="Picture 416">
            <a:extLst>
              <a:ext uri="{FF2B5EF4-FFF2-40B4-BE49-F238E27FC236}">
                <a16:creationId xmlns:a16="http://schemas.microsoft.com/office/drawing/2014/main" id="{EADA1282-4B18-BB97-B941-C3F1235747F0}"/>
              </a:ext>
            </a:extLst>
          </p:cNvPr>
          <p:cNvPicPr>
            <a:picLocks noChangeAspect="1"/>
          </p:cNvPicPr>
          <p:nvPr/>
        </p:nvPicPr>
        <p:blipFill>
          <a:blip r:embed="rId62" cstate="print">
            <a:extLst>
              <a:ext uri="{28A0092B-C50C-407E-A947-70E740481C1C}">
                <a14:useLocalDpi xmlns:a14="http://schemas.microsoft.com/office/drawing/2010/main" val="0"/>
              </a:ext>
            </a:extLst>
          </a:blip>
          <a:stretch>
            <a:fillRect/>
          </a:stretch>
        </p:blipFill>
        <p:spPr>
          <a:xfrm>
            <a:off x="5235393" y="4530736"/>
            <a:ext cx="435565" cy="294902"/>
          </a:xfrm>
          <a:prstGeom prst="rect">
            <a:avLst/>
          </a:prstGeom>
        </p:spPr>
      </p:pic>
      <p:sp>
        <p:nvSpPr>
          <p:cNvPr id="418" name="Rectangle 417">
            <a:extLst>
              <a:ext uri="{FF2B5EF4-FFF2-40B4-BE49-F238E27FC236}">
                <a16:creationId xmlns:a16="http://schemas.microsoft.com/office/drawing/2014/main" id="{3820FF62-524F-9DAE-5F1E-7203D410F60A}"/>
              </a:ext>
            </a:extLst>
          </p:cNvPr>
          <p:cNvSpPr/>
          <p:nvPr/>
        </p:nvSpPr>
        <p:spPr bwMode="gray">
          <a:xfrm>
            <a:off x="6551948" y="3191723"/>
            <a:ext cx="5474952" cy="929971"/>
          </a:xfrm>
          <a:prstGeom prst="rect">
            <a:avLst/>
          </a:prstGeom>
          <a:noFill/>
          <a:ln w="38100" algn="ctr">
            <a:solidFill>
              <a:schemeClr val="tx2"/>
            </a:solid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mn-cs"/>
            </a:endParaRPr>
          </a:p>
        </p:txBody>
      </p:sp>
      <p:pic>
        <p:nvPicPr>
          <p:cNvPr id="419" name="Picture 418">
            <a:extLst>
              <a:ext uri="{FF2B5EF4-FFF2-40B4-BE49-F238E27FC236}">
                <a16:creationId xmlns:a16="http://schemas.microsoft.com/office/drawing/2014/main" id="{05C05755-4E8E-1280-0353-875C644C79D1}"/>
              </a:ext>
            </a:extLst>
          </p:cNvPr>
          <p:cNvPicPr>
            <a:picLocks noChangeAspect="1"/>
          </p:cNvPicPr>
          <p:nvPr/>
        </p:nvPicPr>
        <p:blipFill>
          <a:blip r:embed="rId63" cstate="print">
            <a:extLst>
              <a:ext uri="{28A0092B-C50C-407E-A947-70E740481C1C}">
                <a14:useLocalDpi xmlns:a14="http://schemas.microsoft.com/office/drawing/2010/main" val="0"/>
              </a:ext>
            </a:extLst>
          </a:blip>
          <a:stretch>
            <a:fillRect/>
          </a:stretch>
        </p:blipFill>
        <p:spPr>
          <a:xfrm>
            <a:off x="8557403" y="3387742"/>
            <a:ext cx="1458019" cy="606661"/>
          </a:xfrm>
          <a:prstGeom prst="rect">
            <a:avLst/>
          </a:prstGeom>
        </p:spPr>
      </p:pic>
      <p:sp>
        <p:nvSpPr>
          <p:cNvPr id="420" name="object 7">
            <a:extLst>
              <a:ext uri="{FF2B5EF4-FFF2-40B4-BE49-F238E27FC236}">
                <a16:creationId xmlns:a16="http://schemas.microsoft.com/office/drawing/2014/main" id="{BFF09268-5710-D892-4F04-2A375771058A}"/>
              </a:ext>
            </a:extLst>
          </p:cNvPr>
          <p:cNvSpPr txBox="1"/>
          <p:nvPr/>
        </p:nvSpPr>
        <p:spPr>
          <a:xfrm>
            <a:off x="326938" y="1140188"/>
            <a:ext cx="11660648" cy="553998"/>
          </a:xfrm>
          <a:prstGeom prst="rect">
            <a:avLst/>
          </a:prstGeom>
          <a:noFill/>
        </p:spPr>
        <p:txBody>
          <a:bodyPr vert="horz"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Open Sans" panose="020B0606030504020204" pitchFamily="34" charset="0"/>
              </a:rPr>
              <a:t>The number of options, approaches, and technologies don’t stop here – organizations are also exploring how to create dynamic talent strategies and marketplaces to build skills and match organizational talent to the evolving needs of a business focused on change, inclusivity, and resilience: the number of platforms across product categories continues to grow.</a:t>
            </a:r>
          </a:p>
        </p:txBody>
      </p:sp>
    </p:spTree>
    <p:extLst>
      <p:ext uri="{BB962C8B-B14F-4D97-AF65-F5344CB8AC3E}">
        <p14:creationId xmlns:p14="http://schemas.microsoft.com/office/powerpoint/2010/main" val="33439571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7" name="Group 376">
            <a:extLst>
              <a:ext uri="{FF2B5EF4-FFF2-40B4-BE49-F238E27FC236}">
                <a16:creationId xmlns:a16="http://schemas.microsoft.com/office/drawing/2014/main" id="{816A6BD1-325C-0DC5-CC65-2C0C52CDF2F3}"/>
              </a:ext>
            </a:extLst>
          </p:cNvPr>
          <p:cNvGrpSpPr/>
          <p:nvPr/>
        </p:nvGrpSpPr>
        <p:grpSpPr>
          <a:xfrm flipH="1">
            <a:off x="6444649" y="2460768"/>
            <a:ext cx="1809556" cy="1745300"/>
            <a:chOff x="9044424" y="2433877"/>
            <a:chExt cx="1809556" cy="1745300"/>
          </a:xfrm>
        </p:grpSpPr>
        <p:grpSp>
          <p:nvGrpSpPr>
            <p:cNvPr id="378" name="Group 377">
              <a:extLst>
                <a:ext uri="{FF2B5EF4-FFF2-40B4-BE49-F238E27FC236}">
                  <a16:creationId xmlns:a16="http://schemas.microsoft.com/office/drawing/2014/main" id="{6CF6B516-1032-C4AC-418D-323D0957C456}"/>
                </a:ext>
              </a:extLst>
            </p:cNvPr>
            <p:cNvGrpSpPr/>
            <p:nvPr/>
          </p:nvGrpSpPr>
          <p:grpSpPr>
            <a:xfrm rot="5400000" flipV="1">
              <a:off x="9144548" y="2596151"/>
              <a:ext cx="776902" cy="977149"/>
              <a:chOff x="4756504" y="2378168"/>
              <a:chExt cx="590139" cy="742247"/>
            </a:xfrm>
          </p:grpSpPr>
          <p:cxnSp>
            <p:nvCxnSpPr>
              <p:cNvPr id="384" name="Straight Connector 383">
                <a:extLst>
                  <a:ext uri="{FF2B5EF4-FFF2-40B4-BE49-F238E27FC236}">
                    <a16:creationId xmlns:a16="http://schemas.microsoft.com/office/drawing/2014/main" id="{FC5C1EA2-6187-D7F2-A56B-37461C90F4B8}"/>
                  </a:ext>
                </a:extLst>
              </p:cNvPr>
              <p:cNvCxnSpPr>
                <a:cxnSpLocks/>
              </p:cNvCxnSpPr>
              <p:nvPr/>
            </p:nvCxnSpPr>
            <p:spPr>
              <a:xfrm rot="3632315">
                <a:off x="4877207" y="2397501"/>
                <a:ext cx="271378" cy="512783"/>
              </a:xfrm>
              <a:prstGeom prst="line">
                <a:avLst/>
              </a:prstGeom>
              <a:ln w="19050">
                <a:solidFill>
                  <a:srgbClr val="07195D"/>
                </a:solidFill>
              </a:ln>
            </p:spPr>
            <p:style>
              <a:lnRef idx="1">
                <a:schemeClr val="accent1"/>
              </a:lnRef>
              <a:fillRef idx="0">
                <a:schemeClr val="accent1"/>
              </a:fillRef>
              <a:effectRef idx="0">
                <a:schemeClr val="accent1"/>
              </a:effectRef>
              <a:fontRef idx="minor">
                <a:schemeClr val="tx1"/>
              </a:fontRef>
            </p:style>
          </p:cxnSp>
          <p:cxnSp>
            <p:nvCxnSpPr>
              <p:cNvPr id="385" name="Straight Connector 384">
                <a:extLst>
                  <a:ext uri="{FF2B5EF4-FFF2-40B4-BE49-F238E27FC236}">
                    <a16:creationId xmlns:a16="http://schemas.microsoft.com/office/drawing/2014/main" id="{4C8AFABC-33F1-B497-B9A7-FCC8D7EA9237}"/>
                  </a:ext>
                </a:extLst>
              </p:cNvPr>
              <p:cNvCxnSpPr>
                <a:cxnSpLocks/>
                <a:endCxn id="382" idx="2"/>
              </p:cNvCxnSpPr>
              <p:nvPr/>
            </p:nvCxnSpPr>
            <p:spPr>
              <a:xfrm rot="5400000">
                <a:off x="4750794" y="2709059"/>
                <a:ext cx="710770" cy="111942"/>
              </a:xfrm>
              <a:prstGeom prst="line">
                <a:avLst/>
              </a:prstGeom>
              <a:ln w="19050">
                <a:solidFill>
                  <a:srgbClr val="07195D"/>
                </a:solidFill>
              </a:ln>
            </p:spPr>
            <p:style>
              <a:lnRef idx="1">
                <a:schemeClr val="accent1"/>
              </a:lnRef>
              <a:fillRef idx="0">
                <a:schemeClr val="accent1"/>
              </a:fillRef>
              <a:effectRef idx="0">
                <a:schemeClr val="accent1"/>
              </a:effectRef>
              <a:fontRef idx="minor">
                <a:schemeClr val="tx1"/>
              </a:fontRef>
            </p:style>
          </p:cxnSp>
          <p:cxnSp>
            <p:nvCxnSpPr>
              <p:cNvPr id="386" name="Straight Connector 385">
                <a:extLst>
                  <a:ext uri="{FF2B5EF4-FFF2-40B4-BE49-F238E27FC236}">
                    <a16:creationId xmlns:a16="http://schemas.microsoft.com/office/drawing/2014/main" id="{9FF99633-CC60-60CD-DF0D-3294819537FC}"/>
                  </a:ext>
                </a:extLst>
              </p:cNvPr>
              <p:cNvCxnSpPr>
                <a:cxnSpLocks/>
              </p:cNvCxnSpPr>
              <p:nvPr/>
            </p:nvCxnSpPr>
            <p:spPr>
              <a:xfrm rot="3632315">
                <a:off x="4987055" y="2721320"/>
                <a:ext cx="702739" cy="16436"/>
              </a:xfrm>
              <a:prstGeom prst="line">
                <a:avLst/>
              </a:prstGeom>
              <a:ln w="19050">
                <a:solidFill>
                  <a:srgbClr val="07195D"/>
                </a:solidFill>
              </a:ln>
            </p:spPr>
            <p:style>
              <a:lnRef idx="1">
                <a:schemeClr val="accent1"/>
              </a:lnRef>
              <a:fillRef idx="0">
                <a:schemeClr val="accent1"/>
              </a:fillRef>
              <a:effectRef idx="0">
                <a:schemeClr val="accent1"/>
              </a:effectRef>
              <a:fontRef idx="minor">
                <a:schemeClr val="tx1"/>
              </a:fontRef>
            </p:style>
          </p:cxnSp>
          <p:cxnSp>
            <p:nvCxnSpPr>
              <p:cNvPr id="387" name="Straight Connector 386">
                <a:extLst>
                  <a:ext uri="{FF2B5EF4-FFF2-40B4-BE49-F238E27FC236}">
                    <a16:creationId xmlns:a16="http://schemas.microsoft.com/office/drawing/2014/main" id="{E33603FD-209E-EFA2-4993-81D35AE80501}"/>
                  </a:ext>
                </a:extLst>
              </p:cNvPr>
              <p:cNvCxnSpPr>
                <a:cxnSpLocks/>
              </p:cNvCxnSpPr>
              <p:nvPr/>
            </p:nvCxnSpPr>
            <p:spPr>
              <a:xfrm rot="3632315">
                <a:off x="4994565" y="2563003"/>
                <a:ext cx="418354" cy="152266"/>
              </a:xfrm>
              <a:prstGeom prst="line">
                <a:avLst/>
              </a:prstGeom>
              <a:ln w="19050">
                <a:solidFill>
                  <a:srgbClr val="07195D"/>
                </a:solidFill>
              </a:ln>
            </p:spPr>
            <p:style>
              <a:lnRef idx="1">
                <a:schemeClr val="accent1"/>
              </a:lnRef>
              <a:fillRef idx="0">
                <a:schemeClr val="accent1"/>
              </a:fillRef>
              <a:effectRef idx="0">
                <a:schemeClr val="accent1"/>
              </a:effectRef>
              <a:fontRef idx="minor">
                <a:schemeClr val="tx1"/>
              </a:fontRef>
            </p:style>
          </p:cxnSp>
        </p:grpSp>
        <p:sp>
          <p:nvSpPr>
            <p:cNvPr id="379" name="Rectangle: Rounded Corners 378">
              <a:extLst>
                <a:ext uri="{FF2B5EF4-FFF2-40B4-BE49-F238E27FC236}">
                  <a16:creationId xmlns:a16="http://schemas.microsoft.com/office/drawing/2014/main" id="{DC168314-4ADC-714E-90FF-132935B01B30}"/>
                </a:ext>
              </a:extLst>
            </p:cNvPr>
            <p:cNvSpPr/>
            <p:nvPr/>
          </p:nvSpPr>
          <p:spPr bwMode="auto">
            <a:xfrm>
              <a:off x="9640216" y="3213628"/>
              <a:ext cx="322195" cy="256425"/>
            </a:xfrm>
            <a:prstGeom prst="roundRect">
              <a:avLst/>
            </a:prstGeom>
            <a:solidFill>
              <a:srgbClr val="FFC000"/>
            </a:solidFill>
            <a:ln w="9525" cap="flat" cmpd="sng" algn="ctr">
              <a:solidFill>
                <a:srgbClr val="00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1" i="0" u="none" strike="noStrike" kern="0" cap="none" spc="0" normalizeH="0" baseline="0" noProof="0">
                  <a:ln>
                    <a:noFill/>
                  </a:ln>
                  <a:solidFill>
                    <a:srgbClr val="000000"/>
                  </a:solidFill>
                  <a:effectLst/>
                  <a:uLnTx/>
                  <a:uFillTx/>
                  <a:latin typeface="Tahoma" charset="0"/>
                  <a:ea typeface="+mn-ea"/>
                  <a:cs typeface="+mn-cs"/>
                </a:rPr>
                <a:t>Apps</a:t>
              </a:r>
            </a:p>
          </p:txBody>
        </p:sp>
        <p:sp>
          <p:nvSpPr>
            <p:cNvPr id="380" name="Cube 379">
              <a:extLst>
                <a:ext uri="{FF2B5EF4-FFF2-40B4-BE49-F238E27FC236}">
                  <a16:creationId xmlns:a16="http://schemas.microsoft.com/office/drawing/2014/main" id="{3E0502B5-40C2-4DC6-DC13-D43CB8633EDF}"/>
                </a:ext>
              </a:extLst>
            </p:cNvPr>
            <p:cNvSpPr/>
            <p:nvPr/>
          </p:nvSpPr>
          <p:spPr bwMode="auto">
            <a:xfrm>
              <a:off x="9828981" y="3596539"/>
              <a:ext cx="386574" cy="383295"/>
            </a:xfrm>
            <a:prstGeom prst="cube">
              <a:avLst/>
            </a:prstGeom>
            <a:solidFill>
              <a:srgbClr val="FFCF01">
                <a:lumMod val="20000"/>
                <a:lumOff val="80000"/>
              </a:srgbClr>
            </a:solidFill>
            <a:ln w="9525" cap="flat" cmpd="sng" algn="ctr">
              <a:solidFill>
                <a:srgbClr val="00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1" i="0" u="none" strike="noStrike" kern="0" cap="none" spc="0" normalizeH="0" baseline="0" noProof="0">
                  <a:ln>
                    <a:noFill/>
                  </a:ln>
                  <a:solidFill>
                    <a:srgbClr val="000000"/>
                  </a:solidFill>
                  <a:effectLst/>
                  <a:uLnTx/>
                  <a:uFillTx/>
                  <a:latin typeface="Tahoma" charset="0"/>
                  <a:ea typeface="+mn-ea"/>
                  <a:cs typeface="+mn-cs"/>
                </a:rPr>
                <a:t>SAAS</a:t>
              </a:r>
            </a:p>
          </p:txBody>
        </p:sp>
        <p:sp>
          <p:nvSpPr>
            <p:cNvPr id="381" name="Cylinder 380">
              <a:extLst>
                <a:ext uri="{FF2B5EF4-FFF2-40B4-BE49-F238E27FC236}">
                  <a16:creationId xmlns:a16="http://schemas.microsoft.com/office/drawing/2014/main" id="{5B0EF9B7-E194-AC3F-7DA3-42F3CA000CD6}"/>
                </a:ext>
              </a:extLst>
            </p:cNvPr>
            <p:cNvSpPr/>
            <p:nvPr/>
          </p:nvSpPr>
          <p:spPr bwMode="auto">
            <a:xfrm>
              <a:off x="9732981" y="2657681"/>
              <a:ext cx="286670" cy="242634"/>
            </a:xfrm>
            <a:prstGeom prst="can">
              <a:avLst/>
            </a:prstGeom>
            <a:solidFill>
              <a:srgbClr val="00E4A8"/>
            </a:solidFill>
            <a:ln w="9525" cap="flat" cmpd="sng" algn="ctr">
              <a:solidFill>
                <a:srgbClr val="00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1" i="0" u="none" strike="noStrike" kern="0" cap="none" spc="0" normalizeH="0" baseline="0" noProof="0">
                  <a:ln>
                    <a:noFill/>
                  </a:ln>
                  <a:solidFill>
                    <a:srgbClr val="000000"/>
                  </a:solidFill>
                  <a:effectLst/>
                  <a:uLnTx/>
                  <a:uFillTx/>
                  <a:latin typeface="Tahoma" charset="0"/>
                  <a:ea typeface="+mn-ea"/>
                  <a:cs typeface="+mn-cs"/>
                </a:rPr>
                <a:t>DB</a:t>
              </a:r>
            </a:p>
          </p:txBody>
        </p:sp>
        <p:sp>
          <p:nvSpPr>
            <p:cNvPr id="382" name="Cylinder 381">
              <a:extLst>
                <a:ext uri="{FF2B5EF4-FFF2-40B4-BE49-F238E27FC236}">
                  <a16:creationId xmlns:a16="http://schemas.microsoft.com/office/drawing/2014/main" id="{A5EC7CC4-868C-E803-31C4-392F878628C5}"/>
                </a:ext>
              </a:extLst>
            </p:cNvPr>
            <p:cNvSpPr/>
            <p:nvPr/>
          </p:nvSpPr>
          <p:spPr bwMode="auto">
            <a:xfrm>
              <a:off x="10021569" y="2870987"/>
              <a:ext cx="593876" cy="423883"/>
            </a:xfrm>
            <a:prstGeom prst="can">
              <a:avLst/>
            </a:prstGeom>
            <a:solidFill>
              <a:srgbClr val="333399">
                <a:lumMod val="60000"/>
                <a:lumOff val="40000"/>
              </a:srgbClr>
            </a:solidFill>
            <a:ln w="9525" cap="flat" cmpd="sng" algn="ctr">
              <a:solidFill>
                <a:srgbClr val="00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1" i="0" u="none" strike="noStrike" kern="0" cap="none" spc="0" normalizeH="0" baseline="0" noProof="0">
                  <a:ln>
                    <a:noFill/>
                  </a:ln>
                  <a:solidFill>
                    <a:srgbClr val="000000"/>
                  </a:solidFill>
                  <a:effectLst/>
                  <a:uLnTx/>
                  <a:uFillTx/>
                  <a:latin typeface="Tahoma" charset="0"/>
                  <a:ea typeface="+mn-ea"/>
                  <a:cs typeface="+mn-cs"/>
                </a:rPr>
                <a:t>Data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1" i="0" u="none" strike="noStrike" kern="0" cap="none" spc="0" normalizeH="0" baseline="0" noProof="0">
                  <a:ln>
                    <a:noFill/>
                  </a:ln>
                  <a:solidFill>
                    <a:srgbClr val="000000"/>
                  </a:solidFill>
                  <a:effectLst/>
                  <a:uLnTx/>
                  <a:uFillTx/>
                  <a:latin typeface="Tahoma" charset="0"/>
                  <a:ea typeface="+mn-ea"/>
                  <a:cs typeface="+mn-cs"/>
                </a:rPr>
                <a:t>Warehouse</a:t>
              </a:r>
            </a:p>
          </p:txBody>
        </p:sp>
        <p:sp>
          <p:nvSpPr>
            <p:cNvPr id="383" name="Rectangle 382">
              <a:extLst>
                <a:ext uri="{FF2B5EF4-FFF2-40B4-BE49-F238E27FC236}">
                  <a16:creationId xmlns:a16="http://schemas.microsoft.com/office/drawing/2014/main" id="{A6D7E551-288E-62FB-05BA-C95AC4B2E59E}"/>
                </a:ext>
              </a:extLst>
            </p:cNvPr>
            <p:cNvSpPr/>
            <p:nvPr/>
          </p:nvSpPr>
          <p:spPr>
            <a:xfrm rot="20799718">
              <a:off x="9118639" y="2433877"/>
              <a:ext cx="1735341" cy="1745300"/>
            </a:xfrm>
            <a:prstGeom prst="rect">
              <a:avLst/>
            </a:prstGeom>
            <a:solidFill>
              <a:srgbClr val="FFFFFF">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376" name="Group 375">
            <a:extLst>
              <a:ext uri="{FF2B5EF4-FFF2-40B4-BE49-F238E27FC236}">
                <a16:creationId xmlns:a16="http://schemas.microsoft.com/office/drawing/2014/main" id="{F825CB83-F9F3-DCDB-33C1-17AE6F4F5D0D}"/>
              </a:ext>
            </a:extLst>
          </p:cNvPr>
          <p:cNvGrpSpPr/>
          <p:nvPr/>
        </p:nvGrpSpPr>
        <p:grpSpPr>
          <a:xfrm>
            <a:off x="9644540" y="2438812"/>
            <a:ext cx="1809556" cy="1745300"/>
            <a:chOff x="9044424" y="2433877"/>
            <a:chExt cx="1809556" cy="1745300"/>
          </a:xfrm>
        </p:grpSpPr>
        <p:grpSp>
          <p:nvGrpSpPr>
            <p:cNvPr id="356" name="Group 355">
              <a:extLst>
                <a:ext uri="{FF2B5EF4-FFF2-40B4-BE49-F238E27FC236}">
                  <a16:creationId xmlns:a16="http://schemas.microsoft.com/office/drawing/2014/main" id="{40F924EA-6E57-5DFA-400B-0A70FA448E81}"/>
                </a:ext>
              </a:extLst>
            </p:cNvPr>
            <p:cNvGrpSpPr/>
            <p:nvPr/>
          </p:nvGrpSpPr>
          <p:grpSpPr>
            <a:xfrm rot="5400000" flipV="1">
              <a:off x="9144548" y="2596151"/>
              <a:ext cx="776902" cy="977149"/>
              <a:chOff x="4756504" y="2378168"/>
              <a:chExt cx="590139" cy="742247"/>
            </a:xfrm>
          </p:grpSpPr>
          <p:cxnSp>
            <p:nvCxnSpPr>
              <p:cNvPr id="361" name="Straight Connector 360">
                <a:extLst>
                  <a:ext uri="{FF2B5EF4-FFF2-40B4-BE49-F238E27FC236}">
                    <a16:creationId xmlns:a16="http://schemas.microsoft.com/office/drawing/2014/main" id="{71BBF50F-9052-4464-7C70-AC82FC87F586}"/>
                  </a:ext>
                </a:extLst>
              </p:cNvPr>
              <p:cNvCxnSpPr>
                <a:cxnSpLocks/>
              </p:cNvCxnSpPr>
              <p:nvPr/>
            </p:nvCxnSpPr>
            <p:spPr>
              <a:xfrm rot="3632315">
                <a:off x="4877207" y="2397501"/>
                <a:ext cx="271378" cy="512783"/>
              </a:xfrm>
              <a:prstGeom prst="line">
                <a:avLst/>
              </a:prstGeom>
              <a:ln w="19050">
                <a:solidFill>
                  <a:srgbClr val="07195D"/>
                </a:solidFill>
              </a:ln>
            </p:spPr>
            <p:style>
              <a:lnRef idx="1">
                <a:schemeClr val="accent1"/>
              </a:lnRef>
              <a:fillRef idx="0">
                <a:schemeClr val="accent1"/>
              </a:fillRef>
              <a:effectRef idx="0">
                <a:schemeClr val="accent1"/>
              </a:effectRef>
              <a:fontRef idx="minor">
                <a:schemeClr val="tx1"/>
              </a:fontRef>
            </p:style>
          </p:cxnSp>
          <p:cxnSp>
            <p:nvCxnSpPr>
              <p:cNvPr id="362" name="Straight Connector 361">
                <a:extLst>
                  <a:ext uri="{FF2B5EF4-FFF2-40B4-BE49-F238E27FC236}">
                    <a16:creationId xmlns:a16="http://schemas.microsoft.com/office/drawing/2014/main" id="{22124B08-485E-8B66-7F16-DD0267D5FACC}"/>
                  </a:ext>
                </a:extLst>
              </p:cNvPr>
              <p:cNvCxnSpPr>
                <a:cxnSpLocks/>
                <a:endCxn id="372" idx="2"/>
              </p:cNvCxnSpPr>
              <p:nvPr/>
            </p:nvCxnSpPr>
            <p:spPr>
              <a:xfrm rot="5400000">
                <a:off x="4750794" y="2709059"/>
                <a:ext cx="710770" cy="111942"/>
              </a:xfrm>
              <a:prstGeom prst="line">
                <a:avLst/>
              </a:prstGeom>
              <a:ln w="19050">
                <a:solidFill>
                  <a:srgbClr val="07195D"/>
                </a:solidFill>
              </a:ln>
            </p:spPr>
            <p:style>
              <a:lnRef idx="1">
                <a:schemeClr val="accent1"/>
              </a:lnRef>
              <a:fillRef idx="0">
                <a:schemeClr val="accent1"/>
              </a:fillRef>
              <a:effectRef idx="0">
                <a:schemeClr val="accent1"/>
              </a:effectRef>
              <a:fontRef idx="minor">
                <a:schemeClr val="tx1"/>
              </a:fontRef>
            </p:style>
          </p:cxnSp>
          <p:cxnSp>
            <p:nvCxnSpPr>
              <p:cNvPr id="363" name="Straight Connector 362">
                <a:extLst>
                  <a:ext uri="{FF2B5EF4-FFF2-40B4-BE49-F238E27FC236}">
                    <a16:creationId xmlns:a16="http://schemas.microsoft.com/office/drawing/2014/main" id="{BC5207EB-E174-B6AC-4A91-304CF2043FE9}"/>
                  </a:ext>
                </a:extLst>
              </p:cNvPr>
              <p:cNvCxnSpPr>
                <a:cxnSpLocks/>
              </p:cNvCxnSpPr>
              <p:nvPr/>
            </p:nvCxnSpPr>
            <p:spPr>
              <a:xfrm rot="3632315">
                <a:off x="4987055" y="2721320"/>
                <a:ext cx="702739" cy="16436"/>
              </a:xfrm>
              <a:prstGeom prst="line">
                <a:avLst/>
              </a:prstGeom>
              <a:ln w="19050">
                <a:solidFill>
                  <a:srgbClr val="07195D"/>
                </a:solidFill>
              </a:ln>
            </p:spPr>
            <p:style>
              <a:lnRef idx="1">
                <a:schemeClr val="accent1"/>
              </a:lnRef>
              <a:fillRef idx="0">
                <a:schemeClr val="accent1"/>
              </a:fillRef>
              <a:effectRef idx="0">
                <a:schemeClr val="accent1"/>
              </a:effectRef>
              <a:fontRef idx="minor">
                <a:schemeClr val="tx1"/>
              </a:fontRef>
            </p:style>
          </p:cxnSp>
          <p:cxnSp>
            <p:nvCxnSpPr>
              <p:cNvPr id="364" name="Straight Connector 363">
                <a:extLst>
                  <a:ext uri="{FF2B5EF4-FFF2-40B4-BE49-F238E27FC236}">
                    <a16:creationId xmlns:a16="http://schemas.microsoft.com/office/drawing/2014/main" id="{46D4547F-B146-ECA1-89F2-19DA40435702}"/>
                  </a:ext>
                </a:extLst>
              </p:cNvPr>
              <p:cNvCxnSpPr>
                <a:cxnSpLocks/>
              </p:cNvCxnSpPr>
              <p:nvPr/>
            </p:nvCxnSpPr>
            <p:spPr>
              <a:xfrm rot="3632315">
                <a:off x="4994565" y="2563003"/>
                <a:ext cx="418354" cy="152266"/>
              </a:xfrm>
              <a:prstGeom prst="line">
                <a:avLst/>
              </a:prstGeom>
              <a:ln w="19050">
                <a:solidFill>
                  <a:srgbClr val="07195D"/>
                </a:solidFill>
              </a:ln>
            </p:spPr>
            <p:style>
              <a:lnRef idx="1">
                <a:schemeClr val="accent1"/>
              </a:lnRef>
              <a:fillRef idx="0">
                <a:schemeClr val="accent1"/>
              </a:fillRef>
              <a:effectRef idx="0">
                <a:schemeClr val="accent1"/>
              </a:effectRef>
              <a:fontRef idx="minor">
                <a:schemeClr val="tx1"/>
              </a:fontRef>
            </p:style>
          </p:cxnSp>
        </p:grpSp>
        <p:sp>
          <p:nvSpPr>
            <p:cNvPr id="369" name="Rectangle: Rounded Corners 368">
              <a:extLst>
                <a:ext uri="{FF2B5EF4-FFF2-40B4-BE49-F238E27FC236}">
                  <a16:creationId xmlns:a16="http://schemas.microsoft.com/office/drawing/2014/main" id="{DFDF7223-EFD8-52C1-2CA9-B127498CB4B3}"/>
                </a:ext>
              </a:extLst>
            </p:cNvPr>
            <p:cNvSpPr/>
            <p:nvPr/>
          </p:nvSpPr>
          <p:spPr bwMode="auto">
            <a:xfrm>
              <a:off x="9640216" y="3213628"/>
              <a:ext cx="322195" cy="256425"/>
            </a:xfrm>
            <a:prstGeom prst="roundRect">
              <a:avLst/>
            </a:prstGeom>
            <a:solidFill>
              <a:srgbClr val="FFC000"/>
            </a:solidFill>
            <a:ln w="9525" cap="flat" cmpd="sng" algn="ctr">
              <a:solidFill>
                <a:srgbClr val="00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1" i="0" u="none" strike="noStrike" kern="0" cap="none" spc="0" normalizeH="0" baseline="0" noProof="0">
                  <a:ln>
                    <a:noFill/>
                  </a:ln>
                  <a:solidFill>
                    <a:srgbClr val="000000"/>
                  </a:solidFill>
                  <a:effectLst/>
                  <a:uLnTx/>
                  <a:uFillTx/>
                  <a:latin typeface="Tahoma" charset="0"/>
                  <a:ea typeface="+mn-ea"/>
                  <a:cs typeface="+mn-cs"/>
                </a:rPr>
                <a:t>Apps</a:t>
              </a:r>
            </a:p>
          </p:txBody>
        </p:sp>
        <p:sp>
          <p:nvSpPr>
            <p:cNvPr id="370" name="Cube 369">
              <a:extLst>
                <a:ext uri="{FF2B5EF4-FFF2-40B4-BE49-F238E27FC236}">
                  <a16:creationId xmlns:a16="http://schemas.microsoft.com/office/drawing/2014/main" id="{29A091B0-A16E-4BE1-647D-5C3179D83BD9}"/>
                </a:ext>
              </a:extLst>
            </p:cNvPr>
            <p:cNvSpPr/>
            <p:nvPr/>
          </p:nvSpPr>
          <p:spPr bwMode="auto">
            <a:xfrm>
              <a:off x="9828981" y="3596539"/>
              <a:ext cx="386574" cy="383295"/>
            </a:xfrm>
            <a:prstGeom prst="cube">
              <a:avLst/>
            </a:prstGeom>
            <a:solidFill>
              <a:srgbClr val="FFCF01">
                <a:lumMod val="20000"/>
                <a:lumOff val="80000"/>
              </a:srgbClr>
            </a:solidFill>
            <a:ln w="9525" cap="flat" cmpd="sng" algn="ctr">
              <a:solidFill>
                <a:srgbClr val="00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1" i="0" u="none" strike="noStrike" kern="0" cap="none" spc="0" normalizeH="0" baseline="0" noProof="0">
                  <a:ln>
                    <a:noFill/>
                  </a:ln>
                  <a:solidFill>
                    <a:srgbClr val="000000"/>
                  </a:solidFill>
                  <a:effectLst/>
                  <a:uLnTx/>
                  <a:uFillTx/>
                  <a:latin typeface="Tahoma" charset="0"/>
                  <a:ea typeface="+mn-ea"/>
                  <a:cs typeface="+mn-cs"/>
                </a:rPr>
                <a:t>SAAS</a:t>
              </a:r>
            </a:p>
          </p:txBody>
        </p:sp>
        <p:sp>
          <p:nvSpPr>
            <p:cNvPr id="371" name="Cylinder 370">
              <a:extLst>
                <a:ext uri="{FF2B5EF4-FFF2-40B4-BE49-F238E27FC236}">
                  <a16:creationId xmlns:a16="http://schemas.microsoft.com/office/drawing/2014/main" id="{C3708D77-7E81-A5E2-04BF-E89B5F702A72}"/>
                </a:ext>
              </a:extLst>
            </p:cNvPr>
            <p:cNvSpPr/>
            <p:nvPr/>
          </p:nvSpPr>
          <p:spPr bwMode="auto">
            <a:xfrm>
              <a:off x="9732981" y="2657681"/>
              <a:ext cx="286670" cy="242634"/>
            </a:xfrm>
            <a:prstGeom prst="can">
              <a:avLst/>
            </a:prstGeom>
            <a:solidFill>
              <a:srgbClr val="00E4A8"/>
            </a:solidFill>
            <a:ln w="9525" cap="flat" cmpd="sng" algn="ctr">
              <a:solidFill>
                <a:srgbClr val="00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1" i="0" u="none" strike="noStrike" kern="0" cap="none" spc="0" normalizeH="0" baseline="0" noProof="0">
                  <a:ln>
                    <a:noFill/>
                  </a:ln>
                  <a:solidFill>
                    <a:srgbClr val="000000"/>
                  </a:solidFill>
                  <a:effectLst/>
                  <a:uLnTx/>
                  <a:uFillTx/>
                  <a:latin typeface="Tahoma" charset="0"/>
                  <a:ea typeface="+mn-ea"/>
                  <a:cs typeface="+mn-cs"/>
                </a:rPr>
                <a:t>DB</a:t>
              </a:r>
            </a:p>
          </p:txBody>
        </p:sp>
        <p:sp>
          <p:nvSpPr>
            <p:cNvPr id="372" name="Cylinder 371">
              <a:extLst>
                <a:ext uri="{FF2B5EF4-FFF2-40B4-BE49-F238E27FC236}">
                  <a16:creationId xmlns:a16="http://schemas.microsoft.com/office/drawing/2014/main" id="{375013FD-1D76-A818-F4AA-25AA8BEADBD2}"/>
                </a:ext>
              </a:extLst>
            </p:cNvPr>
            <p:cNvSpPr/>
            <p:nvPr/>
          </p:nvSpPr>
          <p:spPr bwMode="auto">
            <a:xfrm>
              <a:off x="10021569" y="2870987"/>
              <a:ext cx="593876" cy="423883"/>
            </a:xfrm>
            <a:prstGeom prst="can">
              <a:avLst/>
            </a:prstGeom>
            <a:solidFill>
              <a:srgbClr val="333399">
                <a:lumMod val="60000"/>
                <a:lumOff val="40000"/>
              </a:srgbClr>
            </a:solidFill>
            <a:ln w="9525" cap="flat" cmpd="sng" algn="ctr">
              <a:solidFill>
                <a:srgbClr val="00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1" i="0" u="none" strike="noStrike" kern="0" cap="none" spc="0" normalizeH="0" baseline="0" noProof="0">
                  <a:ln>
                    <a:noFill/>
                  </a:ln>
                  <a:solidFill>
                    <a:srgbClr val="000000"/>
                  </a:solidFill>
                  <a:effectLst/>
                  <a:uLnTx/>
                  <a:uFillTx/>
                  <a:latin typeface="Tahoma" charset="0"/>
                  <a:ea typeface="+mn-ea"/>
                  <a:cs typeface="+mn-cs"/>
                </a:rPr>
                <a:t>Data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1" i="0" u="none" strike="noStrike" kern="0" cap="none" spc="0" normalizeH="0" baseline="0" noProof="0">
                  <a:ln>
                    <a:noFill/>
                  </a:ln>
                  <a:solidFill>
                    <a:srgbClr val="000000"/>
                  </a:solidFill>
                  <a:effectLst/>
                  <a:uLnTx/>
                  <a:uFillTx/>
                  <a:latin typeface="Tahoma" charset="0"/>
                  <a:ea typeface="+mn-ea"/>
                  <a:cs typeface="+mn-cs"/>
                </a:rPr>
                <a:t>Warehouse</a:t>
              </a:r>
            </a:p>
          </p:txBody>
        </p:sp>
        <p:sp>
          <p:nvSpPr>
            <p:cNvPr id="375" name="Rectangle 374">
              <a:extLst>
                <a:ext uri="{FF2B5EF4-FFF2-40B4-BE49-F238E27FC236}">
                  <a16:creationId xmlns:a16="http://schemas.microsoft.com/office/drawing/2014/main" id="{B614868F-4543-9E24-9CFC-58BE727CE312}"/>
                </a:ext>
              </a:extLst>
            </p:cNvPr>
            <p:cNvSpPr/>
            <p:nvPr/>
          </p:nvSpPr>
          <p:spPr>
            <a:xfrm rot="20799718">
              <a:off x="9118639" y="2433877"/>
              <a:ext cx="1735341" cy="1745300"/>
            </a:xfrm>
            <a:prstGeom prst="rect">
              <a:avLst/>
            </a:prstGeom>
            <a:solidFill>
              <a:srgbClr val="FFFFFF">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 name="Slide Number Placeholder 1">
            <a:extLst>
              <a:ext uri="{FF2B5EF4-FFF2-40B4-BE49-F238E27FC236}">
                <a16:creationId xmlns:a16="http://schemas.microsoft.com/office/drawing/2014/main" id="{7FBC2A3D-A5F6-9F4E-FF9A-4DD3A61B2F92}"/>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5EC5FC-CC7F-452E-93D6-839178893493}" type="slidenum">
              <a:rPr kumimoji="0" lang="en-US" sz="1000" b="1"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000" b="1"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3BB85D8E-F84D-D51E-0868-ADED268F8773}"/>
              </a:ext>
            </a:extLst>
          </p:cNvPr>
          <p:cNvGrpSpPr/>
          <p:nvPr/>
        </p:nvGrpSpPr>
        <p:grpSpPr>
          <a:xfrm>
            <a:off x="487382" y="1412212"/>
            <a:ext cx="4850257" cy="2698640"/>
            <a:chOff x="181193" y="938769"/>
            <a:chExt cx="11610757" cy="5277880"/>
          </a:xfrm>
        </p:grpSpPr>
        <p:sp>
          <p:nvSpPr>
            <p:cNvPr id="6" name="Rectangle 5">
              <a:extLst>
                <a:ext uri="{FF2B5EF4-FFF2-40B4-BE49-F238E27FC236}">
                  <a16:creationId xmlns:a16="http://schemas.microsoft.com/office/drawing/2014/main" id="{3EF72226-0AF4-ABC6-50BE-9B7A85AC698C}"/>
                </a:ext>
              </a:extLst>
            </p:cNvPr>
            <p:cNvSpPr/>
            <p:nvPr/>
          </p:nvSpPr>
          <p:spPr bwMode="auto">
            <a:xfrm>
              <a:off x="400050" y="938769"/>
              <a:ext cx="11391900" cy="5277880"/>
            </a:xfrm>
            <a:prstGeom prst="rect">
              <a:avLst/>
            </a:prstGeom>
            <a:solidFill>
              <a:srgbClr val="145072"/>
            </a:solidFill>
            <a:ln w="9525" cap="flat" cmpd="sng" algn="ctr">
              <a:solidFill>
                <a:srgbClr val="00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Tahoma" charset="0"/>
                <a:ea typeface="+mn-ea"/>
                <a:cs typeface="+mn-cs"/>
              </a:endParaRPr>
            </a:p>
          </p:txBody>
        </p:sp>
        <p:sp>
          <p:nvSpPr>
            <p:cNvPr id="7" name="Rectangle: Rounded Corners 6">
              <a:extLst>
                <a:ext uri="{FF2B5EF4-FFF2-40B4-BE49-F238E27FC236}">
                  <a16:creationId xmlns:a16="http://schemas.microsoft.com/office/drawing/2014/main" id="{E860CFB9-0B7B-8498-F31C-5C3DCD520CA8}"/>
                </a:ext>
              </a:extLst>
            </p:cNvPr>
            <p:cNvSpPr/>
            <p:nvPr/>
          </p:nvSpPr>
          <p:spPr bwMode="auto">
            <a:xfrm>
              <a:off x="10264303" y="1420412"/>
              <a:ext cx="544749" cy="518809"/>
            </a:xfrm>
            <a:prstGeom prst="roundRect">
              <a:avLst/>
            </a:prstGeom>
            <a:solidFill>
              <a:srgbClr val="FFC000"/>
            </a:solidFill>
            <a:ln w="9525" cap="flat" cmpd="sng" algn="ctr">
              <a:solidFill>
                <a:srgbClr val="00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00" b="1" i="0" u="none" strike="noStrike" kern="0" cap="none" spc="0" normalizeH="0" baseline="0" noProof="0">
                  <a:ln>
                    <a:noFill/>
                  </a:ln>
                  <a:solidFill>
                    <a:srgbClr val="000000"/>
                  </a:solidFill>
                  <a:effectLst/>
                  <a:uLnTx/>
                  <a:uFillTx/>
                  <a:latin typeface="Tahoma" charset="0"/>
                  <a:ea typeface="+mn-ea"/>
                  <a:cs typeface="+mn-cs"/>
                </a:rPr>
                <a:t>Apps</a:t>
              </a:r>
            </a:p>
          </p:txBody>
        </p:sp>
        <p:sp>
          <p:nvSpPr>
            <p:cNvPr id="8" name="Cube 7">
              <a:extLst>
                <a:ext uri="{FF2B5EF4-FFF2-40B4-BE49-F238E27FC236}">
                  <a16:creationId xmlns:a16="http://schemas.microsoft.com/office/drawing/2014/main" id="{61A8F36A-EB78-6E86-6A94-DC03602F87C9}"/>
                </a:ext>
              </a:extLst>
            </p:cNvPr>
            <p:cNvSpPr/>
            <p:nvPr/>
          </p:nvSpPr>
          <p:spPr bwMode="auto">
            <a:xfrm>
              <a:off x="10669971" y="2185472"/>
              <a:ext cx="673377" cy="560698"/>
            </a:xfrm>
            <a:prstGeom prst="cube">
              <a:avLst/>
            </a:prstGeom>
            <a:solidFill>
              <a:srgbClr val="FFCF01">
                <a:lumMod val="20000"/>
                <a:lumOff val="80000"/>
              </a:srgbClr>
            </a:solidFill>
            <a:ln w="9525" cap="flat" cmpd="sng" algn="ctr">
              <a:solidFill>
                <a:srgbClr val="00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0" cap="none" spc="0" normalizeH="0" baseline="0" noProof="0">
                  <a:ln>
                    <a:noFill/>
                  </a:ln>
                  <a:solidFill>
                    <a:srgbClr val="000000"/>
                  </a:solidFill>
                  <a:effectLst/>
                  <a:uLnTx/>
                  <a:uFillTx/>
                  <a:latin typeface="Tahoma" charset="0"/>
                  <a:ea typeface="+mn-ea"/>
                  <a:cs typeface="+mn-cs"/>
                </a:rPr>
                <a:t>SAAS</a:t>
              </a:r>
            </a:p>
          </p:txBody>
        </p:sp>
        <p:sp>
          <p:nvSpPr>
            <p:cNvPr id="9" name="Arc 8">
              <a:extLst>
                <a:ext uri="{FF2B5EF4-FFF2-40B4-BE49-F238E27FC236}">
                  <a16:creationId xmlns:a16="http://schemas.microsoft.com/office/drawing/2014/main" id="{5C171CA0-A487-31E1-D426-838E110044A6}"/>
                </a:ext>
              </a:extLst>
            </p:cNvPr>
            <p:cNvSpPr/>
            <p:nvPr/>
          </p:nvSpPr>
          <p:spPr bwMode="auto">
            <a:xfrm rot="11991990">
              <a:off x="1160938" y="1861701"/>
              <a:ext cx="460766" cy="952901"/>
            </a:xfrm>
            <a:prstGeom prst="arc">
              <a:avLst/>
            </a:prstGeom>
            <a:noFill/>
            <a:ln w="19050" cap="flat" cmpd="sng" algn="ctr">
              <a:solidFill>
                <a:srgbClr val="FFFFFF"/>
              </a:solidFill>
              <a:prstDash val="solid"/>
              <a:miter lim="800000"/>
              <a:headEnd type="triangl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Tahoma" charset="0"/>
                <a:ea typeface="+mn-ea"/>
                <a:cs typeface="+mn-cs"/>
              </a:endParaRPr>
            </a:p>
          </p:txBody>
        </p:sp>
        <p:sp>
          <p:nvSpPr>
            <p:cNvPr id="10" name="Arc 9">
              <a:extLst>
                <a:ext uri="{FF2B5EF4-FFF2-40B4-BE49-F238E27FC236}">
                  <a16:creationId xmlns:a16="http://schemas.microsoft.com/office/drawing/2014/main" id="{EEFDB049-70DC-2071-5BF5-7CDB42BBFEBE}"/>
                </a:ext>
              </a:extLst>
            </p:cNvPr>
            <p:cNvSpPr/>
            <p:nvPr/>
          </p:nvSpPr>
          <p:spPr bwMode="auto">
            <a:xfrm rot="11835393">
              <a:off x="1014894" y="1020027"/>
              <a:ext cx="976879" cy="2827506"/>
            </a:xfrm>
            <a:prstGeom prst="arc">
              <a:avLst/>
            </a:prstGeom>
            <a:noFill/>
            <a:ln w="19050" cap="flat" cmpd="sng" algn="ctr">
              <a:solidFill>
                <a:srgbClr val="FFFFFF"/>
              </a:solidFill>
              <a:prstDash val="solid"/>
              <a:miter lim="800000"/>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Tahoma" charset="0"/>
                <a:ea typeface="+mn-ea"/>
                <a:cs typeface="+mn-cs"/>
              </a:endParaRPr>
            </a:p>
          </p:txBody>
        </p:sp>
        <p:sp>
          <p:nvSpPr>
            <p:cNvPr id="11" name="Arc 10">
              <a:extLst>
                <a:ext uri="{FF2B5EF4-FFF2-40B4-BE49-F238E27FC236}">
                  <a16:creationId xmlns:a16="http://schemas.microsoft.com/office/drawing/2014/main" id="{6B1B03F1-0061-F6C6-2DCF-F2251384A017}"/>
                </a:ext>
              </a:extLst>
            </p:cNvPr>
            <p:cNvSpPr/>
            <p:nvPr/>
          </p:nvSpPr>
          <p:spPr bwMode="auto">
            <a:xfrm rot="11991990">
              <a:off x="637419" y="3822782"/>
              <a:ext cx="2357068" cy="1908134"/>
            </a:xfrm>
            <a:prstGeom prst="arc">
              <a:avLst/>
            </a:prstGeom>
            <a:noFill/>
            <a:ln w="19050" cap="flat" cmpd="sng" algn="ctr">
              <a:solidFill>
                <a:srgbClr val="FFFFFF"/>
              </a:solidFill>
              <a:prstDash val="solid"/>
              <a:miter lim="800000"/>
              <a:headEnd type="triangl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Tahoma" charset="0"/>
                <a:ea typeface="+mn-ea"/>
                <a:cs typeface="+mn-cs"/>
              </a:endParaRPr>
            </a:p>
          </p:txBody>
        </p:sp>
        <p:sp>
          <p:nvSpPr>
            <p:cNvPr id="12" name="Arc 11">
              <a:extLst>
                <a:ext uri="{FF2B5EF4-FFF2-40B4-BE49-F238E27FC236}">
                  <a16:creationId xmlns:a16="http://schemas.microsoft.com/office/drawing/2014/main" id="{032FCE40-BA3D-09BF-7C62-B173C71FC5B6}"/>
                </a:ext>
              </a:extLst>
            </p:cNvPr>
            <p:cNvSpPr/>
            <p:nvPr/>
          </p:nvSpPr>
          <p:spPr bwMode="auto">
            <a:xfrm rot="13636384">
              <a:off x="649152" y="2716717"/>
              <a:ext cx="2422901" cy="2523568"/>
            </a:xfrm>
            <a:prstGeom prst="arc">
              <a:avLst/>
            </a:prstGeom>
            <a:noFill/>
            <a:ln w="19050" cap="flat" cmpd="sng" algn="ctr">
              <a:solidFill>
                <a:srgbClr val="FFFFFF"/>
              </a:solidFill>
              <a:prstDash val="solid"/>
              <a:miter lim="800000"/>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Tahoma" charset="0"/>
                <a:ea typeface="+mn-ea"/>
                <a:cs typeface="+mn-cs"/>
              </a:endParaRPr>
            </a:p>
          </p:txBody>
        </p:sp>
        <p:sp>
          <p:nvSpPr>
            <p:cNvPr id="13" name="Arc 12">
              <a:extLst>
                <a:ext uri="{FF2B5EF4-FFF2-40B4-BE49-F238E27FC236}">
                  <a16:creationId xmlns:a16="http://schemas.microsoft.com/office/drawing/2014/main" id="{94D0CD6F-03ED-83D7-52D6-910FD0E26653}"/>
                </a:ext>
              </a:extLst>
            </p:cNvPr>
            <p:cNvSpPr/>
            <p:nvPr/>
          </p:nvSpPr>
          <p:spPr bwMode="auto">
            <a:xfrm rot="10451654">
              <a:off x="1095847" y="4728537"/>
              <a:ext cx="752793" cy="800346"/>
            </a:xfrm>
            <a:prstGeom prst="arc">
              <a:avLst/>
            </a:prstGeom>
            <a:noFill/>
            <a:ln w="19050" cap="flat" cmpd="sng" algn="ctr">
              <a:solidFill>
                <a:srgbClr val="FFFFFF"/>
              </a:solidFill>
              <a:prstDash val="solid"/>
              <a:miter lim="800000"/>
              <a:headEnd type="triangl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Tahoma" charset="0"/>
                <a:ea typeface="+mn-ea"/>
                <a:cs typeface="+mn-cs"/>
              </a:endParaRPr>
            </a:p>
          </p:txBody>
        </p:sp>
        <p:sp>
          <p:nvSpPr>
            <p:cNvPr id="14" name="Arc 13">
              <a:extLst>
                <a:ext uri="{FF2B5EF4-FFF2-40B4-BE49-F238E27FC236}">
                  <a16:creationId xmlns:a16="http://schemas.microsoft.com/office/drawing/2014/main" id="{889C4147-89D0-4D09-24EF-62F8D0C82891}"/>
                </a:ext>
              </a:extLst>
            </p:cNvPr>
            <p:cNvSpPr/>
            <p:nvPr/>
          </p:nvSpPr>
          <p:spPr bwMode="auto">
            <a:xfrm rot="374484">
              <a:off x="1205754" y="5089257"/>
              <a:ext cx="475829" cy="639060"/>
            </a:xfrm>
            <a:prstGeom prst="arc">
              <a:avLst/>
            </a:prstGeom>
            <a:noFill/>
            <a:ln w="19050" cap="flat" cmpd="sng" algn="ctr">
              <a:solidFill>
                <a:srgbClr val="FFFFFF"/>
              </a:solidFill>
              <a:prstDash val="solid"/>
              <a:miter lim="800000"/>
              <a:headEnd type="triangl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Tahoma" charset="0"/>
                <a:ea typeface="+mn-ea"/>
                <a:cs typeface="+mn-cs"/>
              </a:endParaRPr>
            </a:p>
          </p:txBody>
        </p:sp>
        <p:sp>
          <p:nvSpPr>
            <p:cNvPr id="15" name="Arc 14">
              <a:extLst>
                <a:ext uri="{FF2B5EF4-FFF2-40B4-BE49-F238E27FC236}">
                  <a16:creationId xmlns:a16="http://schemas.microsoft.com/office/drawing/2014/main" id="{6E0119D4-2C57-B37A-48FE-942FB05BD95A}"/>
                </a:ext>
              </a:extLst>
            </p:cNvPr>
            <p:cNvSpPr/>
            <p:nvPr/>
          </p:nvSpPr>
          <p:spPr bwMode="auto">
            <a:xfrm rot="1984099">
              <a:off x="928286" y="4307389"/>
              <a:ext cx="508100" cy="299819"/>
            </a:xfrm>
            <a:prstGeom prst="arc">
              <a:avLst/>
            </a:prstGeom>
            <a:noFill/>
            <a:ln w="19050" cap="flat" cmpd="sng" algn="ctr">
              <a:solidFill>
                <a:srgbClr val="FFFFFF"/>
              </a:solidFill>
              <a:prstDash val="solid"/>
              <a:miter lim="800000"/>
              <a:headEnd type="triangl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Tahoma" charset="0"/>
                <a:ea typeface="+mn-ea"/>
                <a:cs typeface="+mn-cs"/>
              </a:endParaRPr>
            </a:p>
          </p:txBody>
        </p:sp>
        <p:sp>
          <p:nvSpPr>
            <p:cNvPr id="16" name="Arc 15">
              <a:extLst>
                <a:ext uri="{FF2B5EF4-FFF2-40B4-BE49-F238E27FC236}">
                  <a16:creationId xmlns:a16="http://schemas.microsoft.com/office/drawing/2014/main" id="{625B9426-850D-E5A4-DCF9-8E8C718F7671}"/>
                </a:ext>
              </a:extLst>
            </p:cNvPr>
            <p:cNvSpPr/>
            <p:nvPr/>
          </p:nvSpPr>
          <p:spPr bwMode="auto">
            <a:xfrm rot="1262473">
              <a:off x="181193" y="4172276"/>
              <a:ext cx="1621206" cy="1876812"/>
            </a:xfrm>
            <a:prstGeom prst="arc">
              <a:avLst/>
            </a:prstGeom>
            <a:noFill/>
            <a:ln w="19050" cap="flat" cmpd="sng" algn="ctr">
              <a:solidFill>
                <a:srgbClr val="FFFFFF"/>
              </a:solidFill>
              <a:prstDash val="solid"/>
              <a:miter lim="800000"/>
              <a:headEnd type="triangl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Tahoma" charset="0"/>
                <a:ea typeface="+mn-ea"/>
                <a:cs typeface="+mn-cs"/>
              </a:endParaRPr>
            </a:p>
          </p:txBody>
        </p:sp>
        <p:sp>
          <p:nvSpPr>
            <p:cNvPr id="17" name="Arc 16">
              <a:extLst>
                <a:ext uri="{FF2B5EF4-FFF2-40B4-BE49-F238E27FC236}">
                  <a16:creationId xmlns:a16="http://schemas.microsoft.com/office/drawing/2014/main" id="{601BF509-73C4-3EBA-C091-F02D765CA638}"/>
                </a:ext>
              </a:extLst>
            </p:cNvPr>
            <p:cNvSpPr/>
            <p:nvPr/>
          </p:nvSpPr>
          <p:spPr bwMode="auto">
            <a:xfrm rot="3360351">
              <a:off x="674950" y="3149339"/>
              <a:ext cx="605971" cy="753720"/>
            </a:xfrm>
            <a:prstGeom prst="arc">
              <a:avLst/>
            </a:prstGeom>
            <a:noFill/>
            <a:ln w="19050" cap="flat" cmpd="sng" algn="ctr">
              <a:solidFill>
                <a:srgbClr val="FFFFFF"/>
              </a:solidFill>
              <a:prstDash val="solid"/>
              <a:miter lim="800000"/>
              <a:headEnd type="triangl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Tahoma" charset="0"/>
                <a:ea typeface="+mn-ea"/>
                <a:cs typeface="+mn-cs"/>
              </a:endParaRPr>
            </a:p>
          </p:txBody>
        </p:sp>
        <p:cxnSp>
          <p:nvCxnSpPr>
            <p:cNvPr id="18" name="Connector: Curved 17">
              <a:extLst>
                <a:ext uri="{FF2B5EF4-FFF2-40B4-BE49-F238E27FC236}">
                  <a16:creationId xmlns:a16="http://schemas.microsoft.com/office/drawing/2014/main" id="{177DAD8B-CFCF-181D-B057-F62F89FA021E}"/>
                </a:ext>
              </a:extLst>
            </p:cNvPr>
            <p:cNvCxnSpPr/>
            <p:nvPr/>
          </p:nvCxnSpPr>
          <p:spPr bwMode="auto">
            <a:xfrm rot="5400000" flipH="1" flipV="1">
              <a:off x="1317969" y="2866288"/>
              <a:ext cx="911414" cy="907915"/>
            </a:xfrm>
            <a:prstGeom prst="curvedConnector3">
              <a:avLst>
                <a:gd name="adj1" fmla="val 53484"/>
              </a:avLst>
            </a:prstGeom>
            <a:noFill/>
            <a:ln w="15875" cap="flat" cmpd="sng" algn="ctr">
              <a:solidFill>
                <a:srgbClr val="FFFFFF">
                  <a:shade val="95000"/>
                  <a:satMod val="105000"/>
                </a:srgbClr>
              </a:solidFill>
              <a:prstDash val="solid"/>
              <a:headEnd type="none" w="med" len="med"/>
              <a:tailEnd type="triangle"/>
            </a:ln>
            <a:effectLst/>
          </p:spPr>
        </p:cxnSp>
        <p:sp>
          <p:nvSpPr>
            <p:cNvPr id="19" name="Arc 18">
              <a:extLst>
                <a:ext uri="{FF2B5EF4-FFF2-40B4-BE49-F238E27FC236}">
                  <a16:creationId xmlns:a16="http://schemas.microsoft.com/office/drawing/2014/main" id="{A4B4FB26-7602-73D3-6C1C-664B20261043}"/>
                </a:ext>
              </a:extLst>
            </p:cNvPr>
            <p:cNvSpPr/>
            <p:nvPr/>
          </p:nvSpPr>
          <p:spPr bwMode="auto">
            <a:xfrm rot="8233814">
              <a:off x="1325730" y="3709480"/>
              <a:ext cx="758677" cy="437672"/>
            </a:xfrm>
            <a:prstGeom prst="arc">
              <a:avLst/>
            </a:prstGeom>
            <a:noFill/>
            <a:ln w="19050" cap="flat" cmpd="sng" algn="ctr">
              <a:solidFill>
                <a:srgbClr val="FFFFFF"/>
              </a:solidFill>
              <a:prstDash val="solid"/>
              <a:miter lim="800000"/>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Tahoma" charset="0"/>
                <a:ea typeface="+mn-ea"/>
                <a:cs typeface="+mn-cs"/>
              </a:endParaRPr>
            </a:p>
          </p:txBody>
        </p:sp>
        <p:sp>
          <p:nvSpPr>
            <p:cNvPr id="20" name="Arc 19">
              <a:extLst>
                <a:ext uri="{FF2B5EF4-FFF2-40B4-BE49-F238E27FC236}">
                  <a16:creationId xmlns:a16="http://schemas.microsoft.com/office/drawing/2014/main" id="{9ECAD9B0-0182-5E9C-14C9-D189E7C35B8F}"/>
                </a:ext>
              </a:extLst>
            </p:cNvPr>
            <p:cNvSpPr/>
            <p:nvPr/>
          </p:nvSpPr>
          <p:spPr bwMode="auto">
            <a:xfrm rot="5400000">
              <a:off x="783665" y="3613093"/>
              <a:ext cx="1450601" cy="991109"/>
            </a:xfrm>
            <a:prstGeom prst="arc">
              <a:avLst/>
            </a:prstGeom>
            <a:noFill/>
            <a:ln w="19050" cap="flat" cmpd="sng" algn="ctr">
              <a:solidFill>
                <a:srgbClr val="FFFFFF"/>
              </a:solidFill>
              <a:prstDash val="solid"/>
              <a:miter lim="800000"/>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Tahoma" charset="0"/>
                <a:ea typeface="+mn-ea"/>
                <a:cs typeface="+mn-cs"/>
              </a:endParaRPr>
            </a:p>
          </p:txBody>
        </p:sp>
        <p:cxnSp>
          <p:nvCxnSpPr>
            <p:cNvPr id="21" name="Connector: Curved 20">
              <a:extLst>
                <a:ext uri="{FF2B5EF4-FFF2-40B4-BE49-F238E27FC236}">
                  <a16:creationId xmlns:a16="http://schemas.microsoft.com/office/drawing/2014/main" id="{77447358-ED01-52B9-E3AE-AAF89FE70BA8}"/>
                </a:ext>
              </a:extLst>
            </p:cNvPr>
            <p:cNvCxnSpPr>
              <a:cxnSpLocks/>
              <a:stCxn id="190" idx="3"/>
              <a:endCxn id="215" idx="2"/>
            </p:cNvCxnSpPr>
            <p:nvPr/>
          </p:nvCxnSpPr>
          <p:spPr bwMode="auto">
            <a:xfrm>
              <a:off x="1521975" y="1990928"/>
              <a:ext cx="1350212" cy="172885"/>
            </a:xfrm>
            <a:prstGeom prst="curvedConnector3">
              <a:avLst/>
            </a:prstGeom>
            <a:noFill/>
            <a:ln w="15875" cap="flat" cmpd="sng" algn="ctr">
              <a:solidFill>
                <a:srgbClr val="FFFFFF">
                  <a:shade val="95000"/>
                  <a:satMod val="105000"/>
                </a:srgbClr>
              </a:solidFill>
              <a:prstDash val="solid"/>
              <a:headEnd type="none" w="med" len="med"/>
              <a:tailEnd type="triangle"/>
            </a:ln>
            <a:effectLst/>
          </p:spPr>
        </p:cxnSp>
        <p:cxnSp>
          <p:nvCxnSpPr>
            <p:cNvPr id="22" name="Connector: Curved 21">
              <a:extLst>
                <a:ext uri="{FF2B5EF4-FFF2-40B4-BE49-F238E27FC236}">
                  <a16:creationId xmlns:a16="http://schemas.microsoft.com/office/drawing/2014/main" id="{3AA98501-29B6-7048-DE4A-5BFBEE37F0E8}"/>
                </a:ext>
              </a:extLst>
            </p:cNvPr>
            <p:cNvCxnSpPr>
              <a:cxnSpLocks/>
              <a:stCxn id="195" idx="1"/>
              <a:endCxn id="191" idx="2"/>
            </p:cNvCxnSpPr>
            <p:nvPr/>
          </p:nvCxnSpPr>
          <p:spPr bwMode="auto">
            <a:xfrm rot="16200000" flipV="1">
              <a:off x="2051808" y="2020841"/>
              <a:ext cx="505837" cy="154181"/>
            </a:xfrm>
            <a:prstGeom prst="curvedConnector3">
              <a:avLst>
                <a:gd name="adj1" fmla="val 50000"/>
              </a:avLst>
            </a:prstGeom>
            <a:noFill/>
            <a:ln w="15875" cap="flat" cmpd="sng" algn="ctr">
              <a:solidFill>
                <a:srgbClr val="FFFFFF">
                  <a:shade val="95000"/>
                  <a:satMod val="105000"/>
                </a:srgbClr>
              </a:solidFill>
              <a:prstDash val="solid"/>
              <a:headEnd type="none" w="med" len="med"/>
              <a:tailEnd type="triangle"/>
            </a:ln>
            <a:effectLst/>
          </p:spPr>
        </p:cxnSp>
        <p:cxnSp>
          <p:nvCxnSpPr>
            <p:cNvPr id="23" name="Connector: Curved 22">
              <a:extLst>
                <a:ext uri="{FF2B5EF4-FFF2-40B4-BE49-F238E27FC236}">
                  <a16:creationId xmlns:a16="http://schemas.microsoft.com/office/drawing/2014/main" id="{0DDA7202-B726-0808-3051-8074CE16E1FE}"/>
                </a:ext>
              </a:extLst>
            </p:cNvPr>
            <p:cNvCxnSpPr>
              <a:cxnSpLocks/>
              <a:stCxn id="198" idx="1"/>
              <a:endCxn id="191" idx="1"/>
            </p:cNvCxnSpPr>
            <p:nvPr/>
          </p:nvCxnSpPr>
          <p:spPr bwMode="auto">
            <a:xfrm rot="16200000" flipV="1">
              <a:off x="1112796" y="2428073"/>
              <a:ext cx="1842838" cy="157909"/>
            </a:xfrm>
            <a:prstGeom prst="curvedConnector4">
              <a:avLst>
                <a:gd name="adj1" fmla="val 42962"/>
                <a:gd name="adj2" fmla="val 489179"/>
              </a:avLst>
            </a:prstGeom>
            <a:noFill/>
            <a:ln w="15875" cap="flat" cmpd="sng" algn="ctr">
              <a:solidFill>
                <a:srgbClr val="FFFFFF">
                  <a:shade val="95000"/>
                  <a:satMod val="105000"/>
                </a:srgbClr>
              </a:solidFill>
              <a:prstDash val="solid"/>
              <a:headEnd type="none" w="med" len="med"/>
              <a:tailEnd type="triangle"/>
            </a:ln>
            <a:effectLst/>
          </p:spPr>
        </p:cxnSp>
        <p:cxnSp>
          <p:nvCxnSpPr>
            <p:cNvPr id="24" name="Connector: Curved 23">
              <a:extLst>
                <a:ext uri="{FF2B5EF4-FFF2-40B4-BE49-F238E27FC236}">
                  <a16:creationId xmlns:a16="http://schemas.microsoft.com/office/drawing/2014/main" id="{A6E84A02-E19A-7BBB-88F4-866BB054A56B}"/>
                </a:ext>
              </a:extLst>
            </p:cNvPr>
            <p:cNvCxnSpPr>
              <a:cxnSpLocks/>
              <a:endCxn id="190" idx="0"/>
            </p:cNvCxnSpPr>
            <p:nvPr/>
          </p:nvCxnSpPr>
          <p:spPr bwMode="auto">
            <a:xfrm rot="10800000" flipV="1">
              <a:off x="1249602" y="1439693"/>
              <a:ext cx="717933" cy="291830"/>
            </a:xfrm>
            <a:prstGeom prst="curvedConnector2">
              <a:avLst/>
            </a:prstGeom>
            <a:noFill/>
            <a:ln w="15875" cap="flat" cmpd="sng" algn="ctr">
              <a:solidFill>
                <a:srgbClr val="FFFFFF">
                  <a:shade val="95000"/>
                  <a:satMod val="105000"/>
                </a:srgbClr>
              </a:solidFill>
              <a:prstDash val="solid"/>
              <a:headEnd type="none" w="med" len="med"/>
              <a:tailEnd type="triangle"/>
            </a:ln>
            <a:effectLst/>
          </p:spPr>
        </p:cxnSp>
        <p:sp>
          <p:nvSpPr>
            <p:cNvPr id="25" name="Arc 24">
              <a:extLst>
                <a:ext uri="{FF2B5EF4-FFF2-40B4-BE49-F238E27FC236}">
                  <a16:creationId xmlns:a16="http://schemas.microsoft.com/office/drawing/2014/main" id="{E318F525-E798-D19F-598E-C30EC64D3D5E}"/>
                </a:ext>
              </a:extLst>
            </p:cNvPr>
            <p:cNvSpPr/>
            <p:nvPr/>
          </p:nvSpPr>
          <p:spPr bwMode="auto">
            <a:xfrm rot="4033468">
              <a:off x="1771077" y="1617551"/>
              <a:ext cx="966189" cy="557702"/>
            </a:xfrm>
            <a:prstGeom prst="arc">
              <a:avLst/>
            </a:prstGeom>
            <a:noFill/>
            <a:ln w="19050" cap="flat" cmpd="sng" algn="ctr">
              <a:solidFill>
                <a:srgbClr val="FFFFFF"/>
              </a:solidFill>
              <a:prstDash val="solid"/>
              <a:miter lim="800000"/>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Tahoma" charset="0"/>
                <a:ea typeface="+mn-ea"/>
                <a:cs typeface="+mn-cs"/>
              </a:endParaRPr>
            </a:p>
          </p:txBody>
        </p:sp>
        <p:cxnSp>
          <p:nvCxnSpPr>
            <p:cNvPr id="26" name="Connector: Curved 25">
              <a:extLst>
                <a:ext uri="{FF2B5EF4-FFF2-40B4-BE49-F238E27FC236}">
                  <a16:creationId xmlns:a16="http://schemas.microsoft.com/office/drawing/2014/main" id="{791E76C0-B670-F5E8-4F11-48778B4283D4}"/>
                </a:ext>
              </a:extLst>
            </p:cNvPr>
            <p:cNvCxnSpPr>
              <a:cxnSpLocks/>
              <a:stCxn id="194" idx="1"/>
              <a:endCxn id="215" idx="2"/>
            </p:cNvCxnSpPr>
            <p:nvPr/>
          </p:nvCxnSpPr>
          <p:spPr bwMode="auto">
            <a:xfrm rot="5400000" flipH="1" flipV="1">
              <a:off x="1793899" y="1713549"/>
              <a:ext cx="628024" cy="1528552"/>
            </a:xfrm>
            <a:prstGeom prst="curvedConnector2">
              <a:avLst/>
            </a:prstGeom>
            <a:noFill/>
            <a:ln w="15875" cap="flat" cmpd="sng" algn="ctr">
              <a:solidFill>
                <a:srgbClr val="FFFFFF">
                  <a:shade val="95000"/>
                  <a:satMod val="105000"/>
                </a:srgbClr>
              </a:solidFill>
              <a:prstDash val="solid"/>
              <a:headEnd type="none" w="med" len="med"/>
              <a:tailEnd type="triangle"/>
            </a:ln>
            <a:effectLst/>
          </p:spPr>
        </p:cxnSp>
        <p:cxnSp>
          <p:nvCxnSpPr>
            <p:cNvPr id="27" name="Connector: Curved 26">
              <a:extLst>
                <a:ext uri="{FF2B5EF4-FFF2-40B4-BE49-F238E27FC236}">
                  <a16:creationId xmlns:a16="http://schemas.microsoft.com/office/drawing/2014/main" id="{3E0F260B-939C-5F2F-8729-353165E463A0}"/>
                </a:ext>
              </a:extLst>
            </p:cNvPr>
            <p:cNvCxnSpPr>
              <a:endCxn id="190" idx="2"/>
            </p:cNvCxnSpPr>
            <p:nvPr/>
          </p:nvCxnSpPr>
          <p:spPr bwMode="auto">
            <a:xfrm rot="16200000" flipV="1">
              <a:off x="1039058" y="2460876"/>
              <a:ext cx="515119" cy="94032"/>
            </a:xfrm>
            <a:prstGeom prst="curvedConnector3">
              <a:avLst/>
            </a:prstGeom>
            <a:noFill/>
            <a:ln w="15875" cap="flat" cmpd="sng" algn="ctr">
              <a:solidFill>
                <a:srgbClr val="FFFFFF">
                  <a:shade val="95000"/>
                  <a:satMod val="105000"/>
                </a:srgbClr>
              </a:solidFill>
              <a:prstDash val="solid"/>
              <a:headEnd type="none" w="med" len="med"/>
              <a:tailEnd type="triangle"/>
            </a:ln>
            <a:effectLst/>
          </p:spPr>
        </p:cxnSp>
        <p:cxnSp>
          <p:nvCxnSpPr>
            <p:cNvPr id="28" name="Connector: Curved 27">
              <a:extLst>
                <a:ext uri="{FF2B5EF4-FFF2-40B4-BE49-F238E27FC236}">
                  <a16:creationId xmlns:a16="http://schemas.microsoft.com/office/drawing/2014/main" id="{BF4C0AF1-4AC3-D35F-7A1A-120C6D886AB6}"/>
                </a:ext>
              </a:extLst>
            </p:cNvPr>
            <p:cNvCxnSpPr>
              <a:cxnSpLocks/>
            </p:cNvCxnSpPr>
            <p:nvPr/>
          </p:nvCxnSpPr>
          <p:spPr bwMode="auto">
            <a:xfrm rot="5400000">
              <a:off x="2097641" y="3085697"/>
              <a:ext cx="564951" cy="166309"/>
            </a:xfrm>
            <a:prstGeom prst="curvedConnector3">
              <a:avLst>
                <a:gd name="adj1" fmla="val 50000"/>
              </a:avLst>
            </a:prstGeom>
            <a:noFill/>
            <a:ln w="15875" cap="flat" cmpd="sng" algn="ctr">
              <a:solidFill>
                <a:srgbClr val="FFFFFF">
                  <a:shade val="95000"/>
                  <a:satMod val="105000"/>
                </a:srgbClr>
              </a:solidFill>
              <a:prstDash val="solid"/>
              <a:headEnd type="none" w="med" len="med"/>
              <a:tailEnd type="triangle"/>
            </a:ln>
            <a:effectLst/>
          </p:spPr>
        </p:cxnSp>
        <p:cxnSp>
          <p:nvCxnSpPr>
            <p:cNvPr id="29" name="Connector: Curved 28">
              <a:extLst>
                <a:ext uri="{FF2B5EF4-FFF2-40B4-BE49-F238E27FC236}">
                  <a16:creationId xmlns:a16="http://schemas.microsoft.com/office/drawing/2014/main" id="{67B6B8F6-86C1-99C7-1231-894235A3F1B3}"/>
                </a:ext>
              </a:extLst>
            </p:cNvPr>
            <p:cNvCxnSpPr>
              <a:cxnSpLocks/>
            </p:cNvCxnSpPr>
            <p:nvPr/>
          </p:nvCxnSpPr>
          <p:spPr bwMode="auto">
            <a:xfrm>
              <a:off x="1572170" y="3138691"/>
              <a:ext cx="440322" cy="287008"/>
            </a:xfrm>
            <a:prstGeom prst="curvedConnector3">
              <a:avLst>
                <a:gd name="adj1" fmla="val 94706"/>
              </a:avLst>
            </a:prstGeom>
            <a:noFill/>
            <a:ln w="15875" cap="flat" cmpd="sng" algn="ctr">
              <a:solidFill>
                <a:srgbClr val="FFFFFF">
                  <a:shade val="95000"/>
                  <a:satMod val="105000"/>
                </a:srgbClr>
              </a:solidFill>
              <a:prstDash val="solid"/>
              <a:headEnd type="none" w="med" len="med"/>
              <a:tailEnd type="triangle"/>
            </a:ln>
            <a:effectLst/>
          </p:spPr>
        </p:cxnSp>
        <p:cxnSp>
          <p:nvCxnSpPr>
            <p:cNvPr id="30" name="Connector: Curved 29">
              <a:extLst>
                <a:ext uri="{FF2B5EF4-FFF2-40B4-BE49-F238E27FC236}">
                  <a16:creationId xmlns:a16="http://schemas.microsoft.com/office/drawing/2014/main" id="{617DBE9B-4EC1-58D5-3859-92329C6E1C28}"/>
                </a:ext>
              </a:extLst>
            </p:cNvPr>
            <p:cNvCxnSpPr>
              <a:cxnSpLocks/>
              <a:stCxn id="193" idx="0"/>
            </p:cNvCxnSpPr>
            <p:nvPr/>
          </p:nvCxnSpPr>
          <p:spPr bwMode="auto">
            <a:xfrm rot="16200000" flipV="1">
              <a:off x="2104861" y="4188602"/>
              <a:ext cx="305586" cy="143440"/>
            </a:xfrm>
            <a:prstGeom prst="curvedConnector3">
              <a:avLst>
                <a:gd name="adj1" fmla="val 50000"/>
              </a:avLst>
            </a:prstGeom>
            <a:noFill/>
            <a:ln w="15875" cap="flat" cmpd="sng" algn="ctr">
              <a:solidFill>
                <a:srgbClr val="FFFFFF">
                  <a:shade val="95000"/>
                  <a:satMod val="105000"/>
                </a:srgbClr>
              </a:solidFill>
              <a:prstDash val="solid"/>
              <a:headEnd type="none" w="med" len="med"/>
              <a:tailEnd type="triangle"/>
            </a:ln>
            <a:effectLst/>
          </p:spPr>
        </p:cxnSp>
        <p:cxnSp>
          <p:nvCxnSpPr>
            <p:cNvPr id="31" name="Connector: Curved 30">
              <a:extLst>
                <a:ext uri="{FF2B5EF4-FFF2-40B4-BE49-F238E27FC236}">
                  <a16:creationId xmlns:a16="http://schemas.microsoft.com/office/drawing/2014/main" id="{D59C0D0D-AE99-B84C-98A2-129096210756}"/>
                </a:ext>
              </a:extLst>
            </p:cNvPr>
            <p:cNvCxnSpPr>
              <a:cxnSpLocks/>
              <a:stCxn id="193" idx="2"/>
            </p:cNvCxnSpPr>
            <p:nvPr/>
          </p:nvCxnSpPr>
          <p:spPr bwMode="auto">
            <a:xfrm rot="5400000">
              <a:off x="1892057" y="4963103"/>
              <a:ext cx="468497" cy="406138"/>
            </a:xfrm>
            <a:prstGeom prst="curvedConnector3">
              <a:avLst>
                <a:gd name="adj1" fmla="val 50000"/>
              </a:avLst>
            </a:prstGeom>
            <a:noFill/>
            <a:ln w="15875" cap="flat" cmpd="sng" algn="ctr">
              <a:solidFill>
                <a:srgbClr val="FFFFFF">
                  <a:shade val="95000"/>
                  <a:satMod val="105000"/>
                </a:srgbClr>
              </a:solidFill>
              <a:prstDash val="solid"/>
              <a:headEnd type="none" w="med" len="med"/>
              <a:tailEnd type="triangle"/>
            </a:ln>
            <a:effectLst/>
          </p:spPr>
        </p:cxnSp>
        <p:cxnSp>
          <p:nvCxnSpPr>
            <p:cNvPr id="32" name="Connector: Curved 31">
              <a:extLst>
                <a:ext uri="{FF2B5EF4-FFF2-40B4-BE49-F238E27FC236}">
                  <a16:creationId xmlns:a16="http://schemas.microsoft.com/office/drawing/2014/main" id="{83A0B80A-D372-A4CC-C9F7-59C17D097A24}"/>
                </a:ext>
              </a:extLst>
            </p:cNvPr>
            <p:cNvCxnSpPr>
              <a:cxnSpLocks/>
              <a:stCxn id="196" idx="4"/>
              <a:endCxn id="197" idx="2"/>
            </p:cNvCxnSpPr>
            <p:nvPr/>
          </p:nvCxnSpPr>
          <p:spPr bwMode="auto">
            <a:xfrm flipV="1">
              <a:off x="2021328" y="5409366"/>
              <a:ext cx="411804" cy="250460"/>
            </a:xfrm>
            <a:prstGeom prst="curvedConnector3">
              <a:avLst>
                <a:gd name="adj1" fmla="val 50000"/>
              </a:avLst>
            </a:prstGeom>
            <a:noFill/>
            <a:ln w="15875" cap="flat" cmpd="sng" algn="ctr">
              <a:solidFill>
                <a:srgbClr val="FFFFFF">
                  <a:shade val="95000"/>
                  <a:satMod val="105000"/>
                </a:srgbClr>
              </a:solidFill>
              <a:prstDash val="solid"/>
              <a:headEnd type="none" w="med" len="med"/>
              <a:tailEnd type="triangle"/>
            </a:ln>
            <a:effectLst/>
          </p:spPr>
        </p:cxnSp>
        <p:cxnSp>
          <p:nvCxnSpPr>
            <p:cNvPr id="33" name="Connector: Curved 32">
              <a:extLst>
                <a:ext uri="{FF2B5EF4-FFF2-40B4-BE49-F238E27FC236}">
                  <a16:creationId xmlns:a16="http://schemas.microsoft.com/office/drawing/2014/main" id="{3E6F2C5F-14FF-6DBE-7305-B603EE124167}"/>
                </a:ext>
              </a:extLst>
            </p:cNvPr>
            <p:cNvCxnSpPr>
              <a:cxnSpLocks/>
              <a:stCxn id="216" idx="2"/>
              <a:endCxn id="193" idx="3"/>
            </p:cNvCxnSpPr>
            <p:nvPr/>
          </p:nvCxnSpPr>
          <p:spPr bwMode="auto">
            <a:xfrm rot="10800000">
              <a:off x="2601749" y="4672520"/>
              <a:ext cx="513637" cy="482898"/>
            </a:xfrm>
            <a:prstGeom prst="curvedConnector3">
              <a:avLst>
                <a:gd name="adj1" fmla="val 50000"/>
              </a:avLst>
            </a:prstGeom>
            <a:noFill/>
            <a:ln w="15875" cap="flat" cmpd="sng" algn="ctr">
              <a:solidFill>
                <a:srgbClr val="FFFFFF">
                  <a:shade val="95000"/>
                  <a:satMod val="105000"/>
                </a:srgbClr>
              </a:solidFill>
              <a:prstDash val="solid"/>
              <a:headEnd type="none" w="med" len="med"/>
              <a:tailEnd type="triangle"/>
            </a:ln>
            <a:effectLst/>
          </p:spPr>
        </p:cxnSp>
        <p:cxnSp>
          <p:nvCxnSpPr>
            <p:cNvPr id="34" name="Connector: Curved 33">
              <a:extLst>
                <a:ext uri="{FF2B5EF4-FFF2-40B4-BE49-F238E27FC236}">
                  <a16:creationId xmlns:a16="http://schemas.microsoft.com/office/drawing/2014/main" id="{50BBF7CC-B3AD-9F9A-4F04-B7505B764E1B}"/>
                </a:ext>
              </a:extLst>
            </p:cNvPr>
            <p:cNvCxnSpPr>
              <a:cxnSpLocks/>
              <a:stCxn id="193" idx="2"/>
              <a:endCxn id="197" idx="1"/>
            </p:cNvCxnSpPr>
            <p:nvPr/>
          </p:nvCxnSpPr>
          <p:spPr bwMode="auto">
            <a:xfrm rot="16200000" flipH="1">
              <a:off x="2397073" y="4864224"/>
              <a:ext cx="218037" cy="353435"/>
            </a:xfrm>
            <a:prstGeom prst="curvedConnector3">
              <a:avLst>
                <a:gd name="adj1" fmla="val 50000"/>
              </a:avLst>
            </a:prstGeom>
            <a:noFill/>
            <a:ln w="15875" cap="flat" cmpd="sng" algn="ctr">
              <a:solidFill>
                <a:srgbClr val="FFFFFF">
                  <a:shade val="95000"/>
                  <a:satMod val="105000"/>
                </a:srgbClr>
              </a:solidFill>
              <a:prstDash val="solid"/>
              <a:headEnd type="none" w="med" len="med"/>
              <a:tailEnd type="triangle"/>
            </a:ln>
            <a:effectLst/>
          </p:spPr>
        </p:cxnSp>
        <p:sp>
          <p:nvSpPr>
            <p:cNvPr id="35" name="Arc 34">
              <a:extLst>
                <a:ext uri="{FF2B5EF4-FFF2-40B4-BE49-F238E27FC236}">
                  <a16:creationId xmlns:a16="http://schemas.microsoft.com/office/drawing/2014/main" id="{9B589A87-F362-962F-20A4-CD01C3D4A629}"/>
                </a:ext>
              </a:extLst>
            </p:cNvPr>
            <p:cNvSpPr/>
            <p:nvPr/>
          </p:nvSpPr>
          <p:spPr bwMode="auto">
            <a:xfrm rot="6270331">
              <a:off x="1633890" y="3621441"/>
              <a:ext cx="957577" cy="3533957"/>
            </a:xfrm>
            <a:prstGeom prst="arc">
              <a:avLst>
                <a:gd name="adj1" fmla="val 16200000"/>
                <a:gd name="adj2" fmla="val 21542461"/>
              </a:avLst>
            </a:prstGeom>
            <a:noFill/>
            <a:ln w="19050" cap="flat" cmpd="sng" algn="ctr">
              <a:solidFill>
                <a:srgbClr val="FFFFFF"/>
              </a:solidFill>
              <a:prstDash val="solid"/>
              <a:miter lim="800000"/>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Tahoma" charset="0"/>
                <a:ea typeface="+mn-ea"/>
                <a:cs typeface="+mn-cs"/>
              </a:endParaRPr>
            </a:p>
          </p:txBody>
        </p:sp>
        <p:sp>
          <p:nvSpPr>
            <p:cNvPr id="36" name="Arc 35">
              <a:extLst>
                <a:ext uri="{FF2B5EF4-FFF2-40B4-BE49-F238E27FC236}">
                  <a16:creationId xmlns:a16="http://schemas.microsoft.com/office/drawing/2014/main" id="{8966E237-F2F2-0BBC-AD7E-05065F830C02}"/>
                </a:ext>
              </a:extLst>
            </p:cNvPr>
            <p:cNvSpPr/>
            <p:nvPr/>
          </p:nvSpPr>
          <p:spPr bwMode="auto">
            <a:xfrm rot="8932819">
              <a:off x="2793863" y="4737855"/>
              <a:ext cx="1507647" cy="995785"/>
            </a:xfrm>
            <a:prstGeom prst="arc">
              <a:avLst/>
            </a:prstGeom>
            <a:noFill/>
            <a:ln w="19050" cap="flat" cmpd="sng" algn="ctr">
              <a:solidFill>
                <a:srgbClr val="FFFFFF"/>
              </a:solidFill>
              <a:prstDash val="solid"/>
              <a:miter lim="800000"/>
              <a:headEnd type="triangl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Tahoma" charset="0"/>
                <a:ea typeface="+mn-ea"/>
                <a:cs typeface="+mn-cs"/>
              </a:endParaRPr>
            </a:p>
          </p:txBody>
        </p:sp>
        <p:sp>
          <p:nvSpPr>
            <p:cNvPr id="37" name="Arc 36">
              <a:extLst>
                <a:ext uri="{FF2B5EF4-FFF2-40B4-BE49-F238E27FC236}">
                  <a16:creationId xmlns:a16="http://schemas.microsoft.com/office/drawing/2014/main" id="{9B7F78A2-059E-97B7-A872-40954C4BB671}"/>
                </a:ext>
              </a:extLst>
            </p:cNvPr>
            <p:cNvSpPr/>
            <p:nvPr/>
          </p:nvSpPr>
          <p:spPr bwMode="auto">
            <a:xfrm rot="6226036">
              <a:off x="2742483" y="5000229"/>
              <a:ext cx="475829" cy="639060"/>
            </a:xfrm>
            <a:prstGeom prst="arc">
              <a:avLst/>
            </a:prstGeom>
            <a:noFill/>
            <a:ln w="19050" cap="flat" cmpd="sng" algn="ctr">
              <a:solidFill>
                <a:srgbClr val="FFFFFF"/>
              </a:solidFill>
              <a:prstDash val="solid"/>
              <a:miter lim="800000"/>
              <a:headEnd type="triangl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Tahoma" charset="0"/>
                <a:ea typeface="+mn-ea"/>
                <a:cs typeface="+mn-cs"/>
              </a:endParaRPr>
            </a:p>
          </p:txBody>
        </p:sp>
        <p:cxnSp>
          <p:nvCxnSpPr>
            <p:cNvPr id="38" name="Connector: Curved 37">
              <a:extLst>
                <a:ext uri="{FF2B5EF4-FFF2-40B4-BE49-F238E27FC236}">
                  <a16:creationId xmlns:a16="http://schemas.microsoft.com/office/drawing/2014/main" id="{29188422-5DF5-A417-3258-94AE5A785131}"/>
                </a:ext>
              </a:extLst>
            </p:cNvPr>
            <p:cNvCxnSpPr>
              <a:cxnSpLocks/>
              <a:stCxn id="215" idx="3"/>
              <a:endCxn id="202" idx="0"/>
            </p:cNvCxnSpPr>
            <p:nvPr/>
          </p:nvCxnSpPr>
          <p:spPr bwMode="auto">
            <a:xfrm rot="16200000" flipH="1">
              <a:off x="2774560" y="2738303"/>
              <a:ext cx="762057" cy="33600"/>
            </a:xfrm>
            <a:prstGeom prst="curvedConnector3">
              <a:avLst>
                <a:gd name="adj1" fmla="val 50000"/>
              </a:avLst>
            </a:prstGeom>
            <a:noFill/>
            <a:ln w="15875" cap="flat" cmpd="sng" algn="ctr">
              <a:solidFill>
                <a:srgbClr val="FFFFFF">
                  <a:shade val="95000"/>
                  <a:satMod val="105000"/>
                </a:srgbClr>
              </a:solidFill>
              <a:prstDash val="solid"/>
              <a:headEnd type="none" w="med" len="med"/>
              <a:tailEnd type="triangle"/>
            </a:ln>
            <a:effectLst/>
          </p:spPr>
        </p:cxnSp>
        <p:sp>
          <p:nvSpPr>
            <p:cNvPr id="39" name="Arc 38">
              <a:extLst>
                <a:ext uri="{FF2B5EF4-FFF2-40B4-BE49-F238E27FC236}">
                  <a16:creationId xmlns:a16="http://schemas.microsoft.com/office/drawing/2014/main" id="{86BA1BD2-152A-F30B-714F-CF77EF2AC95C}"/>
                </a:ext>
              </a:extLst>
            </p:cNvPr>
            <p:cNvSpPr/>
            <p:nvPr/>
          </p:nvSpPr>
          <p:spPr bwMode="auto">
            <a:xfrm rot="3802462">
              <a:off x="2418129" y="2086523"/>
              <a:ext cx="384823" cy="707582"/>
            </a:xfrm>
            <a:prstGeom prst="arc">
              <a:avLst>
                <a:gd name="adj1" fmla="val 17031270"/>
                <a:gd name="adj2" fmla="val 873180"/>
              </a:avLst>
            </a:prstGeom>
            <a:noFill/>
            <a:ln w="19050" cap="flat" cmpd="sng" algn="ctr">
              <a:solidFill>
                <a:srgbClr val="FFFFFF"/>
              </a:solidFill>
              <a:prstDash val="solid"/>
              <a:miter lim="800000"/>
              <a:headEnd type="triangl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Tahoma" charset="0"/>
                <a:ea typeface="+mn-ea"/>
                <a:cs typeface="+mn-cs"/>
              </a:endParaRPr>
            </a:p>
          </p:txBody>
        </p:sp>
        <p:cxnSp>
          <p:nvCxnSpPr>
            <p:cNvPr id="40" name="Connector: Curved 39">
              <a:extLst>
                <a:ext uri="{FF2B5EF4-FFF2-40B4-BE49-F238E27FC236}">
                  <a16:creationId xmlns:a16="http://schemas.microsoft.com/office/drawing/2014/main" id="{5B976530-1606-5367-2BFC-9ECCC69FAC92}"/>
                </a:ext>
              </a:extLst>
            </p:cNvPr>
            <p:cNvCxnSpPr>
              <a:cxnSpLocks/>
              <a:stCxn id="191" idx="3"/>
              <a:endCxn id="200" idx="0"/>
            </p:cNvCxnSpPr>
            <p:nvPr/>
          </p:nvCxnSpPr>
          <p:spPr bwMode="auto">
            <a:xfrm flipV="1">
              <a:off x="2500009" y="1580138"/>
              <a:ext cx="1565400" cy="5471"/>
            </a:xfrm>
            <a:prstGeom prst="curvedConnector4">
              <a:avLst>
                <a:gd name="adj1" fmla="val 41300"/>
                <a:gd name="adj2" fmla="val 8919850"/>
              </a:avLst>
            </a:prstGeom>
            <a:noFill/>
            <a:ln w="15875" cap="flat" cmpd="sng" algn="ctr">
              <a:solidFill>
                <a:srgbClr val="FFFFFF">
                  <a:shade val="95000"/>
                  <a:satMod val="105000"/>
                </a:srgbClr>
              </a:solidFill>
              <a:prstDash val="solid"/>
              <a:headEnd type="none" w="med" len="med"/>
              <a:tailEnd type="triangle"/>
            </a:ln>
            <a:effectLst/>
          </p:spPr>
        </p:cxnSp>
        <p:cxnSp>
          <p:nvCxnSpPr>
            <p:cNvPr id="41" name="Connector: Curved 40">
              <a:extLst>
                <a:ext uri="{FF2B5EF4-FFF2-40B4-BE49-F238E27FC236}">
                  <a16:creationId xmlns:a16="http://schemas.microsoft.com/office/drawing/2014/main" id="{03743BFF-53A1-0E58-56AD-9344A0DA97AE}"/>
                </a:ext>
              </a:extLst>
            </p:cNvPr>
            <p:cNvCxnSpPr>
              <a:cxnSpLocks/>
              <a:stCxn id="191" idx="3"/>
              <a:endCxn id="201" idx="0"/>
            </p:cNvCxnSpPr>
            <p:nvPr/>
          </p:nvCxnSpPr>
          <p:spPr bwMode="auto">
            <a:xfrm flipV="1">
              <a:off x="2500009" y="1459148"/>
              <a:ext cx="2490281" cy="126461"/>
            </a:xfrm>
            <a:prstGeom prst="curvedConnector4">
              <a:avLst>
                <a:gd name="adj1" fmla="val 44531"/>
                <a:gd name="adj2" fmla="val 385894"/>
              </a:avLst>
            </a:prstGeom>
            <a:noFill/>
            <a:ln w="15875" cap="flat" cmpd="sng" algn="ctr">
              <a:solidFill>
                <a:srgbClr val="FFFFFF">
                  <a:shade val="95000"/>
                  <a:satMod val="105000"/>
                </a:srgbClr>
              </a:solidFill>
              <a:prstDash val="solid"/>
              <a:headEnd type="none" w="med" len="med"/>
              <a:tailEnd type="triangle"/>
            </a:ln>
            <a:effectLst/>
          </p:spPr>
        </p:cxnSp>
        <p:cxnSp>
          <p:nvCxnSpPr>
            <p:cNvPr id="42" name="Connector: Curved 41">
              <a:extLst>
                <a:ext uri="{FF2B5EF4-FFF2-40B4-BE49-F238E27FC236}">
                  <a16:creationId xmlns:a16="http://schemas.microsoft.com/office/drawing/2014/main" id="{BC50B564-B2B2-32F7-36A3-C485FBD8716D}"/>
                </a:ext>
              </a:extLst>
            </p:cNvPr>
            <p:cNvCxnSpPr>
              <a:cxnSpLocks/>
              <a:stCxn id="200" idx="1"/>
              <a:endCxn id="215" idx="0"/>
            </p:cNvCxnSpPr>
            <p:nvPr/>
          </p:nvCxnSpPr>
          <p:spPr bwMode="auto">
            <a:xfrm rot="10800000">
              <a:off x="3278964" y="1813377"/>
              <a:ext cx="514071" cy="26166"/>
            </a:xfrm>
            <a:prstGeom prst="curvedConnector4">
              <a:avLst>
                <a:gd name="adj1" fmla="val 24070"/>
                <a:gd name="adj2" fmla="val 973653"/>
              </a:avLst>
            </a:prstGeom>
            <a:noFill/>
            <a:ln w="15875" cap="flat" cmpd="sng" algn="ctr">
              <a:solidFill>
                <a:srgbClr val="FFFFFF">
                  <a:shade val="95000"/>
                  <a:satMod val="105000"/>
                </a:srgbClr>
              </a:solidFill>
              <a:prstDash val="solid"/>
              <a:headEnd type="none" w="med" len="med"/>
              <a:tailEnd type="triangle"/>
            </a:ln>
            <a:effectLst/>
          </p:spPr>
        </p:cxnSp>
        <p:cxnSp>
          <p:nvCxnSpPr>
            <p:cNvPr id="43" name="Connector: Curved 42">
              <a:extLst>
                <a:ext uri="{FF2B5EF4-FFF2-40B4-BE49-F238E27FC236}">
                  <a16:creationId xmlns:a16="http://schemas.microsoft.com/office/drawing/2014/main" id="{890D14CA-5884-8A78-05A1-A2DE955906F8}"/>
                </a:ext>
              </a:extLst>
            </p:cNvPr>
            <p:cNvCxnSpPr>
              <a:cxnSpLocks/>
              <a:stCxn id="209" idx="2"/>
            </p:cNvCxnSpPr>
            <p:nvPr/>
          </p:nvCxnSpPr>
          <p:spPr bwMode="auto">
            <a:xfrm rot="10800000" flipV="1">
              <a:off x="2654314" y="2648188"/>
              <a:ext cx="1155029" cy="93170"/>
            </a:xfrm>
            <a:prstGeom prst="curvedConnector3">
              <a:avLst>
                <a:gd name="adj1" fmla="val 50000"/>
              </a:avLst>
            </a:prstGeom>
            <a:noFill/>
            <a:ln w="15875" cap="flat" cmpd="sng" algn="ctr">
              <a:solidFill>
                <a:srgbClr val="FFFFFF">
                  <a:shade val="95000"/>
                  <a:satMod val="105000"/>
                </a:srgbClr>
              </a:solidFill>
              <a:prstDash val="solid"/>
              <a:headEnd type="none" w="med" len="med"/>
              <a:tailEnd type="triangle"/>
            </a:ln>
            <a:effectLst/>
          </p:spPr>
        </p:cxnSp>
        <p:cxnSp>
          <p:nvCxnSpPr>
            <p:cNvPr id="44" name="Connector: Curved 43">
              <a:extLst>
                <a:ext uri="{FF2B5EF4-FFF2-40B4-BE49-F238E27FC236}">
                  <a16:creationId xmlns:a16="http://schemas.microsoft.com/office/drawing/2014/main" id="{9A2F87D9-C1E5-92AB-D960-7DACD82CB070}"/>
                </a:ext>
              </a:extLst>
            </p:cNvPr>
            <p:cNvCxnSpPr>
              <a:cxnSpLocks/>
              <a:stCxn id="215" idx="3"/>
              <a:endCxn id="203" idx="0"/>
            </p:cNvCxnSpPr>
            <p:nvPr/>
          </p:nvCxnSpPr>
          <p:spPr bwMode="auto">
            <a:xfrm rot="16200000" flipH="1">
              <a:off x="3087042" y="2425820"/>
              <a:ext cx="936832" cy="833341"/>
            </a:xfrm>
            <a:prstGeom prst="curvedConnector3">
              <a:avLst>
                <a:gd name="adj1" fmla="val 50000"/>
              </a:avLst>
            </a:prstGeom>
            <a:noFill/>
            <a:ln w="15875" cap="flat" cmpd="sng" algn="ctr">
              <a:solidFill>
                <a:srgbClr val="FFFFFF">
                  <a:shade val="95000"/>
                  <a:satMod val="105000"/>
                </a:srgbClr>
              </a:solidFill>
              <a:prstDash val="solid"/>
              <a:headEnd type="none" w="med" len="med"/>
              <a:tailEnd type="triangle"/>
            </a:ln>
            <a:effectLst/>
          </p:spPr>
        </p:cxnSp>
        <p:sp>
          <p:nvSpPr>
            <p:cNvPr id="45" name="Arc 44">
              <a:extLst>
                <a:ext uri="{FF2B5EF4-FFF2-40B4-BE49-F238E27FC236}">
                  <a16:creationId xmlns:a16="http://schemas.microsoft.com/office/drawing/2014/main" id="{F27ECAC9-374A-5675-EAFE-24CA15359706}"/>
                </a:ext>
              </a:extLst>
            </p:cNvPr>
            <p:cNvSpPr/>
            <p:nvPr/>
          </p:nvSpPr>
          <p:spPr bwMode="auto">
            <a:xfrm rot="17120313">
              <a:off x="2550284" y="3155529"/>
              <a:ext cx="591437" cy="756772"/>
            </a:xfrm>
            <a:prstGeom prst="arc">
              <a:avLst/>
            </a:prstGeom>
            <a:noFill/>
            <a:ln w="19050" cap="flat" cmpd="sng" algn="ctr">
              <a:solidFill>
                <a:srgbClr val="FFFFFF"/>
              </a:solidFill>
              <a:prstDash val="solid"/>
              <a:miter lim="800000"/>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Tahoma" charset="0"/>
                <a:ea typeface="+mn-ea"/>
                <a:cs typeface="+mn-cs"/>
              </a:endParaRPr>
            </a:p>
          </p:txBody>
        </p:sp>
        <p:sp>
          <p:nvSpPr>
            <p:cNvPr id="46" name="Arc 45">
              <a:extLst>
                <a:ext uri="{FF2B5EF4-FFF2-40B4-BE49-F238E27FC236}">
                  <a16:creationId xmlns:a16="http://schemas.microsoft.com/office/drawing/2014/main" id="{FCD945F0-4C3B-5448-AC42-E23D2DB1FF8D}"/>
                </a:ext>
              </a:extLst>
            </p:cNvPr>
            <p:cNvSpPr/>
            <p:nvPr/>
          </p:nvSpPr>
          <p:spPr bwMode="auto">
            <a:xfrm rot="11991990">
              <a:off x="3029165" y="3453533"/>
              <a:ext cx="324656" cy="562577"/>
            </a:xfrm>
            <a:prstGeom prst="arc">
              <a:avLst/>
            </a:prstGeom>
            <a:noFill/>
            <a:ln w="19050" cap="flat" cmpd="sng" algn="ctr">
              <a:solidFill>
                <a:srgbClr val="FFFFFF"/>
              </a:solidFill>
              <a:prstDash val="solid"/>
              <a:miter lim="800000"/>
              <a:headEnd type="triangl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Tahoma" charset="0"/>
                <a:ea typeface="+mn-ea"/>
                <a:cs typeface="+mn-cs"/>
              </a:endParaRPr>
            </a:p>
          </p:txBody>
        </p:sp>
        <p:sp>
          <p:nvSpPr>
            <p:cNvPr id="47" name="Arc 46">
              <a:extLst>
                <a:ext uri="{FF2B5EF4-FFF2-40B4-BE49-F238E27FC236}">
                  <a16:creationId xmlns:a16="http://schemas.microsoft.com/office/drawing/2014/main" id="{3613CD0D-F195-B935-8B01-C674D6EBD373}"/>
                </a:ext>
              </a:extLst>
            </p:cNvPr>
            <p:cNvSpPr/>
            <p:nvPr/>
          </p:nvSpPr>
          <p:spPr bwMode="auto">
            <a:xfrm rot="2037498">
              <a:off x="2940970" y="3611200"/>
              <a:ext cx="367628" cy="580359"/>
            </a:xfrm>
            <a:prstGeom prst="arc">
              <a:avLst/>
            </a:prstGeom>
            <a:noFill/>
            <a:ln w="19050" cap="flat" cmpd="sng" algn="ctr">
              <a:solidFill>
                <a:srgbClr val="FFFFFF"/>
              </a:solidFill>
              <a:prstDash val="solid"/>
              <a:miter lim="800000"/>
              <a:headEnd type="triangl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Tahoma" charset="0"/>
                <a:ea typeface="+mn-ea"/>
                <a:cs typeface="+mn-cs"/>
              </a:endParaRPr>
            </a:p>
          </p:txBody>
        </p:sp>
        <p:sp>
          <p:nvSpPr>
            <p:cNvPr id="48" name="Arc 47">
              <a:extLst>
                <a:ext uri="{FF2B5EF4-FFF2-40B4-BE49-F238E27FC236}">
                  <a16:creationId xmlns:a16="http://schemas.microsoft.com/office/drawing/2014/main" id="{A77AD188-3150-494D-6E5F-6B4AAE96DAC3}"/>
                </a:ext>
              </a:extLst>
            </p:cNvPr>
            <p:cNvSpPr/>
            <p:nvPr/>
          </p:nvSpPr>
          <p:spPr bwMode="auto">
            <a:xfrm rot="8710326">
              <a:off x="2405093" y="3575531"/>
              <a:ext cx="549021" cy="781654"/>
            </a:xfrm>
            <a:prstGeom prst="arc">
              <a:avLst>
                <a:gd name="adj1" fmla="val 16200000"/>
                <a:gd name="adj2" fmla="val 745525"/>
              </a:avLst>
            </a:prstGeom>
            <a:noFill/>
            <a:ln w="19050" cap="flat" cmpd="sng" algn="ctr">
              <a:solidFill>
                <a:srgbClr val="FFFFFF"/>
              </a:solidFill>
              <a:prstDash val="solid"/>
              <a:miter lim="800000"/>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Tahoma" charset="0"/>
                <a:ea typeface="+mn-ea"/>
                <a:cs typeface="+mn-cs"/>
              </a:endParaRPr>
            </a:p>
          </p:txBody>
        </p:sp>
        <p:sp>
          <p:nvSpPr>
            <p:cNvPr id="49" name="Arc 48">
              <a:extLst>
                <a:ext uri="{FF2B5EF4-FFF2-40B4-BE49-F238E27FC236}">
                  <a16:creationId xmlns:a16="http://schemas.microsoft.com/office/drawing/2014/main" id="{E16D29E2-03D2-747A-A787-B2AE80AF01EB}"/>
                </a:ext>
              </a:extLst>
            </p:cNvPr>
            <p:cNvSpPr/>
            <p:nvPr/>
          </p:nvSpPr>
          <p:spPr bwMode="auto">
            <a:xfrm rot="11991990">
              <a:off x="3829718" y="3625283"/>
              <a:ext cx="324656" cy="562577"/>
            </a:xfrm>
            <a:prstGeom prst="arc">
              <a:avLst/>
            </a:prstGeom>
            <a:noFill/>
            <a:ln w="19050" cap="flat" cmpd="sng" algn="ctr">
              <a:solidFill>
                <a:srgbClr val="FFFFFF"/>
              </a:solidFill>
              <a:prstDash val="solid"/>
              <a:miter lim="800000"/>
              <a:headEnd type="triangl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Tahoma" charset="0"/>
                <a:ea typeface="+mn-ea"/>
                <a:cs typeface="+mn-cs"/>
              </a:endParaRPr>
            </a:p>
          </p:txBody>
        </p:sp>
        <p:sp>
          <p:nvSpPr>
            <p:cNvPr id="50" name="Arc 49">
              <a:extLst>
                <a:ext uri="{FF2B5EF4-FFF2-40B4-BE49-F238E27FC236}">
                  <a16:creationId xmlns:a16="http://schemas.microsoft.com/office/drawing/2014/main" id="{FB350F61-3098-795E-28FD-A6BE6B8ED0A9}"/>
                </a:ext>
              </a:extLst>
            </p:cNvPr>
            <p:cNvSpPr/>
            <p:nvPr/>
          </p:nvSpPr>
          <p:spPr bwMode="auto">
            <a:xfrm rot="2037498">
              <a:off x="3729654" y="3776949"/>
              <a:ext cx="367628" cy="580359"/>
            </a:xfrm>
            <a:prstGeom prst="arc">
              <a:avLst/>
            </a:prstGeom>
            <a:noFill/>
            <a:ln w="19050" cap="flat" cmpd="sng" algn="ctr">
              <a:solidFill>
                <a:srgbClr val="FFFFFF"/>
              </a:solidFill>
              <a:prstDash val="solid"/>
              <a:miter lim="800000"/>
              <a:headEnd type="triangl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Tahoma" charset="0"/>
                <a:ea typeface="+mn-ea"/>
                <a:cs typeface="+mn-cs"/>
              </a:endParaRPr>
            </a:p>
          </p:txBody>
        </p:sp>
        <p:sp>
          <p:nvSpPr>
            <p:cNvPr id="51" name="Arc 50">
              <a:extLst>
                <a:ext uri="{FF2B5EF4-FFF2-40B4-BE49-F238E27FC236}">
                  <a16:creationId xmlns:a16="http://schemas.microsoft.com/office/drawing/2014/main" id="{C4083981-1601-EC8A-5256-47E92116FC04}"/>
                </a:ext>
              </a:extLst>
            </p:cNvPr>
            <p:cNvSpPr/>
            <p:nvPr/>
          </p:nvSpPr>
          <p:spPr bwMode="auto">
            <a:xfrm rot="2037498">
              <a:off x="3818570" y="2887796"/>
              <a:ext cx="367628" cy="580359"/>
            </a:xfrm>
            <a:prstGeom prst="arc">
              <a:avLst/>
            </a:prstGeom>
            <a:noFill/>
            <a:ln w="19050" cap="flat" cmpd="sng" algn="ctr">
              <a:solidFill>
                <a:srgbClr val="FFFFFF"/>
              </a:solidFill>
              <a:prstDash val="solid"/>
              <a:miter lim="800000"/>
              <a:headEnd type="triangl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Tahoma" charset="0"/>
                <a:ea typeface="+mn-ea"/>
                <a:cs typeface="+mn-cs"/>
              </a:endParaRPr>
            </a:p>
          </p:txBody>
        </p:sp>
        <p:cxnSp>
          <p:nvCxnSpPr>
            <p:cNvPr id="52" name="Connector: Curved 51">
              <a:extLst>
                <a:ext uri="{FF2B5EF4-FFF2-40B4-BE49-F238E27FC236}">
                  <a16:creationId xmlns:a16="http://schemas.microsoft.com/office/drawing/2014/main" id="{9DC3B01E-D076-F5A7-8CC1-8C1421B04EA8}"/>
                </a:ext>
              </a:extLst>
            </p:cNvPr>
            <p:cNvCxnSpPr>
              <a:cxnSpLocks/>
              <a:stCxn id="203" idx="1"/>
              <a:endCxn id="202" idx="3"/>
            </p:cNvCxnSpPr>
            <p:nvPr/>
          </p:nvCxnSpPr>
          <p:spPr bwMode="auto">
            <a:xfrm rot="10800000">
              <a:off x="3444762" y="3395538"/>
              <a:ext cx="254992" cy="174775"/>
            </a:xfrm>
            <a:prstGeom prst="curvedConnector3">
              <a:avLst>
                <a:gd name="adj1" fmla="val 50000"/>
              </a:avLst>
            </a:prstGeom>
            <a:noFill/>
            <a:ln w="15875" cap="flat" cmpd="sng" algn="ctr">
              <a:solidFill>
                <a:srgbClr val="FFFFFF">
                  <a:shade val="95000"/>
                  <a:satMod val="105000"/>
                </a:srgbClr>
              </a:solidFill>
              <a:prstDash val="solid"/>
              <a:headEnd type="none" w="med" len="med"/>
              <a:tailEnd type="triangle"/>
            </a:ln>
            <a:effectLst/>
          </p:spPr>
        </p:cxnSp>
        <p:cxnSp>
          <p:nvCxnSpPr>
            <p:cNvPr id="53" name="Connector: Curved 52">
              <a:extLst>
                <a:ext uri="{FF2B5EF4-FFF2-40B4-BE49-F238E27FC236}">
                  <a16:creationId xmlns:a16="http://schemas.microsoft.com/office/drawing/2014/main" id="{01BF6697-42E4-3433-7785-DC5B55CDF1F6}"/>
                </a:ext>
              </a:extLst>
            </p:cNvPr>
            <p:cNvCxnSpPr>
              <a:cxnSpLocks/>
            </p:cNvCxnSpPr>
            <p:nvPr/>
          </p:nvCxnSpPr>
          <p:spPr bwMode="auto">
            <a:xfrm flipV="1">
              <a:off x="3393736" y="2792097"/>
              <a:ext cx="394026" cy="342140"/>
            </a:xfrm>
            <a:prstGeom prst="curvedConnector3">
              <a:avLst>
                <a:gd name="adj1" fmla="val 50000"/>
              </a:avLst>
            </a:prstGeom>
            <a:noFill/>
            <a:ln w="15875" cap="flat" cmpd="sng" algn="ctr">
              <a:solidFill>
                <a:srgbClr val="FFFFFF">
                  <a:shade val="95000"/>
                  <a:satMod val="105000"/>
                </a:srgbClr>
              </a:solidFill>
              <a:prstDash val="solid"/>
              <a:headEnd type="none" w="med" len="med"/>
              <a:tailEnd type="triangle"/>
            </a:ln>
            <a:effectLst/>
          </p:spPr>
        </p:cxnSp>
        <p:cxnSp>
          <p:nvCxnSpPr>
            <p:cNvPr id="54" name="Connector: Curved 53">
              <a:extLst>
                <a:ext uri="{FF2B5EF4-FFF2-40B4-BE49-F238E27FC236}">
                  <a16:creationId xmlns:a16="http://schemas.microsoft.com/office/drawing/2014/main" id="{4F5389EB-106B-9BDA-CED8-663F5BCA8B09}"/>
                </a:ext>
              </a:extLst>
            </p:cNvPr>
            <p:cNvCxnSpPr>
              <a:cxnSpLocks/>
              <a:endCxn id="211" idx="3"/>
            </p:cNvCxnSpPr>
            <p:nvPr/>
          </p:nvCxnSpPr>
          <p:spPr bwMode="auto">
            <a:xfrm rot="5400000" flipH="1" flipV="1">
              <a:off x="2642885" y="4641738"/>
              <a:ext cx="629447" cy="373706"/>
            </a:xfrm>
            <a:prstGeom prst="curvedConnector3">
              <a:avLst>
                <a:gd name="adj1" fmla="val 50000"/>
              </a:avLst>
            </a:prstGeom>
            <a:noFill/>
            <a:ln w="15875" cap="flat" cmpd="sng" algn="ctr">
              <a:solidFill>
                <a:srgbClr val="FFFFFF">
                  <a:shade val="95000"/>
                  <a:satMod val="105000"/>
                </a:srgbClr>
              </a:solidFill>
              <a:prstDash val="solid"/>
              <a:headEnd type="none" w="med" len="med"/>
              <a:tailEnd type="triangle"/>
            </a:ln>
            <a:effectLst/>
          </p:spPr>
        </p:cxnSp>
        <p:cxnSp>
          <p:nvCxnSpPr>
            <p:cNvPr id="55" name="Connector: Curved 54">
              <a:extLst>
                <a:ext uri="{FF2B5EF4-FFF2-40B4-BE49-F238E27FC236}">
                  <a16:creationId xmlns:a16="http://schemas.microsoft.com/office/drawing/2014/main" id="{53BFA6E4-0C55-4412-D01B-0E717F979576}"/>
                </a:ext>
              </a:extLst>
            </p:cNvPr>
            <p:cNvCxnSpPr>
              <a:cxnSpLocks/>
              <a:stCxn id="216" idx="5"/>
              <a:endCxn id="212" idx="3"/>
            </p:cNvCxnSpPr>
            <p:nvPr/>
          </p:nvCxnSpPr>
          <p:spPr bwMode="auto">
            <a:xfrm flipV="1">
              <a:off x="3788762" y="4681526"/>
              <a:ext cx="209824" cy="333718"/>
            </a:xfrm>
            <a:prstGeom prst="curvedConnector2">
              <a:avLst/>
            </a:prstGeom>
            <a:noFill/>
            <a:ln w="15875" cap="flat" cmpd="sng" algn="ctr">
              <a:solidFill>
                <a:srgbClr val="FFFFFF">
                  <a:shade val="95000"/>
                  <a:satMod val="105000"/>
                </a:srgbClr>
              </a:solidFill>
              <a:prstDash val="solid"/>
              <a:headEnd type="none" w="med" len="med"/>
              <a:tailEnd type="triangle"/>
            </a:ln>
            <a:effectLst/>
          </p:spPr>
        </p:cxnSp>
        <p:cxnSp>
          <p:nvCxnSpPr>
            <p:cNvPr id="56" name="Connector: Curved 55">
              <a:extLst>
                <a:ext uri="{FF2B5EF4-FFF2-40B4-BE49-F238E27FC236}">
                  <a16:creationId xmlns:a16="http://schemas.microsoft.com/office/drawing/2014/main" id="{0BC4C646-5E65-20C6-75BA-F63FEE6B6248}"/>
                </a:ext>
              </a:extLst>
            </p:cNvPr>
            <p:cNvCxnSpPr>
              <a:cxnSpLocks/>
              <a:endCxn id="216" idx="0"/>
            </p:cNvCxnSpPr>
            <p:nvPr/>
          </p:nvCxnSpPr>
          <p:spPr bwMode="auto">
            <a:xfrm rot="16200000" flipH="1">
              <a:off x="3249920" y="4532741"/>
              <a:ext cx="309640" cy="234842"/>
            </a:xfrm>
            <a:prstGeom prst="curvedConnector3">
              <a:avLst>
                <a:gd name="adj1" fmla="val 50000"/>
              </a:avLst>
            </a:prstGeom>
            <a:noFill/>
            <a:ln w="15875" cap="flat" cmpd="sng" algn="ctr">
              <a:solidFill>
                <a:srgbClr val="FFFFFF">
                  <a:shade val="95000"/>
                  <a:satMod val="105000"/>
                </a:srgbClr>
              </a:solidFill>
              <a:prstDash val="solid"/>
              <a:headEnd type="none" w="med" len="med"/>
              <a:tailEnd type="triangle"/>
            </a:ln>
            <a:effectLst/>
          </p:spPr>
        </p:cxnSp>
        <p:cxnSp>
          <p:nvCxnSpPr>
            <p:cNvPr id="57" name="Connector: Curved 56">
              <a:extLst>
                <a:ext uri="{FF2B5EF4-FFF2-40B4-BE49-F238E27FC236}">
                  <a16:creationId xmlns:a16="http://schemas.microsoft.com/office/drawing/2014/main" id="{F5908A33-560D-DE59-9A4B-C27108FAD40E}"/>
                </a:ext>
              </a:extLst>
            </p:cNvPr>
            <p:cNvCxnSpPr>
              <a:cxnSpLocks/>
              <a:stCxn id="212" idx="2"/>
              <a:endCxn id="211" idx="4"/>
            </p:cNvCxnSpPr>
            <p:nvPr/>
          </p:nvCxnSpPr>
          <p:spPr bwMode="auto">
            <a:xfrm rot="10800000">
              <a:off x="3394137" y="4254464"/>
              <a:ext cx="354772" cy="167659"/>
            </a:xfrm>
            <a:prstGeom prst="curvedConnector3">
              <a:avLst>
                <a:gd name="adj1" fmla="val 50000"/>
              </a:avLst>
            </a:prstGeom>
            <a:noFill/>
            <a:ln w="15875" cap="flat" cmpd="sng" algn="ctr">
              <a:solidFill>
                <a:srgbClr val="FFFFFF">
                  <a:shade val="95000"/>
                  <a:satMod val="105000"/>
                </a:srgbClr>
              </a:solidFill>
              <a:prstDash val="solid"/>
              <a:headEnd type="none" w="med" len="med"/>
              <a:tailEnd type="triangle"/>
            </a:ln>
            <a:effectLst/>
          </p:spPr>
        </p:cxnSp>
        <p:cxnSp>
          <p:nvCxnSpPr>
            <p:cNvPr id="58" name="Connector: Curved 57">
              <a:extLst>
                <a:ext uri="{FF2B5EF4-FFF2-40B4-BE49-F238E27FC236}">
                  <a16:creationId xmlns:a16="http://schemas.microsoft.com/office/drawing/2014/main" id="{08651E2C-5ACC-9A65-04C7-5370EDE0487C}"/>
                </a:ext>
              </a:extLst>
            </p:cNvPr>
            <p:cNvCxnSpPr>
              <a:cxnSpLocks/>
            </p:cNvCxnSpPr>
            <p:nvPr/>
          </p:nvCxnSpPr>
          <p:spPr bwMode="auto">
            <a:xfrm flipV="1">
              <a:off x="2563199" y="4410367"/>
              <a:ext cx="317104" cy="151070"/>
            </a:xfrm>
            <a:prstGeom prst="curvedConnector3">
              <a:avLst>
                <a:gd name="adj1" fmla="val 50000"/>
              </a:avLst>
            </a:prstGeom>
            <a:noFill/>
            <a:ln w="15875" cap="flat" cmpd="sng" algn="ctr">
              <a:solidFill>
                <a:srgbClr val="FFFFFF">
                  <a:shade val="95000"/>
                  <a:satMod val="105000"/>
                </a:srgbClr>
              </a:solidFill>
              <a:prstDash val="solid"/>
              <a:headEnd type="none" w="med" len="med"/>
              <a:tailEnd type="triangle"/>
            </a:ln>
            <a:effectLst/>
          </p:spPr>
        </p:cxnSp>
        <p:sp>
          <p:nvSpPr>
            <p:cNvPr id="59" name="Arc 58">
              <a:extLst>
                <a:ext uri="{FF2B5EF4-FFF2-40B4-BE49-F238E27FC236}">
                  <a16:creationId xmlns:a16="http://schemas.microsoft.com/office/drawing/2014/main" id="{CB2256FA-3B43-9074-125C-F54DCCE79908}"/>
                </a:ext>
              </a:extLst>
            </p:cNvPr>
            <p:cNvSpPr/>
            <p:nvPr/>
          </p:nvSpPr>
          <p:spPr bwMode="auto">
            <a:xfrm rot="11991990">
              <a:off x="3912952" y="1886452"/>
              <a:ext cx="322654" cy="524098"/>
            </a:xfrm>
            <a:prstGeom prst="arc">
              <a:avLst/>
            </a:prstGeom>
            <a:noFill/>
            <a:ln w="19050" cap="flat" cmpd="sng" algn="ctr">
              <a:solidFill>
                <a:srgbClr val="FFFFFF"/>
              </a:solidFill>
              <a:prstDash val="solid"/>
              <a:miter lim="800000"/>
              <a:headEnd type="triangl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Tahoma" charset="0"/>
                <a:ea typeface="+mn-ea"/>
                <a:cs typeface="+mn-cs"/>
              </a:endParaRPr>
            </a:p>
          </p:txBody>
        </p:sp>
        <p:sp>
          <p:nvSpPr>
            <p:cNvPr id="60" name="Arc 59">
              <a:extLst>
                <a:ext uri="{FF2B5EF4-FFF2-40B4-BE49-F238E27FC236}">
                  <a16:creationId xmlns:a16="http://schemas.microsoft.com/office/drawing/2014/main" id="{0D539237-8E4B-D485-5809-83CA5014B915}"/>
                </a:ext>
              </a:extLst>
            </p:cNvPr>
            <p:cNvSpPr/>
            <p:nvPr/>
          </p:nvSpPr>
          <p:spPr bwMode="auto">
            <a:xfrm rot="2037498">
              <a:off x="3821186" y="2051797"/>
              <a:ext cx="328562" cy="514393"/>
            </a:xfrm>
            <a:prstGeom prst="arc">
              <a:avLst/>
            </a:prstGeom>
            <a:noFill/>
            <a:ln w="19050" cap="flat" cmpd="sng" algn="ctr">
              <a:solidFill>
                <a:srgbClr val="FFFFFF"/>
              </a:solidFill>
              <a:prstDash val="solid"/>
              <a:miter lim="800000"/>
              <a:headEnd type="triangl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Tahoma" charset="0"/>
                <a:ea typeface="+mn-ea"/>
                <a:cs typeface="+mn-cs"/>
              </a:endParaRPr>
            </a:p>
          </p:txBody>
        </p:sp>
        <p:sp>
          <p:nvSpPr>
            <p:cNvPr id="61" name="Arc 60">
              <a:extLst>
                <a:ext uri="{FF2B5EF4-FFF2-40B4-BE49-F238E27FC236}">
                  <a16:creationId xmlns:a16="http://schemas.microsoft.com/office/drawing/2014/main" id="{0105AFA5-63D3-DAF7-B465-6D9AA8464007}"/>
                </a:ext>
              </a:extLst>
            </p:cNvPr>
            <p:cNvSpPr/>
            <p:nvPr/>
          </p:nvSpPr>
          <p:spPr bwMode="auto">
            <a:xfrm rot="2037498">
              <a:off x="4752846" y="1946231"/>
              <a:ext cx="367628" cy="580359"/>
            </a:xfrm>
            <a:prstGeom prst="arc">
              <a:avLst/>
            </a:prstGeom>
            <a:noFill/>
            <a:ln w="19050" cap="flat" cmpd="sng" algn="ctr">
              <a:solidFill>
                <a:srgbClr val="FFFFFF"/>
              </a:solidFill>
              <a:prstDash val="solid"/>
              <a:miter lim="800000"/>
              <a:headEnd type="triangl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Tahoma" charset="0"/>
                <a:ea typeface="+mn-ea"/>
                <a:cs typeface="+mn-cs"/>
              </a:endParaRPr>
            </a:p>
          </p:txBody>
        </p:sp>
        <p:sp>
          <p:nvSpPr>
            <p:cNvPr id="62" name="Arc 61">
              <a:extLst>
                <a:ext uri="{FF2B5EF4-FFF2-40B4-BE49-F238E27FC236}">
                  <a16:creationId xmlns:a16="http://schemas.microsoft.com/office/drawing/2014/main" id="{13B969CA-D188-9566-FD5A-ECA4621DDEA4}"/>
                </a:ext>
              </a:extLst>
            </p:cNvPr>
            <p:cNvSpPr/>
            <p:nvPr/>
          </p:nvSpPr>
          <p:spPr bwMode="auto">
            <a:xfrm rot="11991990">
              <a:off x="4846216" y="1803611"/>
              <a:ext cx="322654" cy="524098"/>
            </a:xfrm>
            <a:prstGeom prst="arc">
              <a:avLst/>
            </a:prstGeom>
            <a:noFill/>
            <a:ln w="19050" cap="flat" cmpd="sng" algn="ctr">
              <a:solidFill>
                <a:srgbClr val="FFFFFF"/>
              </a:solidFill>
              <a:prstDash val="solid"/>
              <a:miter lim="800000"/>
              <a:headEnd type="triangl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Tahoma" charset="0"/>
                <a:ea typeface="+mn-ea"/>
                <a:cs typeface="+mn-cs"/>
              </a:endParaRPr>
            </a:p>
          </p:txBody>
        </p:sp>
        <p:cxnSp>
          <p:nvCxnSpPr>
            <p:cNvPr id="63" name="Connector: Curved 62">
              <a:extLst>
                <a:ext uri="{FF2B5EF4-FFF2-40B4-BE49-F238E27FC236}">
                  <a16:creationId xmlns:a16="http://schemas.microsoft.com/office/drawing/2014/main" id="{CEC6A7B7-717D-EE06-1465-505E4713A857}"/>
                </a:ext>
              </a:extLst>
            </p:cNvPr>
            <p:cNvCxnSpPr>
              <a:cxnSpLocks/>
              <a:stCxn id="203" idx="3"/>
              <a:endCxn id="201" idx="1"/>
            </p:cNvCxnSpPr>
            <p:nvPr/>
          </p:nvCxnSpPr>
          <p:spPr bwMode="auto">
            <a:xfrm flipV="1">
              <a:off x="4244503" y="1718553"/>
              <a:ext cx="473412" cy="1851759"/>
            </a:xfrm>
            <a:prstGeom prst="curvedConnector3">
              <a:avLst>
                <a:gd name="adj1" fmla="val 50000"/>
              </a:avLst>
            </a:prstGeom>
            <a:noFill/>
            <a:ln w="15875" cap="flat" cmpd="sng" algn="ctr">
              <a:solidFill>
                <a:srgbClr val="FFFFFF">
                  <a:shade val="95000"/>
                  <a:satMod val="105000"/>
                </a:srgbClr>
              </a:solidFill>
              <a:prstDash val="solid"/>
              <a:headEnd type="none" w="med" len="med"/>
              <a:tailEnd type="triangle"/>
            </a:ln>
            <a:effectLst/>
          </p:spPr>
        </p:cxnSp>
        <p:cxnSp>
          <p:nvCxnSpPr>
            <p:cNvPr id="64" name="Connector: Curved 63">
              <a:extLst>
                <a:ext uri="{FF2B5EF4-FFF2-40B4-BE49-F238E27FC236}">
                  <a16:creationId xmlns:a16="http://schemas.microsoft.com/office/drawing/2014/main" id="{A6BAFFB2-423C-9041-E058-E9FE680A8AB0}"/>
                </a:ext>
              </a:extLst>
            </p:cNvPr>
            <p:cNvCxnSpPr>
              <a:cxnSpLocks/>
              <a:endCxn id="205" idx="0"/>
            </p:cNvCxnSpPr>
            <p:nvPr/>
          </p:nvCxnSpPr>
          <p:spPr bwMode="auto">
            <a:xfrm>
              <a:off x="3804813" y="5229173"/>
              <a:ext cx="308815" cy="196427"/>
            </a:xfrm>
            <a:prstGeom prst="curvedConnector2">
              <a:avLst/>
            </a:prstGeom>
            <a:noFill/>
            <a:ln w="15875" cap="flat" cmpd="sng" algn="ctr">
              <a:solidFill>
                <a:srgbClr val="FFFFFF">
                  <a:shade val="95000"/>
                  <a:satMod val="105000"/>
                </a:srgbClr>
              </a:solidFill>
              <a:prstDash val="solid"/>
              <a:headEnd type="none" w="med" len="med"/>
              <a:tailEnd type="triangle"/>
            </a:ln>
            <a:effectLst/>
          </p:spPr>
        </p:cxnSp>
        <p:cxnSp>
          <p:nvCxnSpPr>
            <p:cNvPr id="65" name="Connector: Curved 64">
              <a:extLst>
                <a:ext uri="{FF2B5EF4-FFF2-40B4-BE49-F238E27FC236}">
                  <a16:creationId xmlns:a16="http://schemas.microsoft.com/office/drawing/2014/main" id="{A4327B9A-40CD-6BDF-B69B-CDEF8C817DFE}"/>
                </a:ext>
              </a:extLst>
            </p:cNvPr>
            <p:cNvCxnSpPr>
              <a:cxnSpLocks/>
              <a:endCxn id="213" idx="2"/>
            </p:cNvCxnSpPr>
            <p:nvPr/>
          </p:nvCxnSpPr>
          <p:spPr bwMode="auto">
            <a:xfrm flipV="1">
              <a:off x="4258115" y="4820185"/>
              <a:ext cx="651109" cy="601305"/>
            </a:xfrm>
            <a:prstGeom prst="curvedConnector3">
              <a:avLst>
                <a:gd name="adj1" fmla="val 50000"/>
              </a:avLst>
            </a:prstGeom>
            <a:noFill/>
            <a:ln w="15875" cap="flat" cmpd="sng" algn="ctr">
              <a:solidFill>
                <a:srgbClr val="FFFFFF">
                  <a:shade val="95000"/>
                  <a:satMod val="105000"/>
                </a:srgbClr>
              </a:solidFill>
              <a:prstDash val="solid"/>
              <a:headEnd type="none" w="med" len="med"/>
              <a:tailEnd type="triangle"/>
            </a:ln>
            <a:effectLst/>
          </p:spPr>
        </p:cxnSp>
        <p:cxnSp>
          <p:nvCxnSpPr>
            <p:cNvPr id="66" name="Connector: Curved 65">
              <a:extLst>
                <a:ext uri="{FF2B5EF4-FFF2-40B4-BE49-F238E27FC236}">
                  <a16:creationId xmlns:a16="http://schemas.microsoft.com/office/drawing/2014/main" id="{66641D20-B36B-A5F5-7A5B-E695F0CC37CE}"/>
                </a:ext>
              </a:extLst>
            </p:cNvPr>
            <p:cNvCxnSpPr>
              <a:cxnSpLocks/>
              <a:endCxn id="212" idx="3"/>
            </p:cNvCxnSpPr>
            <p:nvPr/>
          </p:nvCxnSpPr>
          <p:spPr bwMode="auto">
            <a:xfrm rot="16200000" flipV="1">
              <a:off x="3752288" y="4927825"/>
              <a:ext cx="726743" cy="234146"/>
            </a:xfrm>
            <a:prstGeom prst="curvedConnector3">
              <a:avLst>
                <a:gd name="adj1" fmla="val 50000"/>
              </a:avLst>
            </a:prstGeom>
            <a:noFill/>
            <a:ln w="15875" cap="flat" cmpd="sng" algn="ctr">
              <a:solidFill>
                <a:srgbClr val="FFFFFF">
                  <a:shade val="95000"/>
                  <a:satMod val="105000"/>
                </a:srgbClr>
              </a:solidFill>
              <a:prstDash val="solid"/>
              <a:headEnd type="none" w="med" len="med"/>
              <a:tailEnd type="triangle"/>
            </a:ln>
            <a:effectLst/>
          </p:spPr>
        </p:cxnSp>
        <p:cxnSp>
          <p:nvCxnSpPr>
            <p:cNvPr id="67" name="Connector: Curved 66">
              <a:extLst>
                <a:ext uri="{FF2B5EF4-FFF2-40B4-BE49-F238E27FC236}">
                  <a16:creationId xmlns:a16="http://schemas.microsoft.com/office/drawing/2014/main" id="{F39CB7A1-C5C0-C65D-21A8-D64B2F87E4BC}"/>
                </a:ext>
              </a:extLst>
            </p:cNvPr>
            <p:cNvCxnSpPr>
              <a:cxnSpLocks/>
              <a:stCxn id="206" idx="1"/>
            </p:cNvCxnSpPr>
            <p:nvPr/>
          </p:nvCxnSpPr>
          <p:spPr bwMode="auto">
            <a:xfrm rot="10800000">
              <a:off x="4255951" y="3775953"/>
              <a:ext cx="358203" cy="345333"/>
            </a:xfrm>
            <a:prstGeom prst="curvedConnector3">
              <a:avLst>
                <a:gd name="adj1" fmla="val 50000"/>
              </a:avLst>
            </a:prstGeom>
            <a:noFill/>
            <a:ln w="15875" cap="flat" cmpd="sng" algn="ctr">
              <a:solidFill>
                <a:srgbClr val="FFFFFF">
                  <a:shade val="95000"/>
                  <a:satMod val="105000"/>
                </a:srgbClr>
              </a:solidFill>
              <a:prstDash val="solid"/>
              <a:headEnd type="none" w="med" len="med"/>
              <a:tailEnd type="triangle"/>
            </a:ln>
            <a:effectLst/>
          </p:spPr>
        </p:cxnSp>
        <p:cxnSp>
          <p:nvCxnSpPr>
            <p:cNvPr id="68" name="Connector: Curved 67">
              <a:extLst>
                <a:ext uri="{FF2B5EF4-FFF2-40B4-BE49-F238E27FC236}">
                  <a16:creationId xmlns:a16="http://schemas.microsoft.com/office/drawing/2014/main" id="{265D7A91-EF46-AFDD-0EA0-6E116F38FCA5}"/>
                </a:ext>
              </a:extLst>
            </p:cNvPr>
            <p:cNvCxnSpPr>
              <a:cxnSpLocks/>
              <a:stCxn id="212" idx="4"/>
            </p:cNvCxnSpPr>
            <p:nvPr/>
          </p:nvCxnSpPr>
          <p:spPr bwMode="auto">
            <a:xfrm flipV="1">
              <a:off x="4248262" y="4265960"/>
              <a:ext cx="389133" cy="156162"/>
            </a:xfrm>
            <a:prstGeom prst="curvedConnector3">
              <a:avLst>
                <a:gd name="adj1" fmla="val 50000"/>
              </a:avLst>
            </a:prstGeom>
            <a:noFill/>
            <a:ln w="15875" cap="flat" cmpd="sng" algn="ctr">
              <a:solidFill>
                <a:srgbClr val="FFFFFF">
                  <a:shade val="95000"/>
                  <a:satMod val="105000"/>
                </a:srgbClr>
              </a:solidFill>
              <a:prstDash val="solid"/>
              <a:headEnd type="none" w="med" len="med"/>
              <a:tailEnd type="triangle"/>
            </a:ln>
            <a:effectLst/>
          </p:spPr>
        </p:cxnSp>
        <p:cxnSp>
          <p:nvCxnSpPr>
            <p:cNvPr id="69" name="Connector: Curved 68">
              <a:extLst>
                <a:ext uri="{FF2B5EF4-FFF2-40B4-BE49-F238E27FC236}">
                  <a16:creationId xmlns:a16="http://schemas.microsoft.com/office/drawing/2014/main" id="{B34AC77B-B39C-5247-D23D-3227F56A5654}"/>
                </a:ext>
              </a:extLst>
            </p:cNvPr>
            <p:cNvCxnSpPr>
              <a:cxnSpLocks/>
              <a:stCxn id="207" idx="1"/>
              <a:endCxn id="206" idx="2"/>
            </p:cNvCxnSpPr>
            <p:nvPr/>
          </p:nvCxnSpPr>
          <p:spPr bwMode="auto">
            <a:xfrm rot="10800000" flipH="1">
              <a:off x="4690160" y="4380690"/>
              <a:ext cx="196367" cy="1147977"/>
            </a:xfrm>
            <a:prstGeom prst="curvedConnector4">
              <a:avLst>
                <a:gd name="adj1" fmla="val -116415"/>
                <a:gd name="adj2" fmla="val 74020"/>
              </a:avLst>
            </a:prstGeom>
            <a:noFill/>
            <a:ln w="15875" cap="flat" cmpd="sng" algn="ctr">
              <a:solidFill>
                <a:srgbClr val="FFFFFF">
                  <a:shade val="95000"/>
                  <a:satMod val="105000"/>
                </a:srgbClr>
              </a:solidFill>
              <a:prstDash val="solid"/>
              <a:headEnd type="none" w="med" len="med"/>
              <a:tailEnd type="triangle"/>
            </a:ln>
            <a:effectLst/>
          </p:spPr>
        </p:cxnSp>
        <p:cxnSp>
          <p:nvCxnSpPr>
            <p:cNvPr id="70" name="Connector: Curved 69">
              <a:extLst>
                <a:ext uri="{FF2B5EF4-FFF2-40B4-BE49-F238E27FC236}">
                  <a16:creationId xmlns:a16="http://schemas.microsoft.com/office/drawing/2014/main" id="{FF34AE6E-D633-9D3C-C5B2-D3110947E305}"/>
                </a:ext>
              </a:extLst>
            </p:cNvPr>
            <p:cNvCxnSpPr>
              <a:cxnSpLocks/>
            </p:cNvCxnSpPr>
            <p:nvPr/>
          </p:nvCxnSpPr>
          <p:spPr bwMode="auto">
            <a:xfrm rot="5400000" flipH="1" flipV="1">
              <a:off x="4816784" y="5100427"/>
              <a:ext cx="201902" cy="128389"/>
            </a:xfrm>
            <a:prstGeom prst="curvedConnector3">
              <a:avLst>
                <a:gd name="adj1" fmla="val 50000"/>
              </a:avLst>
            </a:prstGeom>
            <a:noFill/>
            <a:ln w="15875" cap="flat" cmpd="sng" algn="ctr">
              <a:solidFill>
                <a:srgbClr val="FFFFFF">
                  <a:shade val="95000"/>
                  <a:satMod val="105000"/>
                </a:srgbClr>
              </a:solidFill>
              <a:prstDash val="solid"/>
              <a:headEnd type="none" w="med" len="med"/>
              <a:tailEnd type="triangle"/>
            </a:ln>
            <a:effectLst/>
          </p:spPr>
        </p:cxnSp>
        <p:cxnSp>
          <p:nvCxnSpPr>
            <p:cNvPr id="71" name="Connector: Curved 70">
              <a:extLst>
                <a:ext uri="{FF2B5EF4-FFF2-40B4-BE49-F238E27FC236}">
                  <a16:creationId xmlns:a16="http://schemas.microsoft.com/office/drawing/2014/main" id="{34261E35-5012-6542-1410-CF84902FFE21}"/>
                </a:ext>
              </a:extLst>
            </p:cNvPr>
            <p:cNvCxnSpPr>
              <a:cxnSpLocks/>
              <a:stCxn id="213" idx="3"/>
              <a:endCxn id="207" idx="0"/>
            </p:cNvCxnSpPr>
            <p:nvPr/>
          </p:nvCxnSpPr>
          <p:spPr bwMode="auto">
            <a:xfrm rot="5400000">
              <a:off x="4965883" y="5076243"/>
              <a:ext cx="189672" cy="196365"/>
            </a:xfrm>
            <a:prstGeom prst="curvedConnector3">
              <a:avLst>
                <a:gd name="adj1" fmla="val 50000"/>
              </a:avLst>
            </a:prstGeom>
            <a:noFill/>
            <a:ln w="15875" cap="flat" cmpd="sng" algn="ctr">
              <a:solidFill>
                <a:srgbClr val="FFFFFF">
                  <a:shade val="95000"/>
                  <a:satMod val="105000"/>
                </a:srgbClr>
              </a:solidFill>
              <a:prstDash val="solid"/>
              <a:headEnd type="none" w="med" len="med"/>
              <a:tailEnd type="triangle"/>
            </a:ln>
            <a:effectLst/>
          </p:spPr>
        </p:cxnSp>
        <p:cxnSp>
          <p:nvCxnSpPr>
            <p:cNvPr id="72" name="Connector: Curved 71">
              <a:extLst>
                <a:ext uri="{FF2B5EF4-FFF2-40B4-BE49-F238E27FC236}">
                  <a16:creationId xmlns:a16="http://schemas.microsoft.com/office/drawing/2014/main" id="{F82DD53C-104F-F77C-4DF0-26A106EFC72E}"/>
                </a:ext>
              </a:extLst>
            </p:cNvPr>
            <p:cNvCxnSpPr>
              <a:cxnSpLocks/>
              <a:stCxn id="205" idx="3"/>
              <a:endCxn id="207" idx="2"/>
            </p:cNvCxnSpPr>
            <p:nvPr/>
          </p:nvCxnSpPr>
          <p:spPr bwMode="auto">
            <a:xfrm>
              <a:off x="4386002" y="5685005"/>
              <a:ext cx="576534" cy="103065"/>
            </a:xfrm>
            <a:prstGeom prst="curvedConnector4">
              <a:avLst>
                <a:gd name="adj1" fmla="val 26378"/>
                <a:gd name="adj2" fmla="val 321802"/>
              </a:avLst>
            </a:prstGeom>
            <a:noFill/>
            <a:ln w="15875" cap="flat" cmpd="sng" algn="ctr">
              <a:solidFill>
                <a:srgbClr val="FFFFFF">
                  <a:shade val="95000"/>
                  <a:satMod val="105000"/>
                </a:srgbClr>
              </a:solidFill>
              <a:prstDash val="solid"/>
              <a:headEnd type="none" w="med" len="med"/>
              <a:tailEnd type="triangle"/>
            </a:ln>
            <a:effectLst/>
          </p:spPr>
        </p:cxnSp>
        <p:cxnSp>
          <p:nvCxnSpPr>
            <p:cNvPr id="73" name="Connector: Curved 72">
              <a:extLst>
                <a:ext uri="{FF2B5EF4-FFF2-40B4-BE49-F238E27FC236}">
                  <a16:creationId xmlns:a16="http://schemas.microsoft.com/office/drawing/2014/main" id="{6CDEFDE6-0213-B8C0-875B-B007A010EC11}"/>
                </a:ext>
              </a:extLst>
            </p:cNvPr>
            <p:cNvCxnSpPr>
              <a:cxnSpLocks/>
            </p:cNvCxnSpPr>
            <p:nvPr/>
          </p:nvCxnSpPr>
          <p:spPr bwMode="auto">
            <a:xfrm>
              <a:off x="3373807" y="4505292"/>
              <a:ext cx="1309290" cy="893560"/>
            </a:xfrm>
            <a:prstGeom prst="curvedConnector3">
              <a:avLst>
                <a:gd name="adj1" fmla="val 38360"/>
              </a:avLst>
            </a:prstGeom>
            <a:noFill/>
            <a:ln w="15875" cap="flat" cmpd="sng" algn="ctr">
              <a:solidFill>
                <a:srgbClr val="FFFFFF">
                  <a:shade val="95000"/>
                  <a:satMod val="105000"/>
                </a:srgbClr>
              </a:solidFill>
              <a:prstDash val="solid"/>
              <a:headEnd type="none" w="med" len="med"/>
              <a:tailEnd type="triangle"/>
            </a:ln>
            <a:effectLst/>
          </p:spPr>
        </p:cxnSp>
        <p:cxnSp>
          <p:nvCxnSpPr>
            <p:cNvPr id="74" name="Connector: Curved 73">
              <a:extLst>
                <a:ext uri="{FF2B5EF4-FFF2-40B4-BE49-F238E27FC236}">
                  <a16:creationId xmlns:a16="http://schemas.microsoft.com/office/drawing/2014/main" id="{439EE2CA-890A-5DD7-5016-A41B3320BEBF}"/>
                </a:ext>
              </a:extLst>
            </p:cNvPr>
            <p:cNvCxnSpPr>
              <a:cxnSpLocks/>
              <a:stCxn id="212" idx="4"/>
              <a:endCxn id="213" idx="2"/>
            </p:cNvCxnSpPr>
            <p:nvPr/>
          </p:nvCxnSpPr>
          <p:spPr bwMode="auto">
            <a:xfrm>
              <a:off x="4248262" y="4422122"/>
              <a:ext cx="660962" cy="398063"/>
            </a:xfrm>
            <a:prstGeom prst="curvedConnector3">
              <a:avLst>
                <a:gd name="adj1" fmla="val 50000"/>
              </a:avLst>
            </a:prstGeom>
            <a:noFill/>
            <a:ln w="15875" cap="flat" cmpd="sng" algn="ctr">
              <a:solidFill>
                <a:srgbClr val="FFFFFF">
                  <a:shade val="95000"/>
                  <a:satMod val="105000"/>
                </a:srgbClr>
              </a:solidFill>
              <a:prstDash val="solid"/>
              <a:headEnd type="none" w="med" len="med"/>
              <a:tailEnd type="triangle"/>
            </a:ln>
            <a:effectLst/>
          </p:spPr>
        </p:cxnSp>
        <p:cxnSp>
          <p:nvCxnSpPr>
            <p:cNvPr id="75" name="Connector: Curved 74">
              <a:extLst>
                <a:ext uri="{FF2B5EF4-FFF2-40B4-BE49-F238E27FC236}">
                  <a16:creationId xmlns:a16="http://schemas.microsoft.com/office/drawing/2014/main" id="{8E109A63-A886-3614-6226-E4397D4D9C25}"/>
                </a:ext>
              </a:extLst>
            </p:cNvPr>
            <p:cNvCxnSpPr>
              <a:cxnSpLocks/>
              <a:stCxn id="203" idx="3"/>
              <a:endCxn id="210" idx="3"/>
            </p:cNvCxnSpPr>
            <p:nvPr/>
          </p:nvCxnSpPr>
          <p:spPr bwMode="auto">
            <a:xfrm flipV="1">
              <a:off x="4244503" y="2852449"/>
              <a:ext cx="737428" cy="717863"/>
            </a:xfrm>
            <a:prstGeom prst="curvedConnector2">
              <a:avLst/>
            </a:prstGeom>
            <a:noFill/>
            <a:ln w="15875" cap="flat" cmpd="sng" algn="ctr">
              <a:solidFill>
                <a:srgbClr val="FFFFFF">
                  <a:shade val="95000"/>
                  <a:satMod val="105000"/>
                </a:srgbClr>
              </a:solidFill>
              <a:prstDash val="solid"/>
              <a:headEnd type="none" w="med" len="med"/>
              <a:tailEnd type="triangle"/>
            </a:ln>
            <a:effectLst/>
          </p:spPr>
        </p:cxnSp>
        <p:cxnSp>
          <p:nvCxnSpPr>
            <p:cNvPr id="76" name="Connector: Curved 75">
              <a:extLst>
                <a:ext uri="{FF2B5EF4-FFF2-40B4-BE49-F238E27FC236}">
                  <a16:creationId xmlns:a16="http://schemas.microsoft.com/office/drawing/2014/main" id="{A65D36C3-513A-2118-DDD1-75D4650C80B5}"/>
                </a:ext>
              </a:extLst>
            </p:cNvPr>
            <p:cNvCxnSpPr>
              <a:cxnSpLocks/>
              <a:stCxn id="217" idx="2"/>
            </p:cNvCxnSpPr>
            <p:nvPr/>
          </p:nvCxnSpPr>
          <p:spPr bwMode="auto">
            <a:xfrm rot="10800000" flipV="1">
              <a:off x="4243961" y="3414726"/>
              <a:ext cx="888065" cy="279814"/>
            </a:xfrm>
            <a:prstGeom prst="curvedConnector3">
              <a:avLst>
                <a:gd name="adj1" fmla="val 50000"/>
              </a:avLst>
            </a:prstGeom>
            <a:noFill/>
            <a:ln w="15875" cap="flat" cmpd="sng" algn="ctr">
              <a:solidFill>
                <a:srgbClr val="FFFFFF">
                  <a:shade val="95000"/>
                  <a:satMod val="105000"/>
                </a:srgbClr>
              </a:solidFill>
              <a:prstDash val="solid"/>
              <a:headEnd type="none" w="med" len="med"/>
              <a:tailEnd type="triangle"/>
            </a:ln>
            <a:effectLst/>
          </p:spPr>
        </p:cxnSp>
        <p:cxnSp>
          <p:nvCxnSpPr>
            <p:cNvPr id="77" name="Connector: Curved 76">
              <a:extLst>
                <a:ext uri="{FF2B5EF4-FFF2-40B4-BE49-F238E27FC236}">
                  <a16:creationId xmlns:a16="http://schemas.microsoft.com/office/drawing/2014/main" id="{B8BF9BE7-0716-367A-F639-74BAD5B08306}"/>
                </a:ext>
              </a:extLst>
            </p:cNvPr>
            <p:cNvCxnSpPr>
              <a:cxnSpLocks/>
            </p:cNvCxnSpPr>
            <p:nvPr/>
          </p:nvCxnSpPr>
          <p:spPr bwMode="auto">
            <a:xfrm rot="10800000" flipV="1">
              <a:off x="4236083" y="1954922"/>
              <a:ext cx="481832" cy="434277"/>
            </a:xfrm>
            <a:prstGeom prst="curvedConnector3">
              <a:avLst>
                <a:gd name="adj1" fmla="val 50000"/>
              </a:avLst>
            </a:prstGeom>
            <a:noFill/>
            <a:ln w="15875" cap="flat" cmpd="sng" algn="ctr">
              <a:solidFill>
                <a:srgbClr val="FFFFFF">
                  <a:shade val="95000"/>
                  <a:satMod val="105000"/>
                </a:srgbClr>
              </a:solidFill>
              <a:prstDash val="solid"/>
              <a:headEnd type="none" w="med" len="med"/>
              <a:tailEnd type="triangle"/>
            </a:ln>
            <a:effectLst/>
          </p:spPr>
        </p:cxnSp>
        <p:cxnSp>
          <p:nvCxnSpPr>
            <p:cNvPr id="78" name="Connector: Curved 77">
              <a:extLst>
                <a:ext uri="{FF2B5EF4-FFF2-40B4-BE49-F238E27FC236}">
                  <a16:creationId xmlns:a16="http://schemas.microsoft.com/office/drawing/2014/main" id="{DD811B42-3F1B-8D92-ECC0-2D4590609FC0}"/>
                </a:ext>
              </a:extLst>
            </p:cNvPr>
            <p:cNvCxnSpPr>
              <a:cxnSpLocks/>
              <a:endCxn id="200" idx="3"/>
            </p:cNvCxnSpPr>
            <p:nvPr/>
          </p:nvCxnSpPr>
          <p:spPr bwMode="auto">
            <a:xfrm rot="10800000" flipV="1">
              <a:off x="4337783" y="1551545"/>
              <a:ext cx="365664" cy="287998"/>
            </a:xfrm>
            <a:prstGeom prst="curvedConnector3">
              <a:avLst>
                <a:gd name="adj1" fmla="val 50000"/>
              </a:avLst>
            </a:prstGeom>
            <a:noFill/>
            <a:ln w="15875" cap="flat" cmpd="sng" algn="ctr">
              <a:solidFill>
                <a:srgbClr val="FFFFFF">
                  <a:shade val="95000"/>
                  <a:satMod val="105000"/>
                </a:srgbClr>
              </a:solidFill>
              <a:prstDash val="solid"/>
              <a:headEnd type="none" w="med" len="med"/>
              <a:tailEnd type="triangle"/>
            </a:ln>
            <a:effectLst/>
          </p:spPr>
        </p:cxnSp>
        <p:cxnSp>
          <p:nvCxnSpPr>
            <p:cNvPr id="79" name="Connector: Curved 78">
              <a:extLst>
                <a:ext uri="{FF2B5EF4-FFF2-40B4-BE49-F238E27FC236}">
                  <a16:creationId xmlns:a16="http://schemas.microsoft.com/office/drawing/2014/main" id="{10A3C5F4-7831-ADBE-D4FA-9D5790A437EF}"/>
                </a:ext>
              </a:extLst>
            </p:cNvPr>
            <p:cNvCxnSpPr>
              <a:cxnSpLocks/>
              <a:stCxn id="201" idx="3"/>
              <a:endCxn id="218" idx="2"/>
            </p:cNvCxnSpPr>
            <p:nvPr/>
          </p:nvCxnSpPr>
          <p:spPr bwMode="auto">
            <a:xfrm>
              <a:off x="5262664" y="1718553"/>
              <a:ext cx="291829" cy="321517"/>
            </a:xfrm>
            <a:prstGeom prst="curvedConnector3">
              <a:avLst>
                <a:gd name="adj1" fmla="val 50000"/>
              </a:avLst>
            </a:prstGeom>
            <a:noFill/>
            <a:ln w="15875" cap="flat" cmpd="sng" algn="ctr">
              <a:solidFill>
                <a:srgbClr val="FFFFFF">
                  <a:shade val="95000"/>
                  <a:satMod val="105000"/>
                </a:srgbClr>
              </a:solidFill>
              <a:prstDash val="solid"/>
              <a:headEnd type="none" w="med" len="med"/>
              <a:tailEnd type="triangle"/>
            </a:ln>
            <a:effectLst/>
          </p:spPr>
        </p:cxnSp>
        <p:cxnSp>
          <p:nvCxnSpPr>
            <p:cNvPr id="80" name="Connector: Curved 79">
              <a:extLst>
                <a:ext uri="{FF2B5EF4-FFF2-40B4-BE49-F238E27FC236}">
                  <a16:creationId xmlns:a16="http://schemas.microsoft.com/office/drawing/2014/main" id="{484A01EA-3816-808C-5FFF-DC8DB238B933}"/>
                </a:ext>
              </a:extLst>
            </p:cNvPr>
            <p:cNvCxnSpPr>
              <a:cxnSpLocks/>
            </p:cNvCxnSpPr>
            <p:nvPr/>
          </p:nvCxnSpPr>
          <p:spPr bwMode="auto">
            <a:xfrm rot="16200000" flipH="1">
              <a:off x="4772614" y="2402482"/>
              <a:ext cx="1129712" cy="178292"/>
            </a:xfrm>
            <a:prstGeom prst="curvedConnector3">
              <a:avLst>
                <a:gd name="adj1" fmla="val 50000"/>
              </a:avLst>
            </a:prstGeom>
            <a:noFill/>
            <a:ln w="15875" cap="flat" cmpd="sng" algn="ctr">
              <a:solidFill>
                <a:srgbClr val="FFFFFF">
                  <a:shade val="95000"/>
                  <a:satMod val="105000"/>
                </a:srgbClr>
              </a:solidFill>
              <a:prstDash val="solid"/>
              <a:headEnd type="none" w="med" len="med"/>
              <a:tailEnd type="triangle"/>
            </a:ln>
            <a:effectLst/>
          </p:spPr>
        </p:cxnSp>
        <p:cxnSp>
          <p:nvCxnSpPr>
            <p:cNvPr id="81" name="Connector: Curved 80">
              <a:extLst>
                <a:ext uri="{FF2B5EF4-FFF2-40B4-BE49-F238E27FC236}">
                  <a16:creationId xmlns:a16="http://schemas.microsoft.com/office/drawing/2014/main" id="{69507298-F945-2612-8AE2-F22B94393ED3}"/>
                </a:ext>
              </a:extLst>
            </p:cNvPr>
            <p:cNvCxnSpPr>
              <a:cxnSpLocks/>
            </p:cNvCxnSpPr>
            <p:nvPr/>
          </p:nvCxnSpPr>
          <p:spPr bwMode="auto">
            <a:xfrm rot="5400000" flipH="1" flipV="1">
              <a:off x="6321358" y="147536"/>
              <a:ext cx="132945" cy="2490280"/>
            </a:xfrm>
            <a:prstGeom prst="curvedConnector3">
              <a:avLst>
                <a:gd name="adj1" fmla="val 271951"/>
              </a:avLst>
            </a:prstGeom>
            <a:noFill/>
            <a:ln w="15875" cap="flat" cmpd="sng" algn="ctr">
              <a:solidFill>
                <a:srgbClr val="FFFFFF">
                  <a:shade val="95000"/>
                  <a:satMod val="105000"/>
                </a:srgbClr>
              </a:solidFill>
              <a:prstDash val="solid"/>
              <a:headEnd type="none" w="med" len="med"/>
              <a:tailEnd type="triangle"/>
            </a:ln>
            <a:effectLst/>
          </p:spPr>
        </p:cxnSp>
        <p:cxnSp>
          <p:nvCxnSpPr>
            <p:cNvPr id="82" name="Connector: Curved 81">
              <a:extLst>
                <a:ext uri="{FF2B5EF4-FFF2-40B4-BE49-F238E27FC236}">
                  <a16:creationId xmlns:a16="http://schemas.microsoft.com/office/drawing/2014/main" id="{C86EEE12-17B5-2EE3-9AA5-04546FB6C252}"/>
                </a:ext>
              </a:extLst>
            </p:cNvPr>
            <p:cNvCxnSpPr>
              <a:cxnSpLocks/>
              <a:stCxn id="209" idx="4"/>
              <a:endCxn id="218" idx="2"/>
            </p:cNvCxnSpPr>
            <p:nvPr/>
          </p:nvCxnSpPr>
          <p:spPr bwMode="auto">
            <a:xfrm flipV="1">
              <a:off x="4308695" y="2040070"/>
              <a:ext cx="1245798" cy="608118"/>
            </a:xfrm>
            <a:prstGeom prst="curvedConnector3">
              <a:avLst>
                <a:gd name="adj1" fmla="val 20946"/>
              </a:avLst>
            </a:prstGeom>
            <a:noFill/>
            <a:ln w="15875" cap="flat" cmpd="sng" algn="ctr">
              <a:solidFill>
                <a:srgbClr val="FFFFFF">
                  <a:shade val="95000"/>
                  <a:satMod val="105000"/>
                </a:srgbClr>
              </a:solidFill>
              <a:prstDash val="solid"/>
              <a:headEnd type="none" w="med" len="med"/>
              <a:tailEnd type="triangle"/>
            </a:ln>
            <a:effectLst/>
          </p:spPr>
        </p:cxnSp>
        <p:cxnSp>
          <p:nvCxnSpPr>
            <p:cNvPr id="83" name="Connector: Curved 82">
              <a:extLst>
                <a:ext uri="{FF2B5EF4-FFF2-40B4-BE49-F238E27FC236}">
                  <a16:creationId xmlns:a16="http://schemas.microsoft.com/office/drawing/2014/main" id="{FF4615E1-4BF5-9244-6F50-8B8766906E20}"/>
                </a:ext>
              </a:extLst>
            </p:cNvPr>
            <p:cNvCxnSpPr>
              <a:cxnSpLocks/>
              <a:stCxn id="206" idx="0"/>
            </p:cNvCxnSpPr>
            <p:nvPr/>
          </p:nvCxnSpPr>
          <p:spPr bwMode="auto">
            <a:xfrm rot="16200000" flipV="1">
              <a:off x="4088175" y="3063526"/>
              <a:ext cx="1019390" cy="577317"/>
            </a:xfrm>
            <a:prstGeom prst="curvedConnector3">
              <a:avLst>
                <a:gd name="adj1" fmla="val 76163"/>
              </a:avLst>
            </a:prstGeom>
            <a:noFill/>
            <a:ln w="15875" cap="flat" cmpd="sng" algn="ctr">
              <a:solidFill>
                <a:srgbClr val="FFFFFF">
                  <a:shade val="95000"/>
                  <a:satMod val="105000"/>
                </a:srgbClr>
              </a:solidFill>
              <a:prstDash val="solid"/>
              <a:headEnd type="none" w="med" len="med"/>
              <a:tailEnd type="triangle"/>
            </a:ln>
            <a:effectLst/>
          </p:spPr>
        </p:cxnSp>
        <p:cxnSp>
          <p:nvCxnSpPr>
            <p:cNvPr id="84" name="Connector: Curved 83">
              <a:extLst>
                <a:ext uri="{FF2B5EF4-FFF2-40B4-BE49-F238E27FC236}">
                  <a16:creationId xmlns:a16="http://schemas.microsoft.com/office/drawing/2014/main" id="{40967AB0-9EA5-5695-145D-9F7D7790DE5E}"/>
                </a:ext>
              </a:extLst>
            </p:cNvPr>
            <p:cNvCxnSpPr>
              <a:cxnSpLocks/>
              <a:stCxn id="210" idx="4"/>
              <a:endCxn id="218" idx="3"/>
            </p:cNvCxnSpPr>
            <p:nvPr/>
          </p:nvCxnSpPr>
          <p:spPr bwMode="auto">
            <a:xfrm flipV="1">
              <a:off x="5231607" y="2250332"/>
              <a:ext cx="589487" cy="342713"/>
            </a:xfrm>
            <a:prstGeom prst="curvedConnector2">
              <a:avLst/>
            </a:prstGeom>
            <a:noFill/>
            <a:ln w="15875" cap="flat" cmpd="sng" algn="ctr">
              <a:solidFill>
                <a:srgbClr val="FFFFFF">
                  <a:shade val="95000"/>
                  <a:satMod val="105000"/>
                </a:srgbClr>
              </a:solidFill>
              <a:prstDash val="solid"/>
              <a:headEnd type="none" w="med" len="med"/>
              <a:tailEnd type="triangle"/>
            </a:ln>
            <a:effectLst/>
          </p:spPr>
        </p:cxnSp>
        <p:cxnSp>
          <p:nvCxnSpPr>
            <p:cNvPr id="85" name="Connector: Curved 84">
              <a:extLst>
                <a:ext uri="{FF2B5EF4-FFF2-40B4-BE49-F238E27FC236}">
                  <a16:creationId xmlns:a16="http://schemas.microsoft.com/office/drawing/2014/main" id="{76226564-C469-B8AD-422A-575684425F28}"/>
                </a:ext>
              </a:extLst>
            </p:cNvPr>
            <p:cNvCxnSpPr>
              <a:cxnSpLocks/>
              <a:stCxn id="210" idx="4"/>
              <a:endCxn id="204" idx="1"/>
            </p:cNvCxnSpPr>
            <p:nvPr/>
          </p:nvCxnSpPr>
          <p:spPr bwMode="auto">
            <a:xfrm>
              <a:off x="5231607" y="2593045"/>
              <a:ext cx="754192" cy="179512"/>
            </a:xfrm>
            <a:prstGeom prst="curvedConnector3">
              <a:avLst>
                <a:gd name="adj1" fmla="val 50000"/>
              </a:avLst>
            </a:prstGeom>
            <a:noFill/>
            <a:ln w="15875" cap="flat" cmpd="sng" algn="ctr">
              <a:solidFill>
                <a:srgbClr val="FFFFFF">
                  <a:shade val="95000"/>
                  <a:satMod val="105000"/>
                </a:srgbClr>
              </a:solidFill>
              <a:prstDash val="solid"/>
              <a:headEnd type="none" w="med" len="med"/>
              <a:tailEnd type="triangle"/>
            </a:ln>
            <a:effectLst/>
          </p:spPr>
        </p:cxnSp>
        <p:cxnSp>
          <p:nvCxnSpPr>
            <p:cNvPr id="86" name="Connector: Curved 85">
              <a:extLst>
                <a:ext uri="{FF2B5EF4-FFF2-40B4-BE49-F238E27FC236}">
                  <a16:creationId xmlns:a16="http://schemas.microsoft.com/office/drawing/2014/main" id="{81D0A1F1-9878-1EA6-8583-2A172F0BE7DE}"/>
                </a:ext>
              </a:extLst>
            </p:cNvPr>
            <p:cNvCxnSpPr>
              <a:cxnSpLocks/>
            </p:cNvCxnSpPr>
            <p:nvPr/>
          </p:nvCxnSpPr>
          <p:spPr bwMode="auto">
            <a:xfrm flipV="1">
              <a:off x="2613428" y="3558017"/>
              <a:ext cx="2476149" cy="388385"/>
            </a:xfrm>
            <a:prstGeom prst="curvedConnector3">
              <a:avLst>
                <a:gd name="adj1" fmla="val 79748"/>
              </a:avLst>
            </a:prstGeom>
            <a:noFill/>
            <a:ln w="15875" cap="flat" cmpd="sng" algn="ctr">
              <a:solidFill>
                <a:srgbClr val="FFFFFF">
                  <a:shade val="95000"/>
                  <a:satMod val="105000"/>
                </a:srgbClr>
              </a:solidFill>
              <a:prstDash val="solid"/>
              <a:headEnd type="none" w="med" len="med"/>
              <a:tailEnd type="triangle"/>
            </a:ln>
            <a:effectLst/>
          </p:spPr>
        </p:cxnSp>
        <p:cxnSp>
          <p:nvCxnSpPr>
            <p:cNvPr id="87" name="Connector: Curved 86">
              <a:extLst>
                <a:ext uri="{FF2B5EF4-FFF2-40B4-BE49-F238E27FC236}">
                  <a16:creationId xmlns:a16="http://schemas.microsoft.com/office/drawing/2014/main" id="{F19B79A9-BD6A-853B-BDEA-5604D48F665C}"/>
                </a:ext>
              </a:extLst>
            </p:cNvPr>
            <p:cNvCxnSpPr>
              <a:cxnSpLocks/>
              <a:stCxn id="226" idx="2"/>
              <a:endCxn id="217" idx="5"/>
            </p:cNvCxnSpPr>
            <p:nvPr/>
          </p:nvCxnSpPr>
          <p:spPr bwMode="auto">
            <a:xfrm rot="10800000">
              <a:off x="5805402" y="3274552"/>
              <a:ext cx="494608" cy="482120"/>
            </a:xfrm>
            <a:prstGeom prst="curvedConnector3">
              <a:avLst>
                <a:gd name="adj1" fmla="val 50000"/>
              </a:avLst>
            </a:prstGeom>
            <a:noFill/>
            <a:ln w="15875" cap="flat" cmpd="sng" algn="ctr">
              <a:solidFill>
                <a:srgbClr val="FFFFFF">
                  <a:shade val="95000"/>
                  <a:satMod val="105000"/>
                </a:srgbClr>
              </a:solidFill>
              <a:prstDash val="solid"/>
              <a:headEnd type="none" w="med" len="med"/>
              <a:tailEnd type="triangle"/>
            </a:ln>
            <a:effectLst/>
          </p:spPr>
        </p:cxnSp>
        <p:cxnSp>
          <p:nvCxnSpPr>
            <p:cNvPr id="88" name="Connector: Curved 87">
              <a:extLst>
                <a:ext uri="{FF2B5EF4-FFF2-40B4-BE49-F238E27FC236}">
                  <a16:creationId xmlns:a16="http://schemas.microsoft.com/office/drawing/2014/main" id="{165D10B1-161C-570A-9124-2DB87DD10E70}"/>
                </a:ext>
              </a:extLst>
            </p:cNvPr>
            <p:cNvCxnSpPr>
              <a:cxnSpLocks/>
              <a:stCxn id="217" idx="3"/>
              <a:endCxn id="213" idx="1"/>
            </p:cNvCxnSpPr>
            <p:nvPr/>
          </p:nvCxnSpPr>
          <p:spPr bwMode="auto">
            <a:xfrm rot="5400000">
              <a:off x="4810868" y="3973022"/>
              <a:ext cx="935792" cy="239725"/>
            </a:xfrm>
            <a:prstGeom prst="curvedConnector3">
              <a:avLst>
                <a:gd name="adj1" fmla="val 74429"/>
              </a:avLst>
            </a:prstGeom>
            <a:noFill/>
            <a:ln w="15875" cap="flat" cmpd="sng" algn="ctr">
              <a:solidFill>
                <a:srgbClr val="FFFFFF">
                  <a:shade val="95000"/>
                  <a:satMod val="105000"/>
                </a:srgbClr>
              </a:solidFill>
              <a:prstDash val="solid"/>
              <a:headEnd type="none" w="med" len="med"/>
              <a:tailEnd type="triangle"/>
            </a:ln>
            <a:effectLst/>
          </p:spPr>
        </p:cxnSp>
        <p:cxnSp>
          <p:nvCxnSpPr>
            <p:cNvPr id="89" name="Connector: Curved 88">
              <a:extLst>
                <a:ext uri="{FF2B5EF4-FFF2-40B4-BE49-F238E27FC236}">
                  <a16:creationId xmlns:a16="http://schemas.microsoft.com/office/drawing/2014/main" id="{02659F08-8F25-92A0-6D93-6328D6280147}"/>
                </a:ext>
              </a:extLst>
            </p:cNvPr>
            <p:cNvCxnSpPr>
              <a:cxnSpLocks/>
              <a:endCxn id="208" idx="0"/>
            </p:cNvCxnSpPr>
            <p:nvPr/>
          </p:nvCxnSpPr>
          <p:spPr bwMode="auto">
            <a:xfrm rot="16200000" flipH="1">
              <a:off x="5445842" y="3698276"/>
              <a:ext cx="583883" cy="444063"/>
            </a:xfrm>
            <a:prstGeom prst="curvedConnector3">
              <a:avLst>
                <a:gd name="adj1" fmla="val 50000"/>
              </a:avLst>
            </a:prstGeom>
            <a:noFill/>
            <a:ln w="15875" cap="flat" cmpd="sng" algn="ctr">
              <a:solidFill>
                <a:srgbClr val="FFFFFF">
                  <a:shade val="95000"/>
                  <a:satMod val="105000"/>
                </a:srgbClr>
              </a:solidFill>
              <a:prstDash val="solid"/>
              <a:headEnd type="none" w="med" len="med"/>
              <a:tailEnd type="triangle"/>
            </a:ln>
            <a:effectLst/>
          </p:spPr>
        </p:cxnSp>
        <p:cxnSp>
          <p:nvCxnSpPr>
            <p:cNvPr id="90" name="Connector: Curved 89">
              <a:extLst>
                <a:ext uri="{FF2B5EF4-FFF2-40B4-BE49-F238E27FC236}">
                  <a16:creationId xmlns:a16="http://schemas.microsoft.com/office/drawing/2014/main" id="{BAED32D4-AC14-F1AF-3D4D-6113BD913AD5}"/>
                </a:ext>
              </a:extLst>
            </p:cNvPr>
            <p:cNvCxnSpPr>
              <a:cxnSpLocks/>
              <a:stCxn id="208" idx="2"/>
              <a:endCxn id="207" idx="3"/>
            </p:cNvCxnSpPr>
            <p:nvPr/>
          </p:nvCxnSpPr>
          <p:spPr bwMode="auto">
            <a:xfrm rot="5400000">
              <a:off x="5198560" y="4767410"/>
              <a:ext cx="797607" cy="724905"/>
            </a:xfrm>
            <a:prstGeom prst="curvedConnector2">
              <a:avLst/>
            </a:prstGeom>
            <a:noFill/>
            <a:ln w="15875" cap="flat" cmpd="sng" algn="ctr">
              <a:solidFill>
                <a:srgbClr val="FFFFFF">
                  <a:shade val="95000"/>
                  <a:satMod val="105000"/>
                </a:srgbClr>
              </a:solidFill>
              <a:prstDash val="solid"/>
              <a:headEnd type="none" w="med" len="med"/>
              <a:tailEnd type="triangle"/>
            </a:ln>
            <a:effectLst/>
          </p:spPr>
        </p:cxnSp>
        <p:cxnSp>
          <p:nvCxnSpPr>
            <p:cNvPr id="91" name="Connector: Curved 90">
              <a:extLst>
                <a:ext uri="{FF2B5EF4-FFF2-40B4-BE49-F238E27FC236}">
                  <a16:creationId xmlns:a16="http://schemas.microsoft.com/office/drawing/2014/main" id="{1CDDAA5B-883C-CA48-BCDD-723F80D889A9}"/>
                </a:ext>
              </a:extLst>
            </p:cNvPr>
            <p:cNvCxnSpPr>
              <a:cxnSpLocks/>
              <a:stCxn id="208" idx="2"/>
              <a:endCxn id="214" idx="1"/>
            </p:cNvCxnSpPr>
            <p:nvPr/>
          </p:nvCxnSpPr>
          <p:spPr bwMode="auto">
            <a:xfrm rot="16200000" flipH="1">
              <a:off x="5772956" y="4917917"/>
              <a:ext cx="533222" cy="159505"/>
            </a:xfrm>
            <a:prstGeom prst="curvedConnector3">
              <a:avLst>
                <a:gd name="adj1" fmla="val 50000"/>
              </a:avLst>
            </a:prstGeom>
            <a:noFill/>
            <a:ln w="15875" cap="flat" cmpd="sng" algn="ctr">
              <a:solidFill>
                <a:srgbClr val="FFFFFF">
                  <a:shade val="95000"/>
                  <a:satMod val="105000"/>
                </a:srgbClr>
              </a:solidFill>
              <a:prstDash val="solid"/>
              <a:headEnd type="none" w="med" len="med"/>
              <a:tailEnd type="triangle"/>
            </a:ln>
            <a:effectLst/>
          </p:spPr>
        </p:cxnSp>
        <p:cxnSp>
          <p:nvCxnSpPr>
            <p:cNvPr id="92" name="Connector: Curved 91">
              <a:extLst>
                <a:ext uri="{FF2B5EF4-FFF2-40B4-BE49-F238E27FC236}">
                  <a16:creationId xmlns:a16="http://schemas.microsoft.com/office/drawing/2014/main" id="{024DA3D8-EB44-58B1-8488-09799B035661}"/>
                </a:ext>
              </a:extLst>
            </p:cNvPr>
            <p:cNvCxnSpPr>
              <a:cxnSpLocks/>
              <a:endCxn id="208" idx="1"/>
            </p:cNvCxnSpPr>
            <p:nvPr/>
          </p:nvCxnSpPr>
          <p:spPr bwMode="auto">
            <a:xfrm>
              <a:off x="5165964" y="4105072"/>
              <a:ext cx="521476" cy="366583"/>
            </a:xfrm>
            <a:prstGeom prst="curvedConnector3">
              <a:avLst>
                <a:gd name="adj1" fmla="val 50000"/>
              </a:avLst>
            </a:prstGeom>
            <a:noFill/>
            <a:ln w="15875" cap="flat" cmpd="sng" algn="ctr">
              <a:solidFill>
                <a:srgbClr val="FFFFFF">
                  <a:shade val="95000"/>
                  <a:satMod val="105000"/>
                </a:srgbClr>
              </a:solidFill>
              <a:prstDash val="solid"/>
              <a:headEnd type="none" w="med" len="med"/>
              <a:tailEnd type="triangle"/>
            </a:ln>
            <a:effectLst/>
          </p:spPr>
        </p:cxnSp>
        <p:cxnSp>
          <p:nvCxnSpPr>
            <p:cNvPr id="93" name="Connector: Curved 92">
              <a:extLst>
                <a:ext uri="{FF2B5EF4-FFF2-40B4-BE49-F238E27FC236}">
                  <a16:creationId xmlns:a16="http://schemas.microsoft.com/office/drawing/2014/main" id="{3C5E6E33-2DBB-77E8-3634-52718FC567C0}"/>
                </a:ext>
              </a:extLst>
            </p:cNvPr>
            <p:cNvCxnSpPr>
              <a:cxnSpLocks/>
              <a:endCxn id="214" idx="2"/>
            </p:cNvCxnSpPr>
            <p:nvPr/>
          </p:nvCxnSpPr>
          <p:spPr bwMode="auto">
            <a:xfrm flipV="1">
              <a:off x="5211408" y="5523686"/>
              <a:ext cx="658235" cy="274100"/>
            </a:xfrm>
            <a:prstGeom prst="curvedConnector3">
              <a:avLst>
                <a:gd name="adj1" fmla="val 50000"/>
              </a:avLst>
            </a:prstGeom>
            <a:noFill/>
            <a:ln w="15875" cap="flat" cmpd="sng" algn="ctr">
              <a:solidFill>
                <a:srgbClr val="FFFFFF">
                  <a:shade val="95000"/>
                  <a:satMod val="105000"/>
                </a:srgbClr>
              </a:solidFill>
              <a:prstDash val="solid"/>
              <a:headEnd type="none" w="med" len="med"/>
              <a:tailEnd type="triangle"/>
            </a:ln>
            <a:effectLst/>
          </p:spPr>
        </p:cxnSp>
        <p:cxnSp>
          <p:nvCxnSpPr>
            <p:cNvPr id="94" name="Connector: Curved 93">
              <a:extLst>
                <a:ext uri="{FF2B5EF4-FFF2-40B4-BE49-F238E27FC236}">
                  <a16:creationId xmlns:a16="http://schemas.microsoft.com/office/drawing/2014/main" id="{877DF252-972F-5D59-161E-1DC8ABAA3D2E}"/>
                </a:ext>
              </a:extLst>
            </p:cNvPr>
            <p:cNvCxnSpPr>
              <a:cxnSpLocks/>
              <a:stCxn id="213" idx="4"/>
              <a:endCxn id="208" idx="1"/>
            </p:cNvCxnSpPr>
            <p:nvPr/>
          </p:nvCxnSpPr>
          <p:spPr bwMode="auto">
            <a:xfrm flipV="1">
              <a:off x="5408577" y="4471655"/>
              <a:ext cx="278863" cy="348530"/>
            </a:xfrm>
            <a:prstGeom prst="curvedConnector3">
              <a:avLst>
                <a:gd name="adj1" fmla="val 50000"/>
              </a:avLst>
            </a:prstGeom>
            <a:noFill/>
            <a:ln w="15875" cap="flat" cmpd="sng" algn="ctr">
              <a:solidFill>
                <a:srgbClr val="FFFFFF">
                  <a:shade val="95000"/>
                  <a:satMod val="105000"/>
                </a:srgbClr>
              </a:solidFill>
              <a:prstDash val="solid"/>
              <a:headEnd type="none" w="med" len="med"/>
              <a:tailEnd type="triangle"/>
            </a:ln>
            <a:effectLst/>
          </p:spPr>
        </p:cxnSp>
        <p:cxnSp>
          <p:nvCxnSpPr>
            <p:cNvPr id="95" name="Connector: Curved 94">
              <a:extLst>
                <a:ext uri="{FF2B5EF4-FFF2-40B4-BE49-F238E27FC236}">
                  <a16:creationId xmlns:a16="http://schemas.microsoft.com/office/drawing/2014/main" id="{594EE1FD-97C3-8125-9DE5-66506DF9FE7C}"/>
                </a:ext>
              </a:extLst>
            </p:cNvPr>
            <p:cNvCxnSpPr>
              <a:cxnSpLocks/>
            </p:cNvCxnSpPr>
            <p:nvPr/>
          </p:nvCxnSpPr>
          <p:spPr bwMode="auto">
            <a:xfrm rot="16200000" flipV="1">
              <a:off x="5953727" y="4972615"/>
              <a:ext cx="536912" cy="84981"/>
            </a:xfrm>
            <a:prstGeom prst="curvedConnector3">
              <a:avLst>
                <a:gd name="adj1" fmla="val 50000"/>
              </a:avLst>
            </a:prstGeom>
            <a:noFill/>
            <a:ln w="15875" cap="flat" cmpd="sng" algn="ctr">
              <a:solidFill>
                <a:srgbClr val="FFFFFF">
                  <a:shade val="95000"/>
                  <a:satMod val="105000"/>
                </a:srgbClr>
              </a:solidFill>
              <a:prstDash val="solid"/>
              <a:headEnd type="none" w="med" len="med"/>
              <a:tailEnd type="triangle"/>
            </a:ln>
            <a:effectLst/>
          </p:spPr>
        </p:cxnSp>
        <p:cxnSp>
          <p:nvCxnSpPr>
            <p:cNvPr id="96" name="Connector: Curved 95">
              <a:extLst>
                <a:ext uri="{FF2B5EF4-FFF2-40B4-BE49-F238E27FC236}">
                  <a16:creationId xmlns:a16="http://schemas.microsoft.com/office/drawing/2014/main" id="{3159F069-5CC9-DFEC-4BBA-817540AE6F21}"/>
                </a:ext>
              </a:extLst>
            </p:cNvPr>
            <p:cNvCxnSpPr>
              <a:cxnSpLocks/>
              <a:stCxn id="218" idx="0"/>
              <a:endCxn id="223" idx="2"/>
            </p:cNvCxnSpPr>
            <p:nvPr/>
          </p:nvCxnSpPr>
          <p:spPr bwMode="auto">
            <a:xfrm rot="16200000" flipH="1">
              <a:off x="6137849" y="1513053"/>
              <a:ext cx="141221" cy="494383"/>
            </a:xfrm>
            <a:prstGeom prst="curvedConnector4">
              <a:avLst>
                <a:gd name="adj1" fmla="val -161874"/>
                <a:gd name="adj2" fmla="val 76963"/>
              </a:avLst>
            </a:prstGeom>
            <a:noFill/>
            <a:ln w="15875" cap="flat" cmpd="sng" algn="ctr">
              <a:solidFill>
                <a:srgbClr val="FFFFFF">
                  <a:shade val="95000"/>
                  <a:satMod val="105000"/>
                </a:srgbClr>
              </a:solidFill>
              <a:prstDash val="solid"/>
              <a:headEnd type="none" w="med" len="med"/>
              <a:tailEnd type="triangle"/>
            </a:ln>
            <a:effectLst/>
          </p:spPr>
        </p:cxnSp>
        <p:cxnSp>
          <p:nvCxnSpPr>
            <p:cNvPr id="97" name="Connector: Curved 96">
              <a:extLst>
                <a:ext uri="{FF2B5EF4-FFF2-40B4-BE49-F238E27FC236}">
                  <a16:creationId xmlns:a16="http://schemas.microsoft.com/office/drawing/2014/main" id="{04092EDD-A530-9FC6-7F07-5889C969656D}"/>
                </a:ext>
              </a:extLst>
            </p:cNvPr>
            <p:cNvCxnSpPr>
              <a:cxnSpLocks/>
              <a:stCxn id="204" idx="0"/>
            </p:cNvCxnSpPr>
            <p:nvPr/>
          </p:nvCxnSpPr>
          <p:spPr bwMode="auto">
            <a:xfrm rot="16200000" flipV="1">
              <a:off x="6038171" y="2293149"/>
              <a:ext cx="266849" cy="173158"/>
            </a:xfrm>
            <a:prstGeom prst="curvedConnector3">
              <a:avLst>
                <a:gd name="adj1" fmla="val 50000"/>
              </a:avLst>
            </a:prstGeom>
            <a:noFill/>
            <a:ln w="15875" cap="flat" cmpd="sng" algn="ctr">
              <a:solidFill>
                <a:srgbClr val="FFFFFF">
                  <a:shade val="95000"/>
                  <a:satMod val="105000"/>
                </a:srgbClr>
              </a:solidFill>
              <a:prstDash val="solid"/>
              <a:headEnd type="none" w="med" len="med"/>
              <a:tailEnd type="triangle"/>
            </a:ln>
            <a:effectLst/>
          </p:spPr>
        </p:cxnSp>
        <p:cxnSp>
          <p:nvCxnSpPr>
            <p:cNvPr id="98" name="Connector: Curved 97">
              <a:extLst>
                <a:ext uri="{FF2B5EF4-FFF2-40B4-BE49-F238E27FC236}">
                  <a16:creationId xmlns:a16="http://schemas.microsoft.com/office/drawing/2014/main" id="{092A579A-ECCF-7EBC-8791-90942EE8C4D6}"/>
                </a:ext>
              </a:extLst>
            </p:cNvPr>
            <p:cNvCxnSpPr>
              <a:cxnSpLocks/>
              <a:stCxn id="204" idx="0"/>
              <a:endCxn id="223" idx="3"/>
            </p:cNvCxnSpPr>
            <p:nvPr/>
          </p:nvCxnSpPr>
          <p:spPr bwMode="auto">
            <a:xfrm rot="5400000" flipH="1" flipV="1">
              <a:off x="6270305" y="2078129"/>
              <a:ext cx="422893" cy="447155"/>
            </a:xfrm>
            <a:prstGeom prst="curvedConnector3">
              <a:avLst>
                <a:gd name="adj1" fmla="val 50000"/>
              </a:avLst>
            </a:prstGeom>
            <a:noFill/>
            <a:ln w="15875" cap="flat" cmpd="sng" algn="ctr">
              <a:solidFill>
                <a:srgbClr val="FFFFFF">
                  <a:shade val="95000"/>
                  <a:satMod val="105000"/>
                </a:srgbClr>
              </a:solidFill>
              <a:prstDash val="solid"/>
              <a:headEnd type="none" w="med" len="med"/>
              <a:tailEnd type="triangle"/>
            </a:ln>
            <a:effectLst/>
          </p:spPr>
        </p:cxnSp>
        <p:cxnSp>
          <p:nvCxnSpPr>
            <p:cNvPr id="99" name="Connector: Curved 98">
              <a:extLst>
                <a:ext uri="{FF2B5EF4-FFF2-40B4-BE49-F238E27FC236}">
                  <a16:creationId xmlns:a16="http://schemas.microsoft.com/office/drawing/2014/main" id="{BF705C69-4FB0-1828-AAE7-C0CA2FA945BA}"/>
                </a:ext>
              </a:extLst>
            </p:cNvPr>
            <p:cNvCxnSpPr>
              <a:cxnSpLocks/>
              <a:stCxn id="204" idx="3"/>
              <a:endCxn id="220" idx="1"/>
            </p:cNvCxnSpPr>
            <p:nvPr/>
          </p:nvCxnSpPr>
          <p:spPr bwMode="auto">
            <a:xfrm flipV="1">
              <a:off x="6530548" y="2411666"/>
              <a:ext cx="408243" cy="360891"/>
            </a:xfrm>
            <a:prstGeom prst="curvedConnector3">
              <a:avLst>
                <a:gd name="adj1" fmla="val 50000"/>
              </a:avLst>
            </a:prstGeom>
            <a:noFill/>
            <a:ln w="15875" cap="flat" cmpd="sng" algn="ctr">
              <a:solidFill>
                <a:srgbClr val="FFFFFF">
                  <a:shade val="95000"/>
                  <a:satMod val="105000"/>
                </a:srgbClr>
              </a:solidFill>
              <a:prstDash val="solid"/>
              <a:headEnd type="none" w="med" len="med"/>
              <a:tailEnd type="triangle"/>
            </a:ln>
            <a:effectLst/>
          </p:spPr>
        </p:cxnSp>
        <p:cxnSp>
          <p:nvCxnSpPr>
            <p:cNvPr id="100" name="Connector: Curved 99">
              <a:extLst>
                <a:ext uri="{FF2B5EF4-FFF2-40B4-BE49-F238E27FC236}">
                  <a16:creationId xmlns:a16="http://schemas.microsoft.com/office/drawing/2014/main" id="{DD6C5EBF-3DF6-D4C6-D983-837891CF77EA}"/>
                </a:ext>
              </a:extLst>
            </p:cNvPr>
            <p:cNvCxnSpPr>
              <a:cxnSpLocks/>
            </p:cNvCxnSpPr>
            <p:nvPr/>
          </p:nvCxnSpPr>
          <p:spPr bwMode="auto">
            <a:xfrm rot="16200000" flipV="1">
              <a:off x="6329113" y="3176883"/>
              <a:ext cx="500081" cy="213983"/>
            </a:xfrm>
            <a:prstGeom prst="curvedConnector3">
              <a:avLst>
                <a:gd name="adj1" fmla="val 50000"/>
              </a:avLst>
            </a:prstGeom>
            <a:noFill/>
            <a:ln w="15875" cap="flat" cmpd="sng" algn="ctr">
              <a:solidFill>
                <a:srgbClr val="FFFFFF">
                  <a:shade val="95000"/>
                  <a:satMod val="105000"/>
                </a:srgbClr>
              </a:solidFill>
              <a:prstDash val="solid"/>
              <a:headEnd type="none" w="med" len="med"/>
              <a:tailEnd type="triangle"/>
            </a:ln>
            <a:effectLst/>
          </p:spPr>
        </p:cxnSp>
        <p:cxnSp>
          <p:nvCxnSpPr>
            <p:cNvPr id="101" name="Connector: Curved 100">
              <a:extLst>
                <a:ext uri="{FF2B5EF4-FFF2-40B4-BE49-F238E27FC236}">
                  <a16:creationId xmlns:a16="http://schemas.microsoft.com/office/drawing/2014/main" id="{46D9AA12-638E-271C-5540-AAB3C005CE23}"/>
                </a:ext>
              </a:extLst>
            </p:cNvPr>
            <p:cNvCxnSpPr>
              <a:cxnSpLocks/>
            </p:cNvCxnSpPr>
            <p:nvPr/>
          </p:nvCxnSpPr>
          <p:spPr bwMode="auto">
            <a:xfrm rot="16200000" flipH="1">
              <a:off x="6042513" y="3160162"/>
              <a:ext cx="465306" cy="272329"/>
            </a:xfrm>
            <a:prstGeom prst="curvedConnector3">
              <a:avLst>
                <a:gd name="adj1" fmla="val 50000"/>
              </a:avLst>
            </a:prstGeom>
            <a:noFill/>
            <a:ln w="15875" cap="flat" cmpd="sng" algn="ctr">
              <a:solidFill>
                <a:srgbClr val="FFFFFF">
                  <a:shade val="95000"/>
                  <a:satMod val="105000"/>
                </a:srgbClr>
              </a:solidFill>
              <a:prstDash val="solid"/>
              <a:headEnd type="none" w="med" len="med"/>
              <a:tailEnd type="triangle"/>
            </a:ln>
            <a:effectLst/>
          </p:spPr>
        </p:cxnSp>
        <p:cxnSp>
          <p:nvCxnSpPr>
            <p:cNvPr id="102" name="Connector: Curved 101">
              <a:extLst>
                <a:ext uri="{FF2B5EF4-FFF2-40B4-BE49-F238E27FC236}">
                  <a16:creationId xmlns:a16="http://schemas.microsoft.com/office/drawing/2014/main" id="{BFF27E8B-A715-F8D0-A073-854277186F6A}"/>
                </a:ext>
              </a:extLst>
            </p:cNvPr>
            <p:cNvCxnSpPr>
              <a:cxnSpLocks/>
              <a:stCxn id="219" idx="1"/>
              <a:endCxn id="223" idx="4"/>
            </p:cNvCxnSpPr>
            <p:nvPr/>
          </p:nvCxnSpPr>
          <p:spPr bwMode="auto">
            <a:xfrm rot="10800000" flipV="1">
              <a:off x="6955005" y="1566327"/>
              <a:ext cx="272374" cy="264528"/>
            </a:xfrm>
            <a:prstGeom prst="curvedConnector3">
              <a:avLst>
                <a:gd name="adj1" fmla="val 50000"/>
              </a:avLst>
            </a:prstGeom>
            <a:noFill/>
            <a:ln w="15875" cap="flat" cmpd="sng" algn="ctr">
              <a:solidFill>
                <a:srgbClr val="FFFFFF">
                  <a:shade val="95000"/>
                  <a:satMod val="105000"/>
                </a:srgbClr>
              </a:solidFill>
              <a:prstDash val="solid"/>
              <a:headEnd type="none" w="med" len="med"/>
              <a:tailEnd type="triangle"/>
            </a:ln>
            <a:effectLst/>
          </p:spPr>
        </p:cxnSp>
        <p:cxnSp>
          <p:nvCxnSpPr>
            <p:cNvPr id="103" name="Connector: Curved 102">
              <a:extLst>
                <a:ext uri="{FF2B5EF4-FFF2-40B4-BE49-F238E27FC236}">
                  <a16:creationId xmlns:a16="http://schemas.microsoft.com/office/drawing/2014/main" id="{A3F66309-6104-B881-1645-C2663E3D3612}"/>
                </a:ext>
              </a:extLst>
            </p:cNvPr>
            <p:cNvCxnSpPr>
              <a:cxnSpLocks/>
              <a:stCxn id="219" idx="2"/>
              <a:endCxn id="220" idx="0"/>
            </p:cNvCxnSpPr>
            <p:nvPr/>
          </p:nvCxnSpPr>
          <p:spPr bwMode="auto">
            <a:xfrm rot="5400000">
              <a:off x="7192195" y="1844702"/>
              <a:ext cx="326530" cy="288588"/>
            </a:xfrm>
            <a:prstGeom prst="curvedConnector3">
              <a:avLst>
                <a:gd name="adj1" fmla="val 50000"/>
              </a:avLst>
            </a:prstGeom>
            <a:noFill/>
            <a:ln w="15875" cap="flat" cmpd="sng" algn="ctr">
              <a:solidFill>
                <a:srgbClr val="FFFFFF">
                  <a:shade val="95000"/>
                  <a:satMod val="105000"/>
                </a:srgbClr>
              </a:solidFill>
              <a:prstDash val="solid"/>
              <a:headEnd type="none" w="med" len="med"/>
              <a:tailEnd type="triangle"/>
            </a:ln>
            <a:effectLst/>
          </p:spPr>
        </p:cxnSp>
        <p:cxnSp>
          <p:nvCxnSpPr>
            <p:cNvPr id="104" name="Connector: Curved 103">
              <a:extLst>
                <a:ext uri="{FF2B5EF4-FFF2-40B4-BE49-F238E27FC236}">
                  <a16:creationId xmlns:a16="http://schemas.microsoft.com/office/drawing/2014/main" id="{6D931191-4355-450C-7E08-76E6428EA654}"/>
                </a:ext>
              </a:extLst>
            </p:cNvPr>
            <p:cNvCxnSpPr>
              <a:cxnSpLocks/>
              <a:stCxn id="218" idx="0"/>
              <a:endCxn id="232" idx="0"/>
            </p:cNvCxnSpPr>
            <p:nvPr/>
          </p:nvCxnSpPr>
          <p:spPr bwMode="auto">
            <a:xfrm rot="5400000" flipH="1" flipV="1">
              <a:off x="7049994" y="377083"/>
              <a:ext cx="223827" cy="2401277"/>
            </a:xfrm>
            <a:prstGeom prst="curvedConnector3">
              <a:avLst>
                <a:gd name="adj1" fmla="val 202132"/>
              </a:avLst>
            </a:prstGeom>
            <a:noFill/>
            <a:ln w="15875" cap="flat" cmpd="sng" algn="ctr">
              <a:solidFill>
                <a:srgbClr val="FFFFFF">
                  <a:shade val="95000"/>
                  <a:satMod val="105000"/>
                </a:srgbClr>
              </a:solidFill>
              <a:prstDash val="solid"/>
              <a:headEnd type="none" w="med" len="med"/>
              <a:tailEnd type="triangle"/>
            </a:ln>
            <a:effectLst/>
          </p:spPr>
        </p:cxnSp>
        <p:cxnSp>
          <p:nvCxnSpPr>
            <p:cNvPr id="105" name="Connector: Curved 104">
              <a:extLst>
                <a:ext uri="{FF2B5EF4-FFF2-40B4-BE49-F238E27FC236}">
                  <a16:creationId xmlns:a16="http://schemas.microsoft.com/office/drawing/2014/main" id="{5EB5005F-43D6-98B0-09D0-B27B4EA550A0}"/>
                </a:ext>
              </a:extLst>
            </p:cNvPr>
            <p:cNvCxnSpPr>
              <a:cxnSpLocks/>
              <a:stCxn id="217" idx="0"/>
              <a:endCxn id="204" idx="1"/>
            </p:cNvCxnSpPr>
            <p:nvPr/>
          </p:nvCxnSpPr>
          <p:spPr bwMode="auto">
            <a:xfrm rot="5400000" flipH="1" flipV="1">
              <a:off x="5616434" y="2694925"/>
              <a:ext cx="291733" cy="446998"/>
            </a:xfrm>
            <a:prstGeom prst="curvedConnector2">
              <a:avLst/>
            </a:prstGeom>
            <a:noFill/>
            <a:ln w="15875" cap="flat" cmpd="sng" algn="ctr">
              <a:solidFill>
                <a:srgbClr val="FFFFFF">
                  <a:shade val="95000"/>
                  <a:satMod val="105000"/>
                </a:srgbClr>
              </a:solidFill>
              <a:prstDash val="solid"/>
              <a:headEnd type="none" w="med" len="med"/>
              <a:tailEnd type="triangle"/>
            </a:ln>
            <a:effectLst/>
          </p:spPr>
        </p:cxnSp>
        <p:cxnSp>
          <p:nvCxnSpPr>
            <p:cNvPr id="106" name="Connector: Curved 105">
              <a:extLst>
                <a:ext uri="{FF2B5EF4-FFF2-40B4-BE49-F238E27FC236}">
                  <a16:creationId xmlns:a16="http://schemas.microsoft.com/office/drawing/2014/main" id="{4E523DA7-65CC-5C50-D7A6-1070D44FE6D3}"/>
                </a:ext>
              </a:extLst>
            </p:cNvPr>
            <p:cNvCxnSpPr>
              <a:cxnSpLocks/>
              <a:endCxn id="204" idx="2"/>
            </p:cNvCxnSpPr>
            <p:nvPr/>
          </p:nvCxnSpPr>
          <p:spPr bwMode="auto">
            <a:xfrm rot="5400000" flipH="1" flipV="1">
              <a:off x="5588804" y="3514147"/>
              <a:ext cx="1151555" cy="187185"/>
            </a:xfrm>
            <a:prstGeom prst="curvedConnector3">
              <a:avLst>
                <a:gd name="adj1" fmla="val 50000"/>
              </a:avLst>
            </a:prstGeom>
            <a:noFill/>
            <a:ln w="15875" cap="flat" cmpd="sng" algn="ctr">
              <a:solidFill>
                <a:srgbClr val="FFFFFF">
                  <a:shade val="95000"/>
                  <a:satMod val="105000"/>
                </a:srgbClr>
              </a:solidFill>
              <a:prstDash val="solid"/>
              <a:headEnd type="none" w="med" len="med"/>
              <a:tailEnd type="triangle"/>
            </a:ln>
            <a:effectLst/>
          </p:spPr>
        </p:cxnSp>
        <p:cxnSp>
          <p:nvCxnSpPr>
            <p:cNvPr id="107" name="Connector: Curved 106">
              <a:extLst>
                <a:ext uri="{FF2B5EF4-FFF2-40B4-BE49-F238E27FC236}">
                  <a16:creationId xmlns:a16="http://schemas.microsoft.com/office/drawing/2014/main" id="{E8F519F8-4BEE-10CA-9C10-D66BC7421707}"/>
                </a:ext>
              </a:extLst>
            </p:cNvPr>
            <p:cNvCxnSpPr>
              <a:cxnSpLocks/>
              <a:endCxn id="208" idx="3"/>
            </p:cNvCxnSpPr>
            <p:nvPr/>
          </p:nvCxnSpPr>
          <p:spPr bwMode="auto">
            <a:xfrm rot="5400000">
              <a:off x="6160894" y="4096112"/>
              <a:ext cx="446838" cy="304248"/>
            </a:xfrm>
            <a:prstGeom prst="curvedConnector2">
              <a:avLst/>
            </a:prstGeom>
            <a:noFill/>
            <a:ln w="15875" cap="flat" cmpd="sng" algn="ctr">
              <a:solidFill>
                <a:srgbClr val="FFFFFF">
                  <a:shade val="95000"/>
                  <a:satMod val="105000"/>
                </a:srgbClr>
              </a:solidFill>
              <a:prstDash val="solid"/>
              <a:headEnd type="none" w="med" len="med"/>
              <a:tailEnd type="triangle"/>
            </a:ln>
            <a:effectLst/>
          </p:spPr>
        </p:cxnSp>
        <p:cxnSp>
          <p:nvCxnSpPr>
            <p:cNvPr id="108" name="Connector: Curved 107">
              <a:extLst>
                <a:ext uri="{FF2B5EF4-FFF2-40B4-BE49-F238E27FC236}">
                  <a16:creationId xmlns:a16="http://schemas.microsoft.com/office/drawing/2014/main" id="{9295DF8F-0A11-EC69-163D-8A190B828CBD}"/>
                </a:ext>
              </a:extLst>
            </p:cNvPr>
            <p:cNvCxnSpPr>
              <a:cxnSpLocks/>
              <a:endCxn id="221" idx="0"/>
            </p:cNvCxnSpPr>
            <p:nvPr/>
          </p:nvCxnSpPr>
          <p:spPr bwMode="auto">
            <a:xfrm>
              <a:off x="6212690" y="4327272"/>
              <a:ext cx="794197" cy="325966"/>
            </a:xfrm>
            <a:prstGeom prst="curvedConnector2">
              <a:avLst/>
            </a:prstGeom>
            <a:noFill/>
            <a:ln w="15875" cap="flat" cmpd="sng" algn="ctr">
              <a:solidFill>
                <a:srgbClr val="FFFFFF">
                  <a:shade val="95000"/>
                  <a:satMod val="105000"/>
                </a:srgbClr>
              </a:solidFill>
              <a:prstDash val="solid"/>
              <a:headEnd type="none" w="med" len="med"/>
              <a:tailEnd type="triangle"/>
            </a:ln>
            <a:effectLst/>
          </p:spPr>
        </p:cxnSp>
        <p:cxnSp>
          <p:nvCxnSpPr>
            <p:cNvPr id="109" name="Connector: Curved 108">
              <a:extLst>
                <a:ext uri="{FF2B5EF4-FFF2-40B4-BE49-F238E27FC236}">
                  <a16:creationId xmlns:a16="http://schemas.microsoft.com/office/drawing/2014/main" id="{25B0CCFA-5CE2-3253-C37A-DA019A6DB1BD}"/>
                </a:ext>
              </a:extLst>
            </p:cNvPr>
            <p:cNvCxnSpPr>
              <a:cxnSpLocks/>
              <a:stCxn id="214" idx="4"/>
              <a:endCxn id="221" idx="1"/>
            </p:cNvCxnSpPr>
            <p:nvPr/>
          </p:nvCxnSpPr>
          <p:spPr bwMode="auto">
            <a:xfrm flipV="1">
              <a:off x="6368996" y="4912643"/>
              <a:ext cx="365516" cy="611043"/>
            </a:xfrm>
            <a:prstGeom prst="curvedConnector3">
              <a:avLst>
                <a:gd name="adj1" fmla="val 50000"/>
              </a:avLst>
            </a:prstGeom>
            <a:noFill/>
            <a:ln w="15875" cap="flat" cmpd="sng" algn="ctr">
              <a:solidFill>
                <a:srgbClr val="FFFFFF">
                  <a:shade val="95000"/>
                  <a:satMod val="105000"/>
                </a:srgbClr>
              </a:solidFill>
              <a:prstDash val="solid"/>
              <a:headEnd type="none" w="med" len="med"/>
              <a:tailEnd type="triangle"/>
            </a:ln>
            <a:effectLst/>
          </p:spPr>
        </p:cxnSp>
        <p:cxnSp>
          <p:nvCxnSpPr>
            <p:cNvPr id="110" name="Connector: Curved 109">
              <a:extLst>
                <a:ext uri="{FF2B5EF4-FFF2-40B4-BE49-F238E27FC236}">
                  <a16:creationId xmlns:a16="http://schemas.microsoft.com/office/drawing/2014/main" id="{7276E382-5E10-C805-8F46-14CF195BBDC8}"/>
                </a:ext>
              </a:extLst>
            </p:cNvPr>
            <p:cNvCxnSpPr>
              <a:cxnSpLocks/>
              <a:stCxn id="214" idx="4"/>
              <a:endCxn id="227" idx="2"/>
            </p:cNvCxnSpPr>
            <p:nvPr/>
          </p:nvCxnSpPr>
          <p:spPr bwMode="auto">
            <a:xfrm>
              <a:off x="6368996" y="5523686"/>
              <a:ext cx="725439" cy="149284"/>
            </a:xfrm>
            <a:prstGeom prst="curvedConnector3">
              <a:avLst>
                <a:gd name="adj1" fmla="val 50000"/>
              </a:avLst>
            </a:prstGeom>
            <a:noFill/>
            <a:ln w="15875" cap="flat" cmpd="sng" algn="ctr">
              <a:solidFill>
                <a:srgbClr val="FFFFFF">
                  <a:shade val="95000"/>
                  <a:satMod val="105000"/>
                </a:srgbClr>
              </a:solidFill>
              <a:prstDash val="solid"/>
              <a:headEnd type="none" w="med" len="med"/>
              <a:tailEnd type="triangle"/>
            </a:ln>
            <a:effectLst/>
          </p:spPr>
        </p:cxnSp>
        <p:cxnSp>
          <p:nvCxnSpPr>
            <p:cNvPr id="111" name="Connector: Curved 110">
              <a:extLst>
                <a:ext uri="{FF2B5EF4-FFF2-40B4-BE49-F238E27FC236}">
                  <a16:creationId xmlns:a16="http://schemas.microsoft.com/office/drawing/2014/main" id="{E9F655B7-487F-CC29-179D-B3534BBDFF95}"/>
                </a:ext>
              </a:extLst>
            </p:cNvPr>
            <p:cNvCxnSpPr>
              <a:cxnSpLocks/>
            </p:cNvCxnSpPr>
            <p:nvPr/>
          </p:nvCxnSpPr>
          <p:spPr bwMode="auto">
            <a:xfrm rot="16200000" flipV="1">
              <a:off x="6893343" y="5226096"/>
              <a:ext cx="265191" cy="234559"/>
            </a:xfrm>
            <a:prstGeom prst="curvedConnector3">
              <a:avLst>
                <a:gd name="adj1" fmla="val 50000"/>
              </a:avLst>
            </a:prstGeom>
            <a:noFill/>
            <a:ln w="15875" cap="flat" cmpd="sng" algn="ctr">
              <a:solidFill>
                <a:srgbClr val="FFFFFF">
                  <a:shade val="95000"/>
                  <a:satMod val="105000"/>
                </a:srgbClr>
              </a:solidFill>
              <a:prstDash val="solid"/>
              <a:headEnd type="none" w="med" len="med"/>
              <a:tailEnd type="triangle"/>
            </a:ln>
            <a:effectLst/>
          </p:spPr>
        </p:cxnSp>
        <p:cxnSp>
          <p:nvCxnSpPr>
            <p:cNvPr id="112" name="Connector: Curved 111">
              <a:extLst>
                <a:ext uri="{FF2B5EF4-FFF2-40B4-BE49-F238E27FC236}">
                  <a16:creationId xmlns:a16="http://schemas.microsoft.com/office/drawing/2014/main" id="{DC91EBCA-C46E-9FB1-7C24-751497357877}"/>
                </a:ext>
              </a:extLst>
            </p:cNvPr>
            <p:cNvCxnSpPr>
              <a:cxnSpLocks/>
              <a:endCxn id="227" idx="1"/>
            </p:cNvCxnSpPr>
            <p:nvPr/>
          </p:nvCxnSpPr>
          <p:spPr bwMode="auto">
            <a:xfrm rot="16200000" flipH="1">
              <a:off x="7118240" y="5187693"/>
              <a:ext cx="241518" cy="210226"/>
            </a:xfrm>
            <a:prstGeom prst="curvedConnector3">
              <a:avLst>
                <a:gd name="adj1" fmla="val 50000"/>
              </a:avLst>
            </a:prstGeom>
            <a:noFill/>
            <a:ln w="15875" cap="flat" cmpd="sng" algn="ctr">
              <a:solidFill>
                <a:srgbClr val="FFFFFF">
                  <a:shade val="95000"/>
                  <a:satMod val="105000"/>
                </a:srgbClr>
              </a:solidFill>
              <a:prstDash val="solid"/>
              <a:headEnd type="none" w="med" len="med"/>
              <a:tailEnd type="triangle"/>
            </a:ln>
            <a:effectLst/>
          </p:spPr>
        </p:cxnSp>
        <p:cxnSp>
          <p:nvCxnSpPr>
            <p:cNvPr id="113" name="Connector: Curved 112">
              <a:extLst>
                <a:ext uri="{FF2B5EF4-FFF2-40B4-BE49-F238E27FC236}">
                  <a16:creationId xmlns:a16="http://schemas.microsoft.com/office/drawing/2014/main" id="{5285825B-BCA0-8603-B64E-B700B687180B}"/>
                </a:ext>
              </a:extLst>
            </p:cNvPr>
            <p:cNvCxnSpPr>
              <a:cxnSpLocks/>
              <a:stCxn id="227" idx="4"/>
              <a:endCxn id="230" idx="3"/>
            </p:cNvCxnSpPr>
            <p:nvPr/>
          </p:nvCxnSpPr>
          <p:spPr bwMode="auto">
            <a:xfrm flipH="1" flipV="1">
              <a:off x="7348068" y="4368597"/>
              <a:ext cx="245720" cy="1304373"/>
            </a:xfrm>
            <a:prstGeom prst="curvedConnector4">
              <a:avLst>
                <a:gd name="adj1" fmla="val -93033"/>
                <a:gd name="adj2" fmla="val 59944"/>
              </a:avLst>
            </a:prstGeom>
            <a:noFill/>
            <a:ln w="15875" cap="flat" cmpd="sng" algn="ctr">
              <a:solidFill>
                <a:srgbClr val="FFFFFF">
                  <a:shade val="95000"/>
                  <a:satMod val="105000"/>
                </a:srgbClr>
              </a:solidFill>
              <a:prstDash val="solid"/>
              <a:headEnd type="none" w="med" len="med"/>
              <a:tailEnd type="triangle"/>
            </a:ln>
            <a:effectLst/>
          </p:spPr>
        </p:cxnSp>
        <p:cxnSp>
          <p:nvCxnSpPr>
            <p:cNvPr id="114" name="Connector: Curved 113">
              <a:extLst>
                <a:ext uri="{FF2B5EF4-FFF2-40B4-BE49-F238E27FC236}">
                  <a16:creationId xmlns:a16="http://schemas.microsoft.com/office/drawing/2014/main" id="{8CF57B99-5FD8-3280-F2B0-F9FFE8CDD33A}"/>
                </a:ext>
              </a:extLst>
            </p:cNvPr>
            <p:cNvCxnSpPr>
              <a:cxnSpLocks/>
              <a:stCxn id="228" idx="2"/>
            </p:cNvCxnSpPr>
            <p:nvPr/>
          </p:nvCxnSpPr>
          <p:spPr bwMode="auto">
            <a:xfrm rot="10800000" flipV="1">
              <a:off x="7600255" y="5617063"/>
              <a:ext cx="595026" cy="151725"/>
            </a:xfrm>
            <a:prstGeom prst="curvedConnector3">
              <a:avLst>
                <a:gd name="adj1" fmla="val 50000"/>
              </a:avLst>
            </a:prstGeom>
            <a:noFill/>
            <a:ln w="15875" cap="flat" cmpd="sng" algn="ctr">
              <a:solidFill>
                <a:srgbClr val="FFFFFF">
                  <a:shade val="95000"/>
                  <a:satMod val="105000"/>
                </a:srgbClr>
              </a:solidFill>
              <a:prstDash val="solid"/>
              <a:headEnd type="none" w="med" len="med"/>
              <a:tailEnd type="triangle"/>
            </a:ln>
            <a:effectLst/>
          </p:spPr>
        </p:cxnSp>
        <p:cxnSp>
          <p:nvCxnSpPr>
            <p:cNvPr id="115" name="Connector: Curved 114">
              <a:extLst>
                <a:ext uri="{FF2B5EF4-FFF2-40B4-BE49-F238E27FC236}">
                  <a16:creationId xmlns:a16="http://schemas.microsoft.com/office/drawing/2014/main" id="{39A0ABE0-2CD3-D3BF-4688-0893F3DEC4FE}"/>
                </a:ext>
              </a:extLst>
            </p:cNvPr>
            <p:cNvCxnSpPr>
              <a:cxnSpLocks/>
              <a:stCxn id="226" idx="4"/>
              <a:endCxn id="230" idx="2"/>
            </p:cNvCxnSpPr>
            <p:nvPr/>
          </p:nvCxnSpPr>
          <p:spPr bwMode="auto">
            <a:xfrm>
              <a:off x="6799363" y="3756672"/>
              <a:ext cx="282104" cy="401663"/>
            </a:xfrm>
            <a:prstGeom prst="curvedConnector3">
              <a:avLst>
                <a:gd name="adj1" fmla="val 50000"/>
              </a:avLst>
            </a:prstGeom>
            <a:noFill/>
            <a:ln w="15875" cap="flat" cmpd="sng" algn="ctr">
              <a:solidFill>
                <a:srgbClr val="FFFFFF">
                  <a:shade val="95000"/>
                  <a:satMod val="105000"/>
                </a:srgbClr>
              </a:solidFill>
              <a:prstDash val="solid"/>
              <a:headEnd type="none" w="med" len="med"/>
              <a:tailEnd type="triangle"/>
            </a:ln>
            <a:effectLst/>
          </p:spPr>
        </p:cxnSp>
        <p:cxnSp>
          <p:nvCxnSpPr>
            <p:cNvPr id="116" name="Connector: Curved 115">
              <a:extLst>
                <a:ext uri="{FF2B5EF4-FFF2-40B4-BE49-F238E27FC236}">
                  <a16:creationId xmlns:a16="http://schemas.microsoft.com/office/drawing/2014/main" id="{97DF2607-9158-C124-F4BF-183402AF051F}"/>
                </a:ext>
              </a:extLst>
            </p:cNvPr>
            <p:cNvCxnSpPr>
              <a:cxnSpLocks/>
              <a:stCxn id="224" idx="3"/>
              <a:endCxn id="230" idx="0"/>
            </p:cNvCxnSpPr>
            <p:nvPr/>
          </p:nvCxnSpPr>
          <p:spPr bwMode="auto">
            <a:xfrm rot="16200000" flipH="1">
              <a:off x="7195409" y="3515065"/>
              <a:ext cx="382522" cy="203145"/>
            </a:xfrm>
            <a:prstGeom prst="curvedConnector3">
              <a:avLst>
                <a:gd name="adj1" fmla="val 50000"/>
              </a:avLst>
            </a:prstGeom>
            <a:noFill/>
            <a:ln w="15875" cap="flat" cmpd="sng" algn="ctr">
              <a:solidFill>
                <a:srgbClr val="FFFFFF">
                  <a:shade val="95000"/>
                  <a:satMod val="105000"/>
                </a:srgbClr>
              </a:solidFill>
              <a:prstDash val="solid"/>
              <a:headEnd type="none" w="med" len="med"/>
              <a:tailEnd type="triangle"/>
            </a:ln>
            <a:effectLst/>
          </p:spPr>
        </p:cxnSp>
        <p:cxnSp>
          <p:nvCxnSpPr>
            <p:cNvPr id="117" name="Connector: Curved 116">
              <a:extLst>
                <a:ext uri="{FF2B5EF4-FFF2-40B4-BE49-F238E27FC236}">
                  <a16:creationId xmlns:a16="http://schemas.microsoft.com/office/drawing/2014/main" id="{38B38A47-9E76-6B2B-14A4-95BAF40E6E22}"/>
                </a:ext>
              </a:extLst>
            </p:cNvPr>
            <p:cNvCxnSpPr>
              <a:cxnSpLocks/>
            </p:cNvCxnSpPr>
            <p:nvPr/>
          </p:nvCxnSpPr>
          <p:spPr bwMode="auto">
            <a:xfrm rot="16200000" flipV="1">
              <a:off x="7257249" y="2771134"/>
              <a:ext cx="235498" cy="73932"/>
            </a:xfrm>
            <a:prstGeom prst="curvedConnector3">
              <a:avLst>
                <a:gd name="adj1" fmla="val 50000"/>
              </a:avLst>
            </a:prstGeom>
            <a:noFill/>
            <a:ln w="15875" cap="flat" cmpd="sng" algn="ctr">
              <a:solidFill>
                <a:srgbClr val="FFFFFF">
                  <a:shade val="95000"/>
                  <a:satMod val="105000"/>
                </a:srgbClr>
              </a:solidFill>
              <a:prstDash val="solid"/>
              <a:headEnd type="none" w="med" len="med"/>
              <a:tailEnd type="triangle"/>
            </a:ln>
            <a:effectLst/>
          </p:spPr>
        </p:cxnSp>
        <p:cxnSp>
          <p:nvCxnSpPr>
            <p:cNvPr id="118" name="Connector: Curved 117">
              <a:extLst>
                <a:ext uri="{FF2B5EF4-FFF2-40B4-BE49-F238E27FC236}">
                  <a16:creationId xmlns:a16="http://schemas.microsoft.com/office/drawing/2014/main" id="{DDFB572D-693B-C9D8-EADA-1697548F1512}"/>
                </a:ext>
              </a:extLst>
            </p:cNvPr>
            <p:cNvCxnSpPr>
              <a:cxnSpLocks/>
            </p:cNvCxnSpPr>
            <p:nvPr/>
          </p:nvCxnSpPr>
          <p:spPr bwMode="auto">
            <a:xfrm rot="16200000" flipH="1">
              <a:off x="6995900" y="2757435"/>
              <a:ext cx="223760" cy="113068"/>
            </a:xfrm>
            <a:prstGeom prst="curvedConnector3">
              <a:avLst>
                <a:gd name="adj1" fmla="val 50000"/>
              </a:avLst>
            </a:prstGeom>
            <a:noFill/>
            <a:ln w="15875" cap="flat" cmpd="sng" algn="ctr">
              <a:solidFill>
                <a:srgbClr val="FFFFFF">
                  <a:shade val="95000"/>
                  <a:satMod val="105000"/>
                </a:srgbClr>
              </a:solidFill>
              <a:prstDash val="solid"/>
              <a:headEnd type="none" w="med" len="med"/>
              <a:tailEnd type="triangle"/>
            </a:ln>
            <a:effectLst/>
          </p:spPr>
        </p:cxnSp>
        <p:cxnSp>
          <p:nvCxnSpPr>
            <p:cNvPr id="119" name="Connector: Curved 118">
              <a:extLst>
                <a:ext uri="{FF2B5EF4-FFF2-40B4-BE49-F238E27FC236}">
                  <a16:creationId xmlns:a16="http://schemas.microsoft.com/office/drawing/2014/main" id="{6CF3A5D3-4DBC-561C-E406-F6BD4992D190}"/>
                </a:ext>
              </a:extLst>
            </p:cNvPr>
            <p:cNvCxnSpPr>
              <a:cxnSpLocks/>
              <a:endCxn id="220" idx="0"/>
            </p:cNvCxnSpPr>
            <p:nvPr/>
          </p:nvCxnSpPr>
          <p:spPr bwMode="auto">
            <a:xfrm>
              <a:off x="6913927" y="1934771"/>
              <a:ext cx="297239" cy="217490"/>
            </a:xfrm>
            <a:prstGeom prst="curvedConnector2">
              <a:avLst/>
            </a:prstGeom>
            <a:noFill/>
            <a:ln w="15875" cap="flat" cmpd="sng" algn="ctr">
              <a:solidFill>
                <a:srgbClr val="FFFFFF">
                  <a:shade val="95000"/>
                  <a:satMod val="105000"/>
                </a:srgbClr>
              </a:solidFill>
              <a:prstDash val="solid"/>
              <a:headEnd type="none" w="med" len="med"/>
              <a:tailEnd type="triangle"/>
            </a:ln>
            <a:effectLst/>
          </p:spPr>
        </p:cxnSp>
        <p:cxnSp>
          <p:nvCxnSpPr>
            <p:cNvPr id="120" name="Connector: Curved 119">
              <a:extLst>
                <a:ext uri="{FF2B5EF4-FFF2-40B4-BE49-F238E27FC236}">
                  <a16:creationId xmlns:a16="http://schemas.microsoft.com/office/drawing/2014/main" id="{A95E943F-1619-ECE1-5493-33A9DC099D56}"/>
                </a:ext>
              </a:extLst>
            </p:cNvPr>
            <p:cNvCxnSpPr>
              <a:cxnSpLocks/>
              <a:stCxn id="220" idx="3"/>
            </p:cNvCxnSpPr>
            <p:nvPr/>
          </p:nvCxnSpPr>
          <p:spPr bwMode="auto">
            <a:xfrm flipV="1">
              <a:off x="7483540" y="1825730"/>
              <a:ext cx="164314" cy="585936"/>
            </a:xfrm>
            <a:prstGeom prst="curvedConnector2">
              <a:avLst/>
            </a:prstGeom>
            <a:noFill/>
            <a:ln w="15875" cap="flat" cmpd="sng" algn="ctr">
              <a:solidFill>
                <a:srgbClr val="FFFFFF">
                  <a:shade val="95000"/>
                  <a:satMod val="105000"/>
                </a:srgbClr>
              </a:solidFill>
              <a:prstDash val="solid"/>
              <a:headEnd type="none" w="med" len="med"/>
              <a:tailEnd type="triangle"/>
            </a:ln>
            <a:effectLst/>
          </p:spPr>
        </p:cxnSp>
        <p:cxnSp>
          <p:nvCxnSpPr>
            <p:cNvPr id="121" name="Connector: Curved 120">
              <a:extLst>
                <a:ext uri="{FF2B5EF4-FFF2-40B4-BE49-F238E27FC236}">
                  <a16:creationId xmlns:a16="http://schemas.microsoft.com/office/drawing/2014/main" id="{39357BD7-A165-DF01-2ADC-3B0CF03CCF4D}"/>
                </a:ext>
              </a:extLst>
            </p:cNvPr>
            <p:cNvCxnSpPr>
              <a:cxnSpLocks/>
              <a:stCxn id="220" idx="3"/>
              <a:endCxn id="225" idx="2"/>
            </p:cNvCxnSpPr>
            <p:nvPr/>
          </p:nvCxnSpPr>
          <p:spPr bwMode="auto">
            <a:xfrm>
              <a:off x="7483540" y="2411666"/>
              <a:ext cx="769662" cy="199818"/>
            </a:xfrm>
            <a:prstGeom prst="curvedConnector3">
              <a:avLst>
                <a:gd name="adj1" fmla="val 50000"/>
              </a:avLst>
            </a:prstGeom>
            <a:noFill/>
            <a:ln w="15875" cap="flat" cmpd="sng" algn="ctr">
              <a:solidFill>
                <a:srgbClr val="FFFFFF">
                  <a:shade val="95000"/>
                  <a:satMod val="105000"/>
                </a:srgbClr>
              </a:solidFill>
              <a:prstDash val="solid"/>
              <a:headEnd type="none" w="med" len="med"/>
              <a:tailEnd type="triangle"/>
            </a:ln>
            <a:effectLst/>
          </p:spPr>
        </p:cxnSp>
        <p:cxnSp>
          <p:nvCxnSpPr>
            <p:cNvPr id="122" name="Connector: Curved 121">
              <a:extLst>
                <a:ext uri="{FF2B5EF4-FFF2-40B4-BE49-F238E27FC236}">
                  <a16:creationId xmlns:a16="http://schemas.microsoft.com/office/drawing/2014/main" id="{A1B7AA0A-C1FC-F3BA-8497-FF196CD2D05C}"/>
                </a:ext>
              </a:extLst>
            </p:cNvPr>
            <p:cNvCxnSpPr>
              <a:cxnSpLocks/>
              <a:stCxn id="204" idx="3"/>
              <a:endCxn id="225" idx="2"/>
            </p:cNvCxnSpPr>
            <p:nvPr/>
          </p:nvCxnSpPr>
          <p:spPr bwMode="auto">
            <a:xfrm flipV="1">
              <a:off x="6530548" y="2611484"/>
              <a:ext cx="1722654" cy="161073"/>
            </a:xfrm>
            <a:prstGeom prst="curvedConnector3">
              <a:avLst>
                <a:gd name="adj1" fmla="val 50000"/>
              </a:avLst>
            </a:prstGeom>
            <a:noFill/>
            <a:ln w="15875" cap="flat" cmpd="sng" algn="ctr">
              <a:solidFill>
                <a:srgbClr val="FFFFFF">
                  <a:shade val="95000"/>
                  <a:satMod val="105000"/>
                </a:srgbClr>
              </a:solidFill>
              <a:prstDash val="solid"/>
              <a:headEnd type="none" w="med" len="med"/>
              <a:tailEnd type="triangle"/>
            </a:ln>
            <a:effectLst/>
          </p:spPr>
        </p:cxnSp>
        <p:cxnSp>
          <p:nvCxnSpPr>
            <p:cNvPr id="123" name="Connector: Curved 122">
              <a:extLst>
                <a:ext uri="{FF2B5EF4-FFF2-40B4-BE49-F238E27FC236}">
                  <a16:creationId xmlns:a16="http://schemas.microsoft.com/office/drawing/2014/main" id="{7EF181DD-F2BA-8C9F-C148-0AA137A55C4C}"/>
                </a:ext>
              </a:extLst>
            </p:cNvPr>
            <p:cNvCxnSpPr>
              <a:cxnSpLocks/>
              <a:stCxn id="229" idx="0"/>
              <a:endCxn id="225" idx="3"/>
            </p:cNvCxnSpPr>
            <p:nvPr/>
          </p:nvCxnSpPr>
          <p:spPr bwMode="auto">
            <a:xfrm rot="5400000" flipH="1" flipV="1">
              <a:off x="8344316" y="2918792"/>
              <a:ext cx="206466" cy="110659"/>
            </a:xfrm>
            <a:prstGeom prst="curvedConnector3">
              <a:avLst>
                <a:gd name="adj1" fmla="val 50000"/>
              </a:avLst>
            </a:prstGeom>
            <a:noFill/>
            <a:ln w="15875" cap="flat" cmpd="sng" algn="ctr">
              <a:solidFill>
                <a:srgbClr val="FFFFFF">
                  <a:shade val="95000"/>
                  <a:satMod val="105000"/>
                </a:srgbClr>
              </a:solidFill>
              <a:prstDash val="solid"/>
              <a:headEnd type="none" w="med" len="med"/>
              <a:tailEnd type="triangle"/>
            </a:ln>
            <a:effectLst/>
          </p:spPr>
        </p:cxnSp>
        <p:cxnSp>
          <p:nvCxnSpPr>
            <p:cNvPr id="124" name="Connector: Curved 123">
              <a:extLst>
                <a:ext uri="{FF2B5EF4-FFF2-40B4-BE49-F238E27FC236}">
                  <a16:creationId xmlns:a16="http://schemas.microsoft.com/office/drawing/2014/main" id="{17752AB0-E1A4-312E-4AAE-A67F63032E46}"/>
                </a:ext>
              </a:extLst>
            </p:cNvPr>
            <p:cNvCxnSpPr>
              <a:cxnSpLocks/>
              <a:stCxn id="224" idx="4"/>
              <a:endCxn id="229" idx="2"/>
            </p:cNvCxnSpPr>
            <p:nvPr/>
          </p:nvCxnSpPr>
          <p:spPr bwMode="auto">
            <a:xfrm>
              <a:off x="7534774" y="3165973"/>
              <a:ext cx="450670" cy="261817"/>
            </a:xfrm>
            <a:prstGeom prst="curvedConnector3">
              <a:avLst>
                <a:gd name="adj1" fmla="val 50000"/>
              </a:avLst>
            </a:prstGeom>
            <a:noFill/>
            <a:ln w="15875" cap="flat" cmpd="sng" algn="ctr">
              <a:solidFill>
                <a:srgbClr val="FFFFFF">
                  <a:shade val="95000"/>
                  <a:satMod val="105000"/>
                </a:srgbClr>
              </a:solidFill>
              <a:prstDash val="solid"/>
              <a:headEnd type="none" w="med" len="med"/>
              <a:tailEnd type="triangle"/>
            </a:ln>
            <a:effectLst/>
          </p:spPr>
        </p:cxnSp>
        <p:cxnSp>
          <p:nvCxnSpPr>
            <p:cNvPr id="125" name="Connector: Curved 124">
              <a:extLst>
                <a:ext uri="{FF2B5EF4-FFF2-40B4-BE49-F238E27FC236}">
                  <a16:creationId xmlns:a16="http://schemas.microsoft.com/office/drawing/2014/main" id="{DCCFFA57-7A6F-4C51-3CCA-25C5D84A7079}"/>
                </a:ext>
              </a:extLst>
            </p:cNvPr>
            <p:cNvCxnSpPr>
              <a:cxnSpLocks/>
              <a:stCxn id="222" idx="0"/>
            </p:cNvCxnSpPr>
            <p:nvPr/>
          </p:nvCxnSpPr>
          <p:spPr bwMode="auto">
            <a:xfrm rot="16200000" flipV="1">
              <a:off x="7432757" y="3412435"/>
              <a:ext cx="953492" cy="944454"/>
            </a:xfrm>
            <a:prstGeom prst="curvedConnector3">
              <a:avLst>
                <a:gd name="adj1" fmla="val 69313"/>
              </a:avLst>
            </a:prstGeom>
            <a:noFill/>
            <a:ln w="15875" cap="flat" cmpd="sng" algn="ctr">
              <a:solidFill>
                <a:srgbClr val="FFFFFF">
                  <a:shade val="95000"/>
                  <a:satMod val="105000"/>
                </a:srgbClr>
              </a:solidFill>
              <a:prstDash val="solid"/>
              <a:headEnd type="none" w="med" len="med"/>
              <a:tailEnd type="triangle"/>
            </a:ln>
            <a:effectLst/>
          </p:spPr>
        </p:cxnSp>
        <p:cxnSp>
          <p:nvCxnSpPr>
            <p:cNvPr id="126" name="Connector: Curved 125">
              <a:extLst>
                <a:ext uri="{FF2B5EF4-FFF2-40B4-BE49-F238E27FC236}">
                  <a16:creationId xmlns:a16="http://schemas.microsoft.com/office/drawing/2014/main" id="{E10F8C71-0022-D06F-FABB-6BD750057AE0}"/>
                </a:ext>
              </a:extLst>
            </p:cNvPr>
            <p:cNvCxnSpPr>
              <a:cxnSpLocks/>
              <a:stCxn id="220" idx="3"/>
              <a:endCxn id="232" idx="1"/>
            </p:cNvCxnSpPr>
            <p:nvPr/>
          </p:nvCxnSpPr>
          <p:spPr bwMode="auto">
            <a:xfrm flipV="1">
              <a:off x="7483540" y="1725212"/>
              <a:ext cx="606631" cy="686454"/>
            </a:xfrm>
            <a:prstGeom prst="curvedConnector3">
              <a:avLst>
                <a:gd name="adj1" fmla="val 50000"/>
              </a:avLst>
            </a:prstGeom>
            <a:noFill/>
            <a:ln w="15875" cap="flat" cmpd="sng" algn="ctr">
              <a:solidFill>
                <a:srgbClr val="FFFFFF">
                  <a:shade val="95000"/>
                  <a:satMod val="105000"/>
                </a:srgbClr>
              </a:solidFill>
              <a:prstDash val="solid"/>
              <a:headEnd type="none" w="med" len="med"/>
              <a:tailEnd type="triangle"/>
            </a:ln>
            <a:effectLst/>
          </p:spPr>
        </p:cxnSp>
        <p:cxnSp>
          <p:nvCxnSpPr>
            <p:cNvPr id="127" name="Connector: Curved 126">
              <a:extLst>
                <a:ext uri="{FF2B5EF4-FFF2-40B4-BE49-F238E27FC236}">
                  <a16:creationId xmlns:a16="http://schemas.microsoft.com/office/drawing/2014/main" id="{A8E92660-B7BE-AB16-8A35-7B24524A77CD}"/>
                </a:ext>
              </a:extLst>
            </p:cNvPr>
            <p:cNvCxnSpPr>
              <a:cxnSpLocks/>
            </p:cNvCxnSpPr>
            <p:nvPr/>
          </p:nvCxnSpPr>
          <p:spPr bwMode="auto">
            <a:xfrm rot="16200000" flipH="1">
              <a:off x="8352926" y="2070666"/>
              <a:ext cx="353576" cy="232738"/>
            </a:xfrm>
            <a:prstGeom prst="curvedConnector3">
              <a:avLst>
                <a:gd name="adj1" fmla="val 50000"/>
              </a:avLst>
            </a:prstGeom>
            <a:noFill/>
            <a:ln w="15875" cap="flat" cmpd="sng" algn="ctr">
              <a:solidFill>
                <a:srgbClr val="FFFFFF">
                  <a:shade val="95000"/>
                  <a:satMod val="105000"/>
                </a:srgbClr>
              </a:solidFill>
              <a:prstDash val="solid"/>
              <a:headEnd type="none" w="med" len="med"/>
              <a:tailEnd type="triangle"/>
            </a:ln>
            <a:effectLst/>
          </p:spPr>
        </p:cxnSp>
        <p:cxnSp>
          <p:nvCxnSpPr>
            <p:cNvPr id="128" name="Connector: Curved 127">
              <a:extLst>
                <a:ext uri="{FF2B5EF4-FFF2-40B4-BE49-F238E27FC236}">
                  <a16:creationId xmlns:a16="http://schemas.microsoft.com/office/drawing/2014/main" id="{D4D4C795-101D-E4EB-587B-3482C849E385}"/>
                </a:ext>
              </a:extLst>
            </p:cNvPr>
            <p:cNvCxnSpPr>
              <a:cxnSpLocks/>
            </p:cNvCxnSpPr>
            <p:nvPr/>
          </p:nvCxnSpPr>
          <p:spPr bwMode="auto">
            <a:xfrm rot="16200000" flipV="1">
              <a:off x="8114530" y="2143965"/>
              <a:ext cx="387843" cy="107707"/>
            </a:xfrm>
            <a:prstGeom prst="curvedConnector3">
              <a:avLst>
                <a:gd name="adj1" fmla="val 50000"/>
              </a:avLst>
            </a:prstGeom>
            <a:noFill/>
            <a:ln w="15875" cap="flat" cmpd="sng" algn="ctr">
              <a:solidFill>
                <a:srgbClr val="FFFFFF">
                  <a:shade val="95000"/>
                  <a:satMod val="105000"/>
                </a:srgbClr>
              </a:solidFill>
              <a:prstDash val="solid"/>
              <a:headEnd type="none" w="med" len="med"/>
              <a:tailEnd type="triangle"/>
            </a:ln>
            <a:effectLst/>
          </p:spPr>
        </p:cxnSp>
        <p:cxnSp>
          <p:nvCxnSpPr>
            <p:cNvPr id="129" name="Connector: Curved 128">
              <a:extLst>
                <a:ext uri="{FF2B5EF4-FFF2-40B4-BE49-F238E27FC236}">
                  <a16:creationId xmlns:a16="http://schemas.microsoft.com/office/drawing/2014/main" id="{1D0A95C0-D60F-AF3A-4D68-CB8078F6A5CD}"/>
                </a:ext>
              </a:extLst>
            </p:cNvPr>
            <p:cNvCxnSpPr>
              <a:cxnSpLocks/>
              <a:stCxn id="220" idx="3"/>
              <a:endCxn id="229" idx="2"/>
            </p:cNvCxnSpPr>
            <p:nvPr/>
          </p:nvCxnSpPr>
          <p:spPr bwMode="auto">
            <a:xfrm>
              <a:off x="7483540" y="2411666"/>
              <a:ext cx="501904" cy="1016124"/>
            </a:xfrm>
            <a:prstGeom prst="curvedConnector3">
              <a:avLst>
                <a:gd name="adj1" fmla="val 50000"/>
              </a:avLst>
            </a:prstGeom>
            <a:noFill/>
            <a:ln w="15875" cap="flat" cmpd="sng" algn="ctr">
              <a:solidFill>
                <a:srgbClr val="FFFFFF">
                  <a:shade val="95000"/>
                  <a:satMod val="105000"/>
                </a:srgbClr>
              </a:solidFill>
              <a:prstDash val="solid"/>
              <a:headEnd type="none" w="med" len="med"/>
              <a:tailEnd type="triangle"/>
            </a:ln>
            <a:effectLst/>
          </p:spPr>
        </p:cxnSp>
        <p:cxnSp>
          <p:nvCxnSpPr>
            <p:cNvPr id="130" name="Connector: Curved 129">
              <a:extLst>
                <a:ext uri="{FF2B5EF4-FFF2-40B4-BE49-F238E27FC236}">
                  <a16:creationId xmlns:a16="http://schemas.microsoft.com/office/drawing/2014/main" id="{5228D128-8E3B-0718-5440-0734FE1A4829}"/>
                </a:ext>
              </a:extLst>
            </p:cNvPr>
            <p:cNvCxnSpPr>
              <a:cxnSpLocks/>
            </p:cNvCxnSpPr>
            <p:nvPr/>
          </p:nvCxnSpPr>
          <p:spPr bwMode="auto">
            <a:xfrm rot="10800000" flipV="1">
              <a:off x="6778850" y="3562093"/>
              <a:ext cx="1175343" cy="73828"/>
            </a:xfrm>
            <a:prstGeom prst="curvedConnector3">
              <a:avLst>
                <a:gd name="adj1" fmla="val 73232"/>
              </a:avLst>
            </a:prstGeom>
            <a:noFill/>
            <a:ln w="15875" cap="flat" cmpd="sng" algn="ctr">
              <a:solidFill>
                <a:srgbClr val="FFFFFF">
                  <a:shade val="95000"/>
                  <a:satMod val="105000"/>
                </a:srgbClr>
              </a:solidFill>
              <a:prstDash val="solid"/>
              <a:headEnd type="none" w="med" len="med"/>
              <a:tailEnd type="triangle"/>
            </a:ln>
            <a:effectLst/>
          </p:spPr>
        </p:cxnSp>
        <p:cxnSp>
          <p:nvCxnSpPr>
            <p:cNvPr id="131" name="Connector: Curved 130">
              <a:extLst>
                <a:ext uri="{FF2B5EF4-FFF2-40B4-BE49-F238E27FC236}">
                  <a16:creationId xmlns:a16="http://schemas.microsoft.com/office/drawing/2014/main" id="{5B499976-2C49-1CD1-F983-211D1E974074}"/>
                </a:ext>
              </a:extLst>
            </p:cNvPr>
            <p:cNvCxnSpPr>
              <a:cxnSpLocks/>
              <a:stCxn id="229" idx="3"/>
            </p:cNvCxnSpPr>
            <p:nvPr/>
          </p:nvCxnSpPr>
          <p:spPr bwMode="auto">
            <a:xfrm rot="5400000">
              <a:off x="7870420" y="3979781"/>
              <a:ext cx="723355" cy="39897"/>
            </a:xfrm>
            <a:prstGeom prst="curvedConnector3">
              <a:avLst>
                <a:gd name="adj1" fmla="val 50000"/>
              </a:avLst>
            </a:prstGeom>
            <a:noFill/>
            <a:ln w="15875" cap="flat" cmpd="sng" algn="ctr">
              <a:solidFill>
                <a:srgbClr val="FFFFFF">
                  <a:shade val="95000"/>
                  <a:satMod val="105000"/>
                </a:srgbClr>
              </a:solidFill>
              <a:prstDash val="solid"/>
              <a:headEnd type="none" w="med" len="med"/>
              <a:tailEnd type="triangle"/>
            </a:ln>
            <a:effectLst/>
          </p:spPr>
        </p:cxnSp>
        <p:cxnSp>
          <p:nvCxnSpPr>
            <p:cNvPr id="132" name="Connector: Curved 131">
              <a:extLst>
                <a:ext uri="{FF2B5EF4-FFF2-40B4-BE49-F238E27FC236}">
                  <a16:creationId xmlns:a16="http://schemas.microsoft.com/office/drawing/2014/main" id="{9F7E6154-7F2D-EE06-9121-BB1636E2E000}"/>
                </a:ext>
              </a:extLst>
            </p:cNvPr>
            <p:cNvCxnSpPr>
              <a:cxnSpLocks/>
            </p:cNvCxnSpPr>
            <p:nvPr/>
          </p:nvCxnSpPr>
          <p:spPr bwMode="auto">
            <a:xfrm rot="16200000" flipH="1">
              <a:off x="7398389" y="4528028"/>
              <a:ext cx="973369" cy="771419"/>
            </a:xfrm>
            <a:prstGeom prst="curvedConnector3">
              <a:avLst>
                <a:gd name="adj1" fmla="val 50000"/>
              </a:avLst>
            </a:prstGeom>
            <a:noFill/>
            <a:ln w="15875" cap="flat" cmpd="sng" algn="ctr">
              <a:solidFill>
                <a:srgbClr val="FFFFFF">
                  <a:shade val="95000"/>
                  <a:satMod val="105000"/>
                </a:srgbClr>
              </a:solidFill>
              <a:prstDash val="solid"/>
              <a:headEnd type="none" w="med" len="med"/>
              <a:tailEnd type="triangle"/>
            </a:ln>
            <a:effectLst/>
          </p:spPr>
        </p:cxnSp>
        <p:cxnSp>
          <p:nvCxnSpPr>
            <p:cNvPr id="133" name="Connector: Curved 132">
              <a:extLst>
                <a:ext uri="{FF2B5EF4-FFF2-40B4-BE49-F238E27FC236}">
                  <a16:creationId xmlns:a16="http://schemas.microsoft.com/office/drawing/2014/main" id="{A326D1E6-BA05-2027-F6AD-F4834D368DBA}"/>
                </a:ext>
              </a:extLst>
            </p:cNvPr>
            <p:cNvCxnSpPr>
              <a:cxnSpLocks/>
            </p:cNvCxnSpPr>
            <p:nvPr/>
          </p:nvCxnSpPr>
          <p:spPr bwMode="auto">
            <a:xfrm rot="16200000" flipH="1">
              <a:off x="8081551" y="5034442"/>
              <a:ext cx="473413" cy="203523"/>
            </a:xfrm>
            <a:prstGeom prst="curvedConnector3">
              <a:avLst>
                <a:gd name="adj1" fmla="val 50000"/>
              </a:avLst>
            </a:prstGeom>
            <a:noFill/>
            <a:ln w="15875" cap="flat" cmpd="sng" algn="ctr">
              <a:solidFill>
                <a:srgbClr val="FFFFFF">
                  <a:shade val="95000"/>
                  <a:satMod val="105000"/>
                </a:srgbClr>
              </a:solidFill>
              <a:prstDash val="solid"/>
              <a:headEnd type="none" w="med" len="med"/>
              <a:tailEnd type="triangle"/>
            </a:ln>
            <a:effectLst/>
          </p:spPr>
        </p:cxnSp>
        <p:cxnSp>
          <p:nvCxnSpPr>
            <p:cNvPr id="134" name="Connector: Curved 133">
              <a:extLst>
                <a:ext uri="{FF2B5EF4-FFF2-40B4-BE49-F238E27FC236}">
                  <a16:creationId xmlns:a16="http://schemas.microsoft.com/office/drawing/2014/main" id="{84418F10-2737-35D4-BF84-3EFDC9E762A2}"/>
                </a:ext>
              </a:extLst>
            </p:cNvPr>
            <p:cNvCxnSpPr>
              <a:cxnSpLocks/>
            </p:cNvCxnSpPr>
            <p:nvPr/>
          </p:nvCxnSpPr>
          <p:spPr bwMode="auto">
            <a:xfrm rot="16200000" flipV="1">
              <a:off x="8285846" y="5101636"/>
              <a:ext cx="462637" cy="58358"/>
            </a:xfrm>
            <a:prstGeom prst="curvedConnector3">
              <a:avLst>
                <a:gd name="adj1" fmla="val 50000"/>
              </a:avLst>
            </a:prstGeom>
            <a:noFill/>
            <a:ln w="15875" cap="flat" cmpd="sng" algn="ctr">
              <a:solidFill>
                <a:srgbClr val="FFFFFF">
                  <a:shade val="95000"/>
                  <a:satMod val="105000"/>
                </a:srgbClr>
              </a:solidFill>
              <a:prstDash val="solid"/>
              <a:headEnd type="none" w="med" len="med"/>
              <a:tailEnd type="triangle"/>
            </a:ln>
            <a:effectLst/>
          </p:spPr>
        </p:cxnSp>
        <p:cxnSp>
          <p:nvCxnSpPr>
            <p:cNvPr id="135" name="Connector: Curved 134">
              <a:extLst>
                <a:ext uri="{FF2B5EF4-FFF2-40B4-BE49-F238E27FC236}">
                  <a16:creationId xmlns:a16="http://schemas.microsoft.com/office/drawing/2014/main" id="{909DF272-B84C-2A7A-CAA8-3E3D7E7BB363}"/>
                </a:ext>
              </a:extLst>
            </p:cNvPr>
            <p:cNvCxnSpPr>
              <a:cxnSpLocks/>
              <a:stCxn id="228" idx="4"/>
              <a:endCxn id="241" idx="2"/>
            </p:cNvCxnSpPr>
            <p:nvPr/>
          </p:nvCxnSpPr>
          <p:spPr bwMode="auto">
            <a:xfrm flipV="1">
              <a:off x="8694634" y="5434148"/>
              <a:ext cx="229948" cy="182916"/>
            </a:xfrm>
            <a:prstGeom prst="curvedConnector3">
              <a:avLst>
                <a:gd name="adj1" fmla="val 50000"/>
              </a:avLst>
            </a:prstGeom>
            <a:noFill/>
            <a:ln w="15875" cap="flat" cmpd="sng" algn="ctr">
              <a:solidFill>
                <a:srgbClr val="FFFFFF">
                  <a:shade val="95000"/>
                  <a:satMod val="105000"/>
                </a:srgbClr>
              </a:solidFill>
              <a:prstDash val="solid"/>
              <a:headEnd type="none" w="med" len="med"/>
              <a:tailEnd type="triangle"/>
            </a:ln>
            <a:effectLst/>
          </p:spPr>
        </p:cxnSp>
        <p:cxnSp>
          <p:nvCxnSpPr>
            <p:cNvPr id="136" name="Connector: Curved 135">
              <a:extLst>
                <a:ext uri="{FF2B5EF4-FFF2-40B4-BE49-F238E27FC236}">
                  <a16:creationId xmlns:a16="http://schemas.microsoft.com/office/drawing/2014/main" id="{33F65A88-9293-98C2-303A-F4C7E764AC70}"/>
                </a:ext>
              </a:extLst>
            </p:cNvPr>
            <p:cNvCxnSpPr>
              <a:cxnSpLocks/>
              <a:stCxn id="226" idx="2"/>
            </p:cNvCxnSpPr>
            <p:nvPr/>
          </p:nvCxnSpPr>
          <p:spPr bwMode="auto">
            <a:xfrm rot="10800000" flipV="1">
              <a:off x="5149460" y="3756672"/>
              <a:ext cx="1150551" cy="207238"/>
            </a:xfrm>
            <a:prstGeom prst="curvedConnector3">
              <a:avLst>
                <a:gd name="adj1" fmla="val 50000"/>
              </a:avLst>
            </a:prstGeom>
            <a:noFill/>
            <a:ln w="15875" cap="flat" cmpd="sng" algn="ctr">
              <a:solidFill>
                <a:srgbClr val="FFFFFF">
                  <a:shade val="95000"/>
                  <a:satMod val="105000"/>
                </a:srgbClr>
              </a:solidFill>
              <a:prstDash val="solid"/>
              <a:headEnd type="none" w="med" len="med"/>
              <a:tailEnd type="triangle"/>
            </a:ln>
            <a:effectLst/>
          </p:spPr>
        </p:cxnSp>
        <p:cxnSp>
          <p:nvCxnSpPr>
            <p:cNvPr id="137" name="Connector: Curved 136">
              <a:extLst>
                <a:ext uri="{FF2B5EF4-FFF2-40B4-BE49-F238E27FC236}">
                  <a16:creationId xmlns:a16="http://schemas.microsoft.com/office/drawing/2014/main" id="{C08BF7E8-24E5-8B64-EB79-A1A88A1A4945}"/>
                </a:ext>
              </a:extLst>
            </p:cNvPr>
            <p:cNvCxnSpPr>
              <a:cxnSpLocks/>
              <a:stCxn id="219" idx="3"/>
              <a:endCxn id="240" idx="0"/>
            </p:cNvCxnSpPr>
            <p:nvPr/>
          </p:nvCxnSpPr>
          <p:spPr bwMode="auto">
            <a:xfrm flipV="1">
              <a:off x="7772128" y="1279420"/>
              <a:ext cx="1652188" cy="286907"/>
            </a:xfrm>
            <a:prstGeom prst="curvedConnector4">
              <a:avLst>
                <a:gd name="adj1" fmla="val 37690"/>
                <a:gd name="adj2" fmla="val 179677"/>
              </a:avLst>
            </a:prstGeom>
            <a:noFill/>
            <a:ln w="15875" cap="flat" cmpd="sng" algn="ctr">
              <a:solidFill>
                <a:srgbClr val="FFFFFF">
                  <a:shade val="95000"/>
                  <a:satMod val="105000"/>
                </a:srgbClr>
              </a:solidFill>
              <a:prstDash val="solid"/>
              <a:headEnd type="none" w="med" len="med"/>
              <a:tailEnd type="triangle"/>
            </a:ln>
            <a:effectLst/>
          </p:spPr>
        </p:cxnSp>
        <p:cxnSp>
          <p:nvCxnSpPr>
            <p:cNvPr id="138" name="Connector: Curved 137">
              <a:extLst>
                <a:ext uri="{FF2B5EF4-FFF2-40B4-BE49-F238E27FC236}">
                  <a16:creationId xmlns:a16="http://schemas.microsoft.com/office/drawing/2014/main" id="{4A02DC12-356B-020D-4C8C-96782E57570B}"/>
                </a:ext>
              </a:extLst>
            </p:cNvPr>
            <p:cNvCxnSpPr>
              <a:cxnSpLocks/>
              <a:endCxn id="7" idx="1"/>
            </p:cNvCxnSpPr>
            <p:nvPr/>
          </p:nvCxnSpPr>
          <p:spPr bwMode="auto">
            <a:xfrm>
              <a:off x="9690917" y="1540251"/>
              <a:ext cx="573386" cy="139566"/>
            </a:xfrm>
            <a:prstGeom prst="curvedConnector3">
              <a:avLst>
                <a:gd name="adj1" fmla="val 50000"/>
              </a:avLst>
            </a:prstGeom>
            <a:noFill/>
            <a:ln w="15875" cap="flat" cmpd="sng" algn="ctr">
              <a:solidFill>
                <a:srgbClr val="FFFFFF">
                  <a:shade val="95000"/>
                  <a:satMod val="105000"/>
                </a:srgbClr>
              </a:solidFill>
              <a:prstDash val="solid"/>
              <a:headEnd type="none" w="med" len="med"/>
              <a:tailEnd type="triangle"/>
            </a:ln>
            <a:effectLst/>
          </p:spPr>
        </p:cxnSp>
        <p:cxnSp>
          <p:nvCxnSpPr>
            <p:cNvPr id="139" name="Connector: Curved 138">
              <a:extLst>
                <a:ext uri="{FF2B5EF4-FFF2-40B4-BE49-F238E27FC236}">
                  <a16:creationId xmlns:a16="http://schemas.microsoft.com/office/drawing/2014/main" id="{48F1057B-CD1E-AE91-3CBA-B5D8CF94C3AA}"/>
                </a:ext>
              </a:extLst>
            </p:cNvPr>
            <p:cNvCxnSpPr>
              <a:cxnSpLocks/>
            </p:cNvCxnSpPr>
            <p:nvPr/>
          </p:nvCxnSpPr>
          <p:spPr bwMode="auto">
            <a:xfrm rot="10800000">
              <a:off x="9681816" y="1347581"/>
              <a:ext cx="608871" cy="235714"/>
            </a:xfrm>
            <a:prstGeom prst="curvedConnector3">
              <a:avLst>
                <a:gd name="adj1" fmla="val 50000"/>
              </a:avLst>
            </a:prstGeom>
            <a:noFill/>
            <a:ln w="15875" cap="flat" cmpd="sng" algn="ctr">
              <a:solidFill>
                <a:srgbClr val="FFFFFF">
                  <a:shade val="95000"/>
                  <a:satMod val="105000"/>
                </a:srgbClr>
              </a:solidFill>
              <a:prstDash val="solid"/>
              <a:headEnd type="none" w="med" len="med"/>
              <a:tailEnd type="triangle"/>
            </a:ln>
            <a:effectLst/>
          </p:spPr>
        </p:cxnSp>
        <p:cxnSp>
          <p:nvCxnSpPr>
            <p:cNvPr id="140" name="Connector: Curved 139">
              <a:extLst>
                <a:ext uri="{FF2B5EF4-FFF2-40B4-BE49-F238E27FC236}">
                  <a16:creationId xmlns:a16="http://schemas.microsoft.com/office/drawing/2014/main" id="{F6A9C233-4897-C224-0996-82CB67957C81}"/>
                </a:ext>
              </a:extLst>
            </p:cNvPr>
            <p:cNvCxnSpPr>
              <a:cxnSpLocks/>
              <a:stCxn id="240" idx="3"/>
            </p:cNvCxnSpPr>
            <p:nvPr/>
          </p:nvCxnSpPr>
          <p:spPr bwMode="auto">
            <a:xfrm rot="5400000">
              <a:off x="8660513" y="2283964"/>
              <a:ext cx="1067474" cy="179782"/>
            </a:xfrm>
            <a:prstGeom prst="curvedConnector3">
              <a:avLst>
                <a:gd name="adj1" fmla="val 50000"/>
              </a:avLst>
            </a:prstGeom>
            <a:noFill/>
            <a:ln w="15875" cap="flat" cmpd="sng" algn="ctr">
              <a:solidFill>
                <a:srgbClr val="FFFFFF">
                  <a:shade val="95000"/>
                  <a:satMod val="105000"/>
                </a:srgbClr>
              </a:solidFill>
              <a:prstDash val="solid"/>
              <a:headEnd type="none" w="med" len="med"/>
              <a:tailEnd type="triangle"/>
            </a:ln>
            <a:effectLst/>
          </p:spPr>
        </p:cxnSp>
        <p:cxnSp>
          <p:nvCxnSpPr>
            <p:cNvPr id="141" name="Connector: Curved 140">
              <a:extLst>
                <a:ext uri="{FF2B5EF4-FFF2-40B4-BE49-F238E27FC236}">
                  <a16:creationId xmlns:a16="http://schemas.microsoft.com/office/drawing/2014/main" id="{FBC6CCAD-2F9C-B0C2-AFA4-687E54A53455}"/>
                </a:ext>
              </a:extLst>
            </p:cNvPr>
            <p:cNvCxnSpPr>
              <a:cxnSpLocks/>
              <a:stCxn id="240" idx="3"/>
              <a:endCxn id="235" idx="2"/>
            </p:cNvCxnSpPr>
            <p:nvPr/>
          </p:nvCxnSpPr>
          <p:spPr bwMode="auto">
            <a:xfrm rot="16200000" flipH="1">
              <a:off x="9193702" y="1930557"/>
              <a:ext cx="504423" cy="323544"/>
            </a:xfrm>
            <a:prstGeom prst="curvedConnector2">
              <a:avLst/>
            </a:prstGeom>
            <a:noFill/>
            <a:ln w="15875" cap="flat" cmpd="sng" algn="ctr">
              <a:solidFill>
                <a:srgbClr val="FFFFFF">
                  <a:shade val="95000"/>
                  <a:satMod val="105000"/>
                </a:srgbClr>
              </a:solidFill>
              <a:prstDash val="solid"/>
              <a:headEnd type="none" w="med" len="med"/>
              <a:tailEnd type="triangle"/>
            </a:ln>
            <a:effectLst/>
          </p:spPr>
        </p:cxnSp>
        <p:cxnSp>
          <p:nvCxnSpPr>
            <p:cNvPr id="142" name="Connector: Curved 141">
              <a:extLst>
                <a:ext uri="{FF2B5EF4-FFF2-40B4-BE49-F238E27FC236}">
                  <a16:creationId xmlns:a16="http://schemas.microsoft.com/office/drawing/2014/main" id="{40690487-D245-252A-4632-91114A3A6183}"/>
                </a:ext>
              </a:extLst>
            </p:cNvPr>
            <p:cNvCxnSpPr>
              <a:cxnSpLocks/>
              <a:stCxn id="233" idx="0"/>
              <a:endCxn id="235" idx="2"/>
            </p:cNvCxnSpPr>
            <p:nvPr/>
          </p:nvCxnSpPr>
          <p:spPr bwMode="auto">
            <a:xfrm rot="5400000" flipH="1" flipV="1">
              <a:off x="9191828" y="2442628"/>
              <a:ext cx="513944" cy="317770"/>
            </a:xfrm>
            <a:prstGeom prst="curvedConnector2">
              <a:avLst/>
            </a:prstGeom>
            <a:noFill/>
            <a:ln w="15875" cap="flat" cmpd="sng" algn="ctr">
              <a:solidFill>
                <a:srgbClr val="FFFFFF">
                  <a:shade val="95000"/>
                  <a:satMod val="105000"/>
                </a:srgbClr>
              </a:solidFill>
              <a:prstDash val="solid"/>
              <a:headEnd type="none" w="med" len="med"/>
              <a:tailEnd type="triangle"/>
            </a:ln>
            <a:effectLst/>
          </p:spPr>
        </p:cxnSp>
        <p:cxnSp>
          <p:nvCxnSpPr>
            <p:cNvPr id="143" name="Connector: Curved 142">
              <a:extLst>
                <a:ext uri="{FF2B5EF4-FFF2-40B4-BE49-F238E27FC236}">
                  <a16:creationId xmlns:a16="http://schemas.microsoft.com/office/drawing/2014/main" id="{73249DA4-488E-89AF-6C2C-3B2D61F9F04B}"/>
                </a:ext>
              </a:extLst>
            </p:cNvPr>
            <p:cNvCxnSpPr>
              <a:cxnSpLocks/>
              <a:stCxn id="225" idx="4"/>
              <a:endCxn id="233" idx="1"/>
            </p:cNvCxnSpPr>
            <p:nvPr/>
          </p:nvCxnSpPr>
          <p:spPr bwMode="auto">
            <a:xfrm>
              <a:off x="8752555" y="2611484"/>
              <a:ext cx="264985" cy="506406"/>
            </a:xfrm>
            <a:prstGeom prst="curvedConnector3">
              <a:avLst>
                <a:gd name="adj1" fmla="val 50000"/>
              </a:avLst>
            </a:prstGeom>
            <a:noFill/>
            <a:ln w="15875" cap="flat" cmpd="sng" algn="ctr">
              <a:solidFill>
                <a:srgbClr val="FFFFFF">
                  <a:shade val="95000"/>
                  <a:satMod val="105000"/>
                </a:srgbClr>
              </a:solidFill>
              <a:prstDash val="solid"/>
              <a:headEnd type="none" w="med" len="med"/>
              <a:tailEnd type="triangle"/>
            </a:ln>
            <a:effectLst/>
          </p:spPr>
        </p:cxnSp>
        <p:cxnSp>
          <p:nvCxnSpPr>
            <p:cNvPr id="144" name="Connector: Curved 143">
              <a:extLst>
                <a:ext uri="{FF2B5EF4-FFF2-40B4-BE49-F238E27FC236}">
                  <a16:creationId xmlns:a16="http://schemas.microsoft.com/office/drawing/2014/main" id="{E62D0B8F-A697-8807-71B7-2ADA1181D6C6}"/>
                </a:ext>
              </a:extLst>
            </p:cNvPr>
            <p:cNvCxnSpPr>
              <a:cxnSpLocks/>
              <a:stCxn id="225" idx="4"/>
            </p:cNvCxnSpPr>
            <p:nvPr/>
          </p:nvCxnSpPr>
          <p:spPr bwMode="auto">
            <a:xfrm flipV="1">
              <a:off x="8752555" y="1847291"/>
              <a:ext cx="363552" cy="764193"/>
            </a:xfrm>
            <a:prstGeom prst="curvedConnector2">
              <a:avLst/>
            </a:prstGeom>
            <a:noFill/>
            <a:ln w="15875" cap="flat" cmpd="sng" algn="ctr">
              <a:solidFill>
                <a:srgbClr val="FFFFFF">
                  <a:shade val="95000"/>
                  <a:satMod val="105000"/>
                </a:srgbClr>
              </a:solidFill>
              <a:prstDash val="solid"/>
              <a:headEnd type="none" w="med" len="med"/>
              <a:tailEnd type="triangle"/>
            </a:ln>
            <a:effectLst/>
          </p:spPr>
        </p:cxnSp>
        <p:cxnSp>
          <p:nvCxnSpPr>
            <p:cNvPr id="145" name="Connector: Curved 144">
              <a:extLst>
                <a:ext uri="{FF2B5EF4-FFF2-40B4-BE49-F238E27FC236}">
                  <a16:creationId xmlns:a16="http://schemas.microsoft.com/office/drawing/2014/main" id="{150D7603-B77A-B070-5496-9569C82F88ED}"/>
                </a:ext>
              </a:extLst>
            </p:cNvPr>
            <p:cNvCxnSpPr>
              <a:cxnSpLocks/>
              <a:stCxn id="233" idx="2"/>
              <a:endCxn id="229" idx="5"/>
            </p:cNvCxnSpPr>
            <p:nvPr/>
          </p:nvCxnSpPr>
          <p:spPr bwMode="auto">
            <a:xfrm rot="5400000" flipH="1">
              <a:off x="8929529" y="3016908"/>
              <a:ext cx="89678" cy="631094"/>
            </a:xfrm>
            <a:prstGeom prst="curvedConnector4">
              <a:avLst>
                <a:gd name="adj1" fmla="val -254912"/>
                <a:gd name="adj2" fmla="val 71580"/>
              </a:avLst>
            </a:prstGeom>
            <a:noFill/>
            <a:ln w="15875" cap="flat" cmpd="sng" algn="ctr">
              <a:solidFill>
                <a:srgbClr val="FFFFFF">
                  <a:shade val="95000"/>
                  <a:satMod val="105000"/>
                </a:srgbClr>
              </a:solidFill>
              <a:prstDash val="solid"/>
              <a:headEnd type="none" w="med" len="med"/>
              <a:tailEnd type="triangle"/>
            </a:ln>
            <a:effectLst/>
          </p:spPr>
        </p:cxnSp>
        <p:cxnSp>
          <p:nvCxnSpPr>
            <p:cNvPr id="146" name="Connector: Curved 145">
              <a:extLst>
                <a:ext uri="{FF2B5EF4-FFF2-40B4-BE49-F238E27FC236}">
                  <a16:creationId xmlns:a16="http://schemas.microsoft.com/office/drawing/2014/main" id="{7CF4F583-13F8-5280-E1CE-08B03C1FC39B}"/>
                </a:ext>
              </a:extLst>
            </p:cNvPr>
            <p:cNvCxnSpPr>
              <a:cxnSpLocks/>
              <a:stCxn id="236" idx="2"/>
              <a:endCxn id="230" idx="5"/>
            </p:cNvCxnSpPr>
            <p:nvPr/>
          </p:nvCxnSpPr>
          <p:spPr bwMode="auto">
            <a:xfrm rot="10800000">
              <a:off x="7754845" y="4018162"/>
              <a:ext cx="1016263" cy="113521"/>
            </a:xfrm>
            <a:prstGeom prst="curvedConnector3">
              <a:avLst>
                <a:gd name="adj1" fmla="val 50000"/>
              </a:avLst>
            </a:prstGeom>
            <a:noFill/>
            <a:ln w="15875" cap="flat" cmpd="sng" algn="ctr">
              <a:solidFill>
                <a:srgbClr val="FFFFFF">
                  <a:shade val="95000"/>
                  <a:satMod val="105000"/>
                </a:srgbClr>
              </a:solidFill>
              <a:prstDash val="solid"/>
              <a:headEnd type="none" w="med" len="med"/>
              <a:tailEnd type="triangle"/>
            </a:ln>
            <a:effectLst/>
          </p:spPr>
        </p:cxnSp>
        <p:cxnSp>
          <p:nvCxnSpPr>
            <p:cNvPr id="147" name="Connector: Curved 146">
              <a:extLst>
                <a:ext uri="{FF2B5EF4-FFF2-40B4-BE49-F238E27FC236}">
                  <a16:creationId xmlns:a16="http://schemas.microsoft.com/office/drawing/2014/main" id="{6546655F-4563-DBCE-59FF-F06E4A12EF88}"/>
                </a:ext>
              </a:extLst>
            </p:cNvPr>
            <p:cNvCxnSpPr>
              <a:cxnSpLocks/>
              <a:endCxn id="239" idx="2"/>
            </p:cNvCxnSpPr>
            <p:nvPr/>
          </p:nvCxnSpPr>
          <p:spPr bwMode="auto">
            <a:xfrm flipV="1">
              <a:off x="8626063" y="4734303"/>
              <a:ext cx="779125" cy="654688"/>
            </a:xfrm>
            <a:prstGeom prst="curvedConnector3">
              <a:avLst>
                <a:gd name="adj1" fmla="val 21474"/>
              </a:avLst>
            </a:prstGeom>
            <a:noFill/>
            <a:ln w="15875" cap="flat" cmpd="sng" algn="ctr">
              <a:solidFill>
                <a:srgbClr val="FFFFFF">
                  <a:shade val="95000"/>
                  <a:satMod val="105000"/>
                </a:srgbClr>
              </a:solidFill>
              <a:prstDash val="solid"/>
              <a:headEnd type="none" w="med" len="med"/>
              <a:tailEnd type="triangle"/>
            </a:ln>
            <a:effectLst/>
          </p:spPr>
        </p:cxnSp>
        <p:cxnSp>
          <p:nvCxnSpPr>
            <p:cNvPr id="148" name="Connector: Curved 147">
              <a:extLst>
                <a:ext uri="{FF2B5EF4-FFF2-40B4-BE49-F238E27FC236}">
                  <a16:creationId xmlns:a16="http://schemas.microsoft.com/office/drawing/2014/main" id="{540D19DC-2DDF-971D-5158-13DC53AE5D72}"/>
                </a:ext>
              </a:extLst>
            </p:cNvPr>
            <p:cNvCxnSpPr>
              <a:cxnSpLocks/>
            </p:cNvCxnSpPr>
            <p:nvPr/>
          </p:nvCxnSpPr>
          <p:spPr bwMode="auto">
            <a:xfrm>
              <a:off x="8641458" y="4615516"/>
              <a:ext cx="509158" cy="471265"/>
            </a:xfrm>
            <a:prstGeom prst="curvedConnector3">
              <a:avLst>
                <a:gd name="adj1" fmla="val 50000"/>
              </a:avLst>
            </a:prstGeom>
            <a:noFill/>
            <a:ln w="15875" cap="flat" cmpd="sng" algn="ctr">
              <a:solidFill>
                <a:srgbClr val="FFFFFF">
                  <a:shade val="95000"/>
                  <a:satMod val="105000"/>
                </a:srgbClr>
              </a:solidFill>
              <a:prstDash val="solid"/>
              <a:headEnd type="none" w="med" len="med"/>
              <a:tailEnd type="triangle"/>
            </a:ln>
            <a:effectLst/>
          </p:spPr>
        </p:cxnSp>
        <p:cxnSp>
          <p:nvCxnSpPr>
            <p:cNvPr id="149" name="Connector: Curved 148">
              <a:extLst>
                <a:ext uri="{FF2B5EF4-FFF2-40B4-BE49-F238E27FC236}">
                  <a16:creationId xmlns:a16="http://schemas.microsoft.com/office/drawing/2014/main" id="{D4050269-A18B-3A8D-3240-FCF5A4912760}"/>
                </a:ext>
              </a:extLst>
            </p:cNvPr>
            <p:cNvCxnSpPr>
              <a:cxnSpLocks/>
              <a:stCxn id="236" idx="3"/>
            </p:cNvCxnSpPr>
            <p:nvPr/>
          </p:nvCxnSpPr>
          <p:spPr bwMode="auto">
            <a:xfrm rot="5400000">
              <a:off x="8784284" y="4248226"/>
              <a:ext cx="93641" cy="379360"/>
            </a:xfrm>
            <a:prstGeom prst="curvedConnector2">
              <a:avLst/>
            </a:prstGeom>
            <a:noFill/>
            <a:ln w="15875" cap="flat" cmpd="sng" algn="ctr">
              <a:solidFill>
                <a:srgbClr val="FFFFFF">
                  <a:shade val="95000"/>
                  <a:satMod val="105000"/>
                </a:srgbClr>
              </a:solidFill>
              <a:prstDash val="solid"/>
              <a:headEnd type="none" w="med" len="med"/>
              <a:tailEnd type="triangle"/>
            </a:ln>
            <a:effectLst/>
          </p:spPr>
        </p:cxnSp>
        <p:cxnSp>
          <p:nvCxnSpPr>
            <p:cNvPr id="150" name="Connector: Curved 149">
              <a:extLst>
                <a:ext uri="{FF2B5EF4-FFF2-40B4-BE49-F238E27FC236}">
                  <a16:creationId xmlns:a16="http://schemas.microsoft.com/office/drawing/2014/main" id="{453B485F-BB10-6913-F42D-F3E1590FA5B2}"/>
                </a:ext>
              </a:extLst>
            </p:cNvPr>
            <p:cNvCxnSpPr>
              <a:cxnSpLocks/>
              <a:stCxn id="8" idx="0"/>
              <a:endCxn id="7" idx="2"/>
            </p:cNvCxnSpPr>
            <p:nvPr/>
          </p:nvCxnSpPr>
          <p:spPr bwMode="auto">
            <a:xfrm rot="16200000" flipV="1">
              <a:off x="10683588" y="1792312"/>
              <a:ext cx="246251" cy="540069"/>
            </a:xfrm>
            <a:prstGeom prst="curvedConnector3">
              <a:avLst>
                <a:gd name="adj1" fmla="val 50000"/>
              </a:avLst>
            </a:prstGeom>
            <a:noFill/>
            <a:ln w="15875" cap="flat" cmpd="sng" algn="ctr">
              <a:solidFill>
                <a:srgbClr val="FFFFFF">
                  <a:shade val="95000"/>
                  <a:satMod val="105000"/>
                </a:srgbClr>
              </a:solidFill>
              <a:prstDash val="solid"/>
              <a:headEnd type="none" w="med" len="med"/>
              <a:tailEnd type="triangle"/>
            </a:ln>
            <a:effectLst/>
          </p:spPr>
        </p:cxnSp>
        <p:cxnSp>
          <p:nvCxnSpPr>
            <p:cNvPr id="151" name="Connector: Curved 150">
              <a:extLst>
                <a:ext uri="{FF2B5EF4-FFF2-40B4-BE49-F238E27FC236}">
                  <a16:creationId xmlns:a16="http://schemas.microsoft.com/office/drawing/2014/main" id="{9ECB3A60-7A9F-6092-4EBA-A5517239D034}"/>
                </a:ext>
              </a:extLst>
            </p:cNvPr>
            <p:cNvCxnSpPr>
              <a:cxnSpLocks/>
              <a:stCxn id="7" idx="3"/>
              <a:endCxn id="189" idx="3"/>
            </p:cNvCxnSpPr>
            <p:nvPr/>
          </p:nvCxnSpPr>
          <p:spPr bwMode="auto">
            <a:xfrm>
              <a:off x="10809052" y="1679817"/>
              <a:ext cx="526915" cy="1805927"/>
            </a:xfrm>
            <a:prstGeom prst="curvedConnector3">
              <a:avLst>
                <a:gd name="adj1" fmla="val 143385"/>
              </a:avLst>
            </a:prstGeom>
            <a:noFill/>
            <a:ln w="15875" cap="flat" cmpd="sng" algn="ctr">
              <a:solidFill>
                <a:srgbClr val="FFFFFF">
                  <a:shade val="95000"/>
                  <a:satMod val="105000"/>
                </a:srgbClr>
              </a:solidFill>
              <a:prstDash val="solid"/>
              <a:headEnd type="none" w="med" len="med"/>
              <a:tailEnd type="triangle"/>
            </a:ln>
            <a:effectLst/>
          </p:spPr>
        </p:cxnSp>
        <p:cxnSp>
          <p:nvCxnSpPr>
            <p:cNvPr id="152" name="Connector: Curved 151">
              <a:extLst>
                <a:ext uri="{FF2B5EF4-FFF2-40B4-BE49-F238E27FC236}">
                  <a16:creationId xmlns:a16="http://schemas.microsoft.com/office/drawing/2014/main" id="{6E336D6E-FCC7-1CE0-2797-241E7C484276}"/>
                </a:ext>
              </a:extLst>
            </p:cNvPr>
            <p:cNvCxnSpPr>
              <a:cxnSpLocks/>
              <a:stCxn id="235" idx="3"/>
              <a:endCxn id="234" idx="0"/>
            </p:cNvCxnSpPr>
            <p:nvPr/>
          </p:nvCxnSpPr>
          <p:spPr bwMode="auto">
            <a:xfrm rot="16200000" flipH="1">
              <a:off x="9821695" y="2639611"/>
              <a:ext cx="343709" cy="272375"/>
            </a:xfrm>
            <a:prstGeom prst="curvedConnector3">
              <a:avLst>
                <a:gd name="adj1" fmla="val 50000"/>
              </a:avLst>
            </a:prstGeom>
            <a:noFill/>
            <a:ln w="15875" cap="flat" cmpd="sng" algn="ctr">
              <a:solidFill>
                <a:srgbClr val="FFFFFF">
                  <a:shade val="95000"/>
                  <a:satMod val="105000"/>
                </a:srgbClr>
              </a:solidFill>
              <a:prstDash val="solid"/>
              <a:headEnd type="none" w="med" len="med"/>
              <a:tailEnd type="triangle"/>
            </a:ln>
            <a:effectLst/>
          </p:spPr>
        </p:cxnSp>
        <p:cxnSp>
          <p:nvCxnSpPr>
            <p:cNvPr id="153" name="Connector: Curved 152">
              <a:extLst>
                <a:ext uri="{FF2B5EF4-FFF2-40B4-BE49-F238E27FC236}">
                  <a16:creationId xmlns:a16="http://schemas.microsoft.com/office/drawing/2014/main" id="{C371B21F-99F9-E603-52E7-F697F7BB732C}"/>
                </a:ext>
              </a:extLst>
            </p:cNvPr>
            <p:cNvCxnSpPr>
              <a:cxnSpLocks/>
              <a:endCxn id="234" idx="0"/>
            </p:cNvCxnSpPr>
            <p:nvPr/>
          </p:nvCxnSpPr>
          <p:spPr bwMode="auto">
            <a:xfrm rot="5400000">
              <a:off x="9751381" y="2298541"/>
              <a:ext cx="1027469" cy="270756"/>
            </a:xfrm>
            <a:prstGeom prst="curvedConnector3">
              <a:avLst>
                <a:gd name="adj1" fmla="val 50000"/>
              </a:avLst>
            </a:prstGeom>
            <a:noFill/>
            <a:ln w="15875" cap="flat" cmpd="sng" algn="ctr">
              <a:solidFill>
                <a:srgbClr val="FFFFFF">
                  <a:shade val="95000"/>
                  <a:satMod val="105000"/>
                </a:srgbClr>
              </a:solidFill>
              <a:prstDash val="solid"/>
              <a:headEnd type="none" w="med" len="med"/>
              <a:tailEnd type="triangle"/>
            </a:ln>
            <a:effectLst/>
          </p:spPr>
        </p:cxnSp>
        <p:cxnSp>
          <p:nvCxnSpPr>
            <p:cNvPr id="154" name="Connector: Curved 153">
              <a:extLst>
                <a:ext uri="{FF2B5EF4-FFF2-40B4-BE49-F238E27FC236}">
                  <a16:creationId xmlns:a16="http://schemas.microsoft.com/office/drawing/2014/main" id="{C7BA9D2E-FE68-0EEB-FE1A-FFECB631687B}"/>
                </a:ext>
              </a:extLst>
            </p:cNvPr>
            <p:cNvCxnSpPr>
              <a:cxnSpLocks/>
              <a:stCxn id="235" idx="1"/>
              <a:endCxn id="7" idx="1"/>
            </p:cNvCxnSpPr>
            <p:nvPr/>
          </p:nvCxnSpPr>
          <p:spPr bwMode="auto">
            <a:xfrm rot="5400000" flipH="1" flipV="1">
              <a:off x="9858173" y="1679007"/>
              <a:ext cx="405319" cy="406941"/>
            </a:xfrm>
            <a:prstGeom prst="curvedConnector2">
              <a:avLst/>
            </a:prstGeom>
            <a:noFill/>
            <a:ln w="15875" cap="flat" cmpd="sng" algn="ctr">
              <a:solidFill>
                <a:srgbClr val="FFFFFF">
                  <a:shade val="95000"/>
                  <a:satMod val="105000"/>
                </a:srgbClr>
              </a:solidFill>
              <a:prstDash val="solid"/>
              <a:headEnd type="none" w="med" len="med"/>
              <a:tailEnd type="triangle"/>
            </a:ln>
            <a:effectLst/>
          </p:spPr>
        </p:cxnSp>
        <p:cxnSp>
          <p:nvCxnSpPr>
            <p:cNvPr id="155" name="Connector: Curved 154">
              <a:extLst>
                <a:ext uri="{FF2B5EF4-FFF2-40B4-BE49-F238E27FC236}">
                  <a16:creationId xmlns:a16="http://schemas.microsoft.com/office/drawing/2014/main" id="{4BE46A74-F29C-93C0-BAAD-30E9AE2A9FDD}"/>
                </a:ext>
              </a:extLst>
            </p:cNvPr>
            <p:cNvCxnSpPr>
              <a:cxnSpLocks/>
              <a:endCxn id="235" idx="4"/>
            </p:cNvCxnSpPr>
            <p:nvPr/>
          </p:nvCxnSpPr>
          <p:spPr bwMode="auto">
            <a:xfrm rot="5400000">
              <a:off x="10051915" y="1994344"/>
              <a:ext cx="405320" cy="295074"/>
            </a:xfrm>
            <a:prstGeom prst="curvedConnector2">
              <a:avLst/>
            </a:prstGeom>
            <a:noFill/>
            <a:ln w="15875" cap="flat" cmpd="sng" algn="ctr">
              <a:solidFill>
                <a:srgbClr val="FFFFFF">
                  <a:shade val="95000"/>
                  <a:satMod val="105000"/>
                </a:srgbClr>
              </a:solidFill>
              <a:prstDash val="solid"/>
              <a:headEnd type="none" w="med" len="med"/>
              <a:tailEnd type="triangle"/>
            </a:ln>
            <a:effectLst/>
          </p:spPr>
        </p:cxnSp>
        <p:cxnSp>
          <p:nvCxnSpPr>
            <p:cNvPr id="156" name="Connector: Curved 155">
              <a:extLst>
                <a:ext uri="{FF2B5EF4-FFF2-40B4-BE49-F238E27FC236}">
                  <a16:creationId xmlns:a16="http://schemas.microsoft.com/office/drawing/2014/main" id="{4BF7C507-03C1-27AB-82D6-C3D2F26D8BC3}"/>
                </a:ext>
              </a:extLst>
            </p:cNvPr>
            <p:cNvCxnSpPr>
              <a:cxnSpLocks/>
              <a:stCxn id="234" idx="3"/>
              <a:endCxn id="189" idx="1"/>
            </p:cNvCxnSpPr>
            <p:nvPr/>
          </p:nvCxnSpPr>
          <p:spPr bwMode="auto">
            <a:xfrm>
              <a:off x="10402111" y="3207059"/>
              <a:ext cx="389107" cy="278685"/>
            </a:xfrm>
            <a:prstGeom prst="curvedConnector3">
              <a:avLst>
                <a:gd name="adj1" fmla="val 50000"/>
              </a:avLst>
            </a:prstGeom>
            <a:noFill/>
            <a:ln w="15875" cap="flat" cmpd="sng" algn="ctr">
              <a:solidFill>
                <a:srgbClr val="FFFFFF">
                  <a:shade val="95000"/>
                  <a:satMod val="105000"/>
                </a:srgbClr>
              </a:solidFill>
              <a:prstDash val="solid"/>
              <a:headEnd type="none" w="med" len="med"/>
              <a:tailEnd type="triangle"/>
            </a:ln>
            <a:effectLst/>
          </p:spPr>
        </p:cxnSp>
        <p:cxnSp>
          <p:nvCxnSpPr>
            <p:cNvPr id="157" name="Connector: Curved 156">
              <a:extLst>
                <a:ext uri="{FF2B5EF4-FFF2-40B4-BE49-F238E27FC236}">
                  <a16:creationId xmlns:a16="http://schemas.microsoft.com/office/drawing/2014/main" id="{28A950EB-392E-6855-7626-0B8BBB2957BB}"/>
                </a:ext>
              </a:extLst>
            </p:cNvPr>
            <p:cNvCxnSpPr>
              <a:cxnSpLocks/>
              <a:stCxn id="233" idx="3"/>
              <a:endCxn id="234" idx="1"/>
            </p:cNvCxnSpPr>
            <p:nvPr/>
          </p:nvCxnSpPr>
          <p:spPr bwMode="auto">
            <a:xfrm>
              <a:off x="9562289" y="3117890"/>
              <a:ext cx="295073" cy="89169"/>
            </a:xfrm>
            <a:prstGeom prst="curvedConnector3">
              <a:avLst>
                <a:gd name="adj1" fmla="val 50000"/>
              </a:avLst>
            </a:prstGeom>
            <a:noFill/>
            <a:ln w="15875" cap="flat" cmpd="sng" algn="ctr">
              <a:solidFill>
                <a:srgbClr val="FFFFFF">
                  <a:shade val="95000"/>
                  <a:satMod val="105000"/>
                </a:srgbClr>
              </a:solidFill>
              <a:prstDash val="solid"/>
              <a:headEnd type="none" w="med" len="med"/>
              <a:tailEnd type="triangle"/>
            </a:ln>
            <a:effectLst/>
          </p:spPr>
        </p:cxnSp>
        <p:cxnSp>
          <p:nvCxnSpPr>
            <p:cNvPr id="158" name="Connector: Curved 157">
              <a:extLst>
                <a:ext uri="{FF2B5EF4-FFF2-40B4-BE49-F238E27FC236}">
                  <a16:creationId xmlns:a16="http://schemas.microsoft.com/office/drawing/2014/main" id="{7B00F27E-E1B2-9843-B0A1-8FF1F24B46A5}"/>
                </a:ext>
              </a:extLst>
            </p:cNvPr>
            <p:cNvCxnSpPr>
              <a:cxnSpLocks/>
              <a:stCxn id="233" idx="3"/>
              <a:endCxn id="8" idx="2"/>
            </p:cNvCxnSpPr>
            <p:nvPr/>
          </p:nvCxnSpPr>
          <p:spPr bwMode="auto">
            <a:xfrm flipV="1">
              <a:off x="9562289" y="2535908"/>
              <a:ext cx="1107682" cy="581982"/>
            </a:xfrm>
            <a:prstGeom prst="curvedConnector3">
              <a:avLst>
                <a:gd name="adj1" fmla="val 50000"/>
              </a:avLst>
            </a:prstGeom>
            <a:noFill/>
            <a:ln w="15875" cap="flat" cmpd="sng" algn="ctr">
              <a:solidFill>
                <a:srgbClr val="FFFFFF">
                  <a:shade val="95000"/>
                  <a:satMod val="105000"/>
                </a:srgbClr>
              </a:solidFill>
              <a:prstDash val="solid"/>
              <a:headEnd type="none" w="med" len="med"/>
              <a:tailEnd type="triangle"/>
            </a:ln>
            <a:effectLst/>
          </p:spPr>
        </p:cxnSp>
        <p:cxnSp>
          <p:nvCxnSpPr>
            <p:cNvPr id="159" name="Connector: Curved 158">
              <a:extLst>
                <a:ext uri="{FF2B5EF4-FFF2-40B4-BE49-F238E27FC236}">
                  <a16:creationId xmlns:a16="http://schemas.microsoft.com/office/drawing/2014/main" id="{032B3FC1-2D78-55BE-6945-E300293334CA}"/>
                </a:ext>
              </a:extLst>
            </p:cNvPr>
            <p:cNvCxnSpPr>
              <a:cxnSpLocks/>
            </p:cNvCxnSpPr>
            <p:nvPr/>
          </p:nvCxnSpPr>
          <p:spPr bwMode="auto">
            <a:xfrm rot="16200000" flipV="1">
              <a:off x="10923764" y="2970838"/>
              <a:ext cx="444810" cy="66192"/>
            </a:xfrm>
            <a:prstGeom prst="curvedConnector3">
              <a:avLst>
                <a:gd name="adj1" fmla="val 50000"/>
              </a:avLst>
            </a:prstGeom>
            <a:noFill/>
            <a:ln w="15875" cap="flat" cmpd="sng" algn="ctr">
              <a:solidFill>
                <a:srgbClr val="FFFFFF">
                  <a:shade val="95000"/>
                  <a:satMod val="105000"/>
                </a:srgbClr>
              </a:solidFill>
              <a:prstDash val="solid"/>
              <a:headEnd type="none" w="med" len="med"/>
              <a:tailEnd type="triangle"/>
            </a:ln>
            <a:effectLst/>
          </p:spPr>
        </p:cxnSp>
        <p:cxnSp>
          <p:nvCxnSpPr>
            <p:cNvPr id="160" name="Connector: Curved 159">
              <a:extLst>
                <a:ext uri="{FF2B5EF4-FFF2-40B4-BE49-F238E27FC236}">
                  <a16:creationId xmlns:a16="http://schemas.microsoft.com/office/drawing/2014/main" id="{347366B0-5702-8E12-060B-5FA1E689D411}"/>
                </a:ext>
              </a:extLst>
            </p:cNvPr>
            <p:cNvCxnSpPr>
              <a:cxnSpLocks/>
            </p:cNvCxnSpPr>
            <p:nvPr/>
          </p:nvCxnSpPr>
          <p:spPr bwMode="auto">
            <a:xfrm rot="5400000">
              <a:off x="10652994" y="3847277"/>
              <a:ext cx="379378" cy="175120"/>
            </a:xfrm>
            <a:prstGeom prst="curvedConnector3">
              <a:avLst>
                <a:gd name="adj1" fmla="val 50000"/>
              </a:avLst>
            </a:prstGeom>
            <a:noFill/>
            <a:ln w="15875" cap="flat" cmpd="sng" algn="ctr">
              <a:solidFill>
                <a:srgbClr val="FFFFFF">
                  <a:shade val="95000"/>
                  <a:satMod val="105000"/>
                </a:srgbClr>
              </a:solidFill>
              <a:prstDash val="solid"/>
              <a:headEnd type="none" w="med" len="med"/>
              <a:tailEnd type="triangle"/>
            </a:ln>
            <a:effectLst/>
          </p:spPr>
        </p:cxnSp>
        <p:cxnSp>
          <p:nvCxnSpPr>
            <p:cNvPr id="161" name="Connector: Curved 160">
              <a:extLst>
                <a:ext uri="{FF2B5EF4-FFF2-40B4-BE49-F238E27FC236}">
                  <a16:creationId xmlns:a16="http://schemas.microsoft.com/office/drawing/2014/main" id="{EF8A74CC-EB70-61C0-675A-393CCCE63902}"/>
                </a:ext>
              </a:extLst>
            </p:cNvPr>
            <p:cNvCxnSpPr>
              <a:cxnSpLocks/>
            </p:cNvCxnSpPr>
            <p:nvPr/>
          </p:nvCxnSpPr>
          <p:spPr bwMode="auto">
            <a:xfrm rot="5400000" flipH="1" flipV="1">
              <a:off x="10913344" y="3847277"/>
              <a:ext cx="379378" cy="175120"/>
            </a:xfrm>
            <a:prstGeom prst="curvedConnector3">
              <a:avLst>
                <a:gd name="adj1" fmla="val 50000"/>
              </a:avLst>
            </a:prstGeom>
            <a:noFill/>
            <a:ln w="15875" cap="flat" cmpd="sng" algn="ctr">
              <a:solidFill>
                <a:srgbClr val="FFFFFF">
                  <a:shade val="95000"/>
                  <a:satMod val="105000"/>
                </a:srgbClr>
              </a:solidFill>
              <a:prstDash val="solid"/>
              <a:headEnd type="none" w="med" len="med"/>
              <a:tailEnd type="triangle"/>
            </a:ln>
            <a:effectLst/>
          </p:spPr>
        </p:cxnSp>
        <p:cxnSp>
          <p:nvCxnSpPr>
            <p:cNvPr id="162" name="Connector: Curved 161">
              <a:extLst>
                <a:ext uri="{FF2B5EF4-FFF2-40B4-BE49-F238E27FC236}">
                  <a16:creationId xmlns:a16="http://schemas.microsoft.com/office/drawing/2014/main" id="{1ABF612C-507D-3576-65BB-533C47B44A3B}"/>
                </a:ext>
              </a:extLst>
            </p:cNvPr>
            <p:cNvCxnSpPr>
              <a:cxnSpLocks/>
              <a:stCxn id="187" idx="3"/>
              <a:endCxn id="189" idx="3"/>
            </p:cNvCxnSpPr>
            <p:nvPr/>
          </p:nvCxnSpPr>
          <p:spPr bwMode="auto">
            <a:xfrm flipV="1">
              <a:off x="11197465" y="3485744"/>
              <a:ext cx="138502" cy="2009408"/>
            </a:xfrm>
            <a:prstGeom prst="curvedConnector3">
              <a:avLst>
                <a:gd name="adj1" fmla="val 265052"/>
              </a:avLst>
            </a:prstGeom>
            <a:noFill/>
            <a:ln w="15875" cap="flat" cmpd="sng" algn="ctr">
              <a:solidFill>
                <a:srgbClr val="FFFFFF">
                  <a:shade val="95000"/>
                  <a:satMod val="105000"/>
                </a:srgbClr>
              </a:solidFill>
              <a:prstDash val="solid"/>
              <a:headEnd type="none" w="med" len="med"/>
              <a:tailEnd type="triangle"/>
            </a:ln>
            <a:effectLst/>
          </p:spPr>
        </p:cxnSp>
        <p:cxnSp>
          <p:nvCxnSpPr>
            <p:cNvPr id="163" name="Connector: Curved 162">
              <a:extLst>
                <a:ext uri="{FF2B5EF4-FFF2-40B4-BE49-F238E27FC236}">
                  <a16:creationId xmlns:a16="http://schemas.microsoft.com/office/drawing/2014/main" id="{C7B075A4-7DA7-4290-0260-132D21297C33}"/>
                </a:ext>
              </a:extLst>
            </p:cNvPr>
            <p:cNvCxnSpPr>
              <a:cxnSpLocks/>
            </p:cNvCxnSpPr>
            <p:nvPr/>
          </p:nvCxnSpPr>
          <p:spPr bwMode="auto">
            <a:xfrm rot="16200000" flipV="1">
              <a:off x="10542452" y="4825958"/>
              <a:ext cx="589080" cy="217349"/>
            </a:xfrm>
            <a:prstGeom prst="curvedConnector3">
              <a:avLst>
                <a:gd name="adj1" fmla="val 50000"/>
              </a:avLst>
            </a:prstGeom>
            <a:noFill/>
            <a:ln w="15875" cap="flat" cmpd="sng" algn="ctr">
              <a:solidFill>
                <a:srgbClr val="FFFFFF">
                  <a:shade val="95000"/>
                  <a:satMod val="105000"/>
                </a:srgbClr>
              </a:solidFill>
              <a:prstDash val="solid"/>
              <a:headEnd type="none" w="med" len="med"/>
              <a:tailEnd type="triangle"/>
            </a:ln>
            <a:effectLst/>
          </p:spPr>
        </p:cxnSp>
        <p:cxnSp>
          <p:nvCxnSpPr>
            <p:cNvPr id="164" name="Connector: Curved 163">
              <a:extLst>
                <a:ext uri="{FF2B5EF4-FFF2-40B4-BE49-F238E27FC236}">
                  <a16:creationId xmlns:a16="http://schemas.microsoft.com/office/drawing/2014/main" id="{119741F8-017A-28D9-EC9F-9E0F1A48FAEB}"/>
                </a:ext>
              </a:extLst>
            </p:cNvPr>
            <p:cNvCxnSpPr>
              <a:cxnSpLocks/>
              <a:stCxn id="238" idx="1"/>
            </p:cNvCxnSpPr>
            <p:nvPr/>
          </p:nvCxnSpPr>
          <p:spPr bwMode="auto">
            <a:xfrm rot="5400000" flipH="1" flipV="1">
              <a:off x="9931836" y="4717016"/>
              <a:ext cx="911623" cy="681336"/>
            </a:xfrm>
            <a:prstGeom prst="curvedConnector3">
              <a:avLst>
                <a:gd name="adj1" fmla="val 35372"/>
              </a:avLst>
            </a:prstGeom>
            <a:noFill/>
            <a:ln w="15875" cap="flat" cmpd="sng" algn="ctr">
              <a:solidFill>
                <a:srgbClr val="FFFFFF">
                  <a:shade val="95000"/>
                  <a:satMod val="105000"/>
                </a:srgbClr>
              </a:solidFill>
              <a:prstDash val="solid"/>
              <a:headEnd type="none" w="med" len="med"/>
              <a:tailEnd type="triangle"/>
            </a:ln>
            <a:effectLst/>
          </p:spPr>
        </p:cxnSp>
        <p:cxnSp>
          <p:nvCxnSpPr>
            <p:cNvPr id="165" name="Connector: Curved 164">
              <a:extLst>
                <a:ext uri="{FF2B5EF4-FFF2-40B4-BE49-F238E27FC236}">
                  <a16:creationId xmlns:a16="http://schemas.microsoft.com/office/drawing/2014/main" id="{8E27A2A2-9899-1FC8-D82B-32A177ECD325}"/>
                </a:ext>
              </a:extLst>
            </p:cNvPr>
            <p:cNvCxnSpPr>
              <a:cxnSpLocks/>
              <a:stCxn id="187" idx="1"/>
              <a:endCxn id="241" idx="5"/>
            </p:cNvCxnSpPr>
            <p:nvPr/>
          </p:nvCxnSpPr>
          <p:spPr bwMode="auto">
            <a:xfrm rot="10800000">
              <a:off x="9597960" y="5293974"/>
              <a:ext cx="1054757" cy="201178"/>
            </a:xfrm>
            <a:prstGeom prst="curvedConnector3">
              <a:avLst>
                <a:gd name="adj1" fmla="val 50000"/>
              </a:avLst>
            </a:prstGeom>
            <a:noFill/>
            <a:ln w="15875" cap="flat" cmpd="sng" algn="ctr">
              <a:solidFill>
                <a:srgbClr val="FFFFFF">
                  <a:shade val="95000"/>
                  <a:satMod val="105000"/>
                </a:srgbClr>
              </a:solidFill>
              <a:prstDash val="solid"/>
              <a:headEnd type="none" w="med" len="med"/>
              <a:tailEnd type="triangle"/>
            </a:ln>
            <a:effectLst/>
          </p:spPr>
        </p:cxnSp>
        <p:cxnSp>
          <p:nvCxnSpPr>
            <p:cNvPr id="166" name="Connector: Curved 165">
              <a:extLst>
                <a:ext uri="{FF2B5EF4-FFF2-40B4-BE49-F238E27FC236}">
                  <a16:creationId xmlns:a16="http://schemas.microsoft.com/office/drawing/2014/main" id="{4B8E8A76-2D07-E77E-B94F-73A75D0F45CE}"/>
                </a:ext>
              </a:extLst>
            </p:cNvPr>
            <p:cNvCxnSpPr>
              <a:cxnSpLocks/>
              <a:stCxn id="239" idx="3"/>
            </p:cNvCxnSpPr>
            <p:nvPr/>
          </p:nvCxnSpPr>
          <p:spPr bwMode="auto">
            <a:xfrm rot="16200000" flipH="1">
              <a:off x="10194134" y="4822411"/>
              <a:ext cx="251212" cy="741390"/>
            </a:xfrm>
            <a:prstGeom prst="curvedConnector2">
              <a:avLst/>
            </a:prstGeom>
            <a:noFill/>
            <a:ln w="15875" cap="flat" cmpd="sng" algn="ctr">
              <a:solidFill>
                <a:srgbClr val="FFFFFF">
                  <a:shade val="95000"/>
                  <a:satMod val="105000"/>
                </a:srgbClr>
              </a:solidFill>
              <a:prstDash val="solid"/>
              <a:headEnd type="none" w="med" len="med"/>
              <a:tailEnd type="triangle"/>
            </a:ln>
            <a:effectLst/>
          </p:spPr>
        </p:cxnSp>
        <p:cxnSp>
          <p:nvCxnSpPr>
            <p:cNvPr id="167" name="Connector: Curved 166">
              <a:extLst>
                <a:ext uri="{FF2B5EF4-FFF2-40B4-BE49-F238E27FC236}">
                  <a16:creationId xmlns:a16="http://schemas.microsoft.com/office/drawing/2014/main" id="{4FD097E5-7EB3-7552-960A-3F3DFD69EEC5}"/>
                </a:ext>
              </a:extLst>
            </p:cNvPr>
            <p:cNvCxnSpPr>
              <a:cxnSpLocks/>
              <a:stCxn id="228" idx="4"/>
            </p:cNvCxnSpPr>
            <p:nvPr/>
          </p:nvCxnSpPr>
          <p:spPr bwMode="auto">
            <a:xfrm>
              <a:off x="8694634" y="5617064"/>
              <a:ext cx="1107333" cy="304561"/>
            </a:xfrm>
            <a:prstGeom prst="curvedConnector3">
              <a:avLst>
                <a:gd name="adj1" fmla="val 21901"/>
              </a:avLst>
            </a:prstGeom>
            <a:noFill/>
            <a:ln w="15875" cap="flat" cmpd="sng" algn="ctr">
              <a:solidFill>
                <a:srgbClr val="FFFFFF">
                  <a:shade val="95000"/>
                  <a:satMod val="105000"/>
                </a:srgbClr>
              </a:solidFill>
              <a:prstDash val="solid"/>
              <a:headEnd type="none" w="med" len="med"/>
              <a:tailEnd type="triangle"/>
            </a:ln>
            <a:effectLst/>
          </p:spPr>
        </p:cxnSp>
        <p:cxnSp>
          <p:nvCxnSpPr>
            <p:cNvPr id="168" name="Connector: Curved 167">
              <a:extLst>
                <a:ext uri="{FF2B5EF4-FFF2-40B4-BE49-F238E27FC236}">
                  <a16:creationId xmlns:a16="http://schemas.microsoft.com/office/drawing/2014/main" id="{31AE9906-F04C-BC0E-B58E-AE1216EEEE87}"/>
                </a:ext>
              </a:extLst>
            </p:cNvPr>
            <p:cNvCxnSpPr>
              <a:cxnSpLocks/>
              <a:stCxn id="241" idx="3"/>
            </p:cNvCxnSpPr>
            <p:nvPr/>
          </p:nvCxnSpPr>
          <p:spPr bwMode="auto">
            <a:xfrm rot="16200000" flipH="1">
              <a:off x="9337995" y="5497597"/>
              <a:ext cx="287964" cy="581589"/>
            </a:xfrm>
            <a:prstGeom prst="curvedConnector2">
              <a:avLst/>
            </a:prstGeom>
            <a:noFill/>
            <a:ln w="15875" cap="flat" cmpd="sng" algn="ctr">
              <a:solidFill>
                <a:srgbClr val="FFFFFF">
                  <a:shade val="95000"/>
                  <a:satMod val="105000"/>
                </a:srgbClr>
              </a:solidFill>
              <a:prstDash val="solid"/>
              <a:headEnd type="none" w="med" len="med"/>
              <a:tailEnd type="triangle"/>
            </a:ln>
            <a:effectLst/>
          </p:spPr>
        </p:cxnSp>
        <p:cxnSp>
          <p:nvCxnSpPr>
            <p:cNvPr id="169" name="Connector: Curved 168">
              <a:extLst>
                <a:ext uri="{FF2B5EF4-FFF2-40B4-BE49-F238E27FC236}">
                  <a16:creationId xmlns:a16="http://schemas.microsoft.com/office/drawing/2014/main" id="{713D8FA1-E1AF-0DFF-52AC-78B576873F53}"/>
                </a:ext>
              </a:extLst>
            </p:cNvPr>
            <p:cNvCxnSpPr>
              <a:cxnSpLocks/>
            </p:cNvCxnSpPr>
            <p:nvPr/>
          </p:nvCxnSpPr>
          <p:spPr bwMode="auto">
            <a:xfrm rot="16200000" flipV="1">
              <a:off x="9594453" y="5219532"/>
              <a:ext cx="466042" cy="200540"/>
            </a:xfrm>
            <a:prstGeom prst="curvedConnector3">
              <a:avLst>
                <a:gd name="adj1" fmla="val 50000"/>
              </a:avLst>
            </a:prstGeom>
            <a:noFill/>
            <a:ln w="15875" cap="flat" cmpd="sng" algn="ctr">
              <a:solidFill>
                <a:srgbClr val="FFFFFF">
                  <a:shade val="95000"/>
                  <a:satMod val="105000"/>
                </a:srgbClr>
              </a:solidFill>
              <a:prstDash val="solid"/>
              <a:headEnd type="none" w="med" len="med"/>
              <a:tailEnd type="triangle"/>
            </a:ln>
            <a:effectLst/>
          </p:spPr>
        </p:cxnSp>
        <p:cxnSp>
          <p:nvCxnSpPr>
            <p:cNvPr id="170" name="Connector: Curved 169">
              <a:extLst>
                <a:ext uri="{FF2B5EF4-FFF2-40B4-BE49-F238E27FC236}">
                  <a16:creationId xmlns:a16="http://schemas.microsoft.com/office/drawing/2014/main" id="{ACB06B8E-9E8B-11A2-71FF-49147FA5486D}"/>
                </a:ext>
              </a:extLst>
            </p:cNvPr>
            <p:cNvCxnSpPr>
              <a:cxnSpLocks/>
            </p:cNvCxnSpPr>
            <p:nvPr/>
          </p:nvCxnSpPr>
          <p:spPr bwMode="auto">
            <a:xfrm rot="5400000">
              <a:off x="9776029" y="3498714"/>
              <a:ext cx="226978" cy="201039"/>
            </a:xfrm>
            <a:prstGeom prst="curvedConnector3">
              <a:avLst>
                <a:gd name="adj1" fmla="val 50000"/>
              </a:avLst>
            </a:prstGeom>
            <a:noFill/>
            <a:ln w="15875" cap="flat" cmpd="sng" algn="ctr">
              <a:solidFill>
                <a:srgbClr val="FFFFFF">
                  <a:shade val="95000"/>
                  <a:satMod val="105000"/>
                </a:srgbClr>
              </a:solidFill>
              <a:prstDash val="solid"/>
              <a:headEnd type="none" w="med" len="med"/>
              <a:tailEnd type="triangle"/>
            </a:ln>
            <a:effectLst/>
          </p:spPr>
        </p:cxnSp>
        <p:cxnSp>
          <p:nvCxnSpPr>
            <p:cNvPr id="171" name="Connector: Curved 170">
              <a:extLst>
                <a:ext uri="{FF2B5EF4-FFF2-40B4-BE49-F238E27FC236}">
                  <a16:creationId xmlns:a16="http://schemas.microsoft.com/office/drawing/2014/main" id="{D9AE0A78-3F65-F901-093F-5048FBB5561C}"/>
                </a:ext>
              </a:extLst>
            </p:cNvPr>
            <p:cNvCxnSpPr>
              <a:cxnSpLocks/>
            </p:cNvCxnSpPr>
            <p:nvPr/>
          </p:nvCxnSpPr>
          <p:spPr bwMode="auto">
            <a:xfrm rot="5400000" flipH="1" flipV="1">
              <a:off x="10074478" y="3498714"/>
              <a:ext cx="226978" cy="201039"/>
            </a:xfrm>
            <a:prstGeom prst="curvedConnector3">
              <a:avLst>
                <a:gd name="adj1" fmla="val 50000"/>
              </a:avLst>
            </a:prstGeom>
            <a:noFill/>
            <a:ln w="15875" cap="flat" cmpd="sng" algn="ctr">
              <a:solidFill>
                <a:srgbClr val="FFFFFF">
                  <a:shade val="95000"/>
                  <a:satMod val="105000"/>
                </a:srgbClr>
              </a:solidFill>
              <a:prstDash val="solid"/>
              <a:headEnd type="none" w="med" len="med"/>
              <a:tailEnd type="triangle"/>
            </a:ln>
            <a:effectLst/>
          </p:spPr>
        </p:cxnSp>
        <p:cxnSp>
          <p:nvCxnSpPr>
            <p:cNvPr id="172" name="Connector: Curved 171">
              <a:extLst>
                <a:ext uri="{FF2B5EF4-FFF2-40B4-BE49-F238E27FC236}">
                  <a16:creationId xmlns:a16="http://schemas.microsoft.com/office/drawing/2014/main" id="{6B965D5D-0507-37ED-5E39-39D4D308974D}"/>
                </a:ext>
              </a:extLst>
            </p:cNvPr>
            <p:cNvCxnSpPr>
              <a:cxnSpLocks/>
              <a:stCxn id="237" idx="2"/>
              <a:endCxn id="236" idx="4"/>
            </p:cNvCxnSpPr>
            <p:nvPr/>
          </p:nvCxnSpPr>
          <p:spPr bwMode="auto">
            <a:xfrm rot="10800000" flipV="1">
              <a:off x="9270461" y="3952846"/>
              <a:ext cx="408561" cy="178836"/>
            </a:xfrm>
            <a:prstGeom prst="curvedConnector3">
              <a:avLst>
                <a:gd name="adj1" fmla="val 50000"/>
              </a:avLst>
            </a:prstGeom>
            <a:noFill/>
            <a:ln w="15875" cap="flat" cmpd="sng" algn="ctr">
              <a:solidFill>
                <a:srgbClr val="FFFFFF">
                  <a:shade val="95000"/>
                  <a:satMod val="105000"/>
                </a:srgbClr>
              </a:solidFill>
              <a:prstDash val="solid"/>
              <a:headEnd type="none" w="med" len="med"/>
              <a:tailEnd type="triangle"/>
            </a:ln>
            <a:effectLst/>
          </p:spPr>
        </p:cxnSp>
        <p:cxnSp>
          <p:nvCxnSpPr>
            <p:cNvPr id="173" name="Connector: Curved 172">
              <a:extLst>
                <a:ext uri="{FF2B5EF4-FFF2-40B4-BE49-F238E27FC236}">
                  <a16:creationId xmlns:a16="http://schemas.microsoft.com/office/drawing/2014/main" id="{25B1BE51-CEB4-7D07-39AC-5FE0FF4F487B}"/>
                </a:ext>
              </a:extLst>
            </p:cNvPr>
            <p:cNvCxnSpPr>
              <a:cxnSpLocks/>
              <a:stCxn id="233" idx="2"/>
              <a:endCxn id="236" idx="1"/>
            </p:cNvCxnSpPr>
            <p:nvPr/>
          </p:nvCxnSpPr>
          <p:spPr bwMode="auto">
            <a:xfrm rot="5400000">
              <a:off x="8907859" y="3490220"/>
              <a:ext cx="494983" cy="269131"/>
            </a:xfrm>
            <a:prstGeom prst="curvedConnector3">
              <a:avLst>
                <a:gd name="adj1" fmla="val 50000"/>
              </a:avLst>
            </a:prstGeom>
            <a:noFill/>
            <a:ln w="15875" cap="flat" cmpd="sng" algn="ctr">
              <a:solidFill>
                <a:srgbClr val="FFFFFF">
                  <a:shade val="95000"/>
                  <a:satMod val="105000"/>
                </a:srgbClr>
              </a:solidFill>
              <a:prstDash val="solid"/>
              <a:headEnd type="none" w="med" len="med"/>
              <a:tailEnd type="triangle"/>
            </a:ln>
            <a:effectLst/>
          </p:spPr>
        </p:cxnSp>
        <p:cxnSp>
          <p:nvCxnSpPr>
            <p:cNvPr id="174" name="Connector: Curved 173">
              <a:extLst>
                <a:ext uri="{FF2B5EF4-FFF2-40B4-BE49-F238E27FC236}">
                  <a16:creationId xmlns:a16="http://schemas.microsoft.com/office/drawing/2014/main" id="{1306C24F-482B-2DBC-2183-FA4864F65A95}"/>
                </a:ext>
              </a:extLst>
            </p:cNvPr>
            <p:cNvCxnSpPr>
              <a:cxnSpLocks/>
            </p:cNvCxnSpPr>
            <p:nvPr/>
          </p:nvCxnSpPr>
          <p:spPr bwMode="auto">
            <a:xfrm rot="5400000" flipH="1" flipV="1">
              <a:off x="9052252" y="3523203"/>
              <a:ext cx="523720" cy="299550"/>
            </a:xfrm>
            <a:prstGeom prst="curvedConnector3">
              <a:avLst>
                <a:gd name="adj1" fmla="val 50000"/>
              </a:avLst>
            </a:prstGeom>
            <a:noFill/>
            <a:ln w="15875" cap="flat" cmpd="sng" algn="ctr">
              <a:solidFill>
                <a:srgbClr val="FFFFFF">
                  <a:shade val="95000"/>
                  <a:satMod val="105000"/>
                </a:srgbClr>
              </a:solidFill>
              <a:prstDash val="solid"/>
              <a:headEnd type="none" w="med" len="med"/>
              <a:tailEnd type="triangle"/>
            </a:ln>
            <a:effectLst/>
          </p:spPr>
        </p:cxnSp>
        <p:cxnSp>
          <p:nvCxnSpPr>
            <p:cNvPr id="175" name="Connector: Curved 174">
              <a:extLst>
                <a:ext uri="{FF2B5EF4-FFF2-40B4-BE49-F238E27FC236}">
                  <a16:creationId xmlns:a16="http://schemas.microsoft.com/office/drawing/2014/main" id="{C7CD6791-0A8F-9C91-0C99-DFA3E3D3F60E}"/>
                </a:ext>
              </a:extLst>
            </p:cNvPr>
            <p:cNvCxnSpPr>
              <a:cxnSpLocks/>
              <a:stCxn id="229" idx="3"/>
              <a:endCxn id="234" idx="1"/>
            </p:cNvCxnSpPr>
            <p:nvPr/>
          </p:nvCxnSpPr>
          <p:spPr bwMode="auto">
            <a:xfrm rot="5400000" flipH="1" flipV="1">
              <a:off x="8839206" y="2619897"/>
              <a:ext cx="430993" cy="1605317"/>
            </a:xfrm>
            <a:prstGeom prst="curvedConnector4">
              <a:avLst>
                <a:gd name="adj1" fmla="val -53040"/>
                <a:gd name="adj2" fmla="val 62670"/>
              </a:avLst>
            </a:prstGeom>
            <a:noFill/>
            <a:ln w="15875" cap="flat" cmpd="sng" algn="ctr">
              <a:solidFill>
                <a:srgbClr val="FFFFFF">
                  <a:shade val="95000"/>
                  <a:satMod val="105000"/>
                </a:srgbClr>
              </a:solidFill>
              <a:prstDash val="solid"/>
              <a:headEnd type="none" w="med" len="med"/>
              <a:tailEnd type="triangle"/>
            </a:ln>
            <a:effectLst/>
          </p:spPr>
        </p:cxnSp>
        <p:cxnSp>
          <p:nvCxnSpPr>
            <p:cNvPr id="176" name="Connector: Curved 175">
              <a:extLst>
                <a:ext uri="{FF2B5EF4-FFF2-40B4-BE49-F238E27FC236}">
                  <a16:creationId xmlns:a16="http://schemas.microsoft.com/office/drawing/2014/main" id="{0F70D33E-FBDD-7BE4-A079-450E174E41D5}"/>
                </a:ext>
              </a:extLst>
            </p:cNvPr>
            <p:cNvCxnSpPr>
              <a:cxnSpLocks/>
              <a:endCxn id="239" idx="1"/>
            </p:cNvCxnSpPr>
            <p:nvPr/>
          </p:nvCxnSpPr>
          <p:spPr bwMode="auto">
            <a:xfrm rot="5400000">
              <a:off x="9918913" y="4213651"/>
              <a:ext cx="217586" cy="157322"/>
            </a:xfrm>
            <a:prstGeom prst="curvedConnector3">
              <a:avLst>
                <a:gd name="adj1" fmla="val 50000"/>
              </a:avLst>
            </a:prstGeom>
            <a:noFill/>
            <a:ln w="15875" cap="flat" cmpd="sng" algn="ctr">
              <a:solidFill>
                <a:srgbClr val="FFFFFF">
                  <a:shade val="95000"/>
                  <a:satMod val="105000"/>
                </a:srgbClr>
              </a:solidFill>
              <a:prstDash val="solid"/>
              <a:headEnd type="none" w="med" len="med"/>
              <a:tailEnd type="triangle"/>
            </a:ln>
            <a:effectLst/>
          </p:spPr>
        </p:cxnSp>
        <p:cxnSp>
          <p:nvCxnSpPr>
            <p:cNvPr id="177" name="Connector: Curved 176">
              <a:extLst>
                <a:ext uri="{FF2B5EF4-FFF2-40B4-BE49-F238E27FC236}">
                  <a16:creationId xmlns:a16="http://schemas.microsoft.com/office/drawing/2014/main" id="{80F8EE02-F293-DC28-A5D7-EB4E0B274C78}"/>
                </a:ext>
              </a:extLst>
            </p:cNvPr>
            <p:cNvCxnSpPr>
              <a:cxnSpLocks/>
              <a:stCxn id="8" idx="3"/>
            </p:cNvCxnSpPr>
            <p:nvPr/>
          </p:nvCxnSpPr>
          <p:spPr bwMode="auto">
            <a:xfrm rot="5400000">
              <a:off x="9784729" y="3277429"/>
              <a:ext cx="1683103" cy="620584"/>
            </a:xfrm>
            <a:prstGeom prst="curvedConnector3">
              <a:avLst>
                <a:gd name="adj1" fmla="val 22459"/>
              </a:avLst>
            </a:prstGeom>
            <a:noFill/>
            <a:ln w="15875" cap="flat" cmpd="sng" algn="ctr">
              <a:solidFill>
                <a:srgbClr val="FFFFFF">
                  <a:shade val="95000"/>
                  <a:satMod val="105000"/>
                </a:srgbClr>
              </a:solidFill>
              <a:prstDash val="solid"/>
              <a:headEnd type="none" w="med" len="med"/>
              <a:tailEnd type="triangle"/>
            </a:ln>
            <a:effectLst/>
          </p:spPr>
        </p:cxnSp>
        <p:cxnSp>
          <p:nvCxnSpPr>
            <p:cNvPr id="178" name="Connector: Curved 177">
              <a:extLst>
                <a:ext uri="{FF2B5EF4-FFF2-40B4-BE49-F238E27FC236}">
                  <a16:creationId xmlns:a16="http://schemas.microsoft.com/office/drawing/2014/main" id="{9410E6C2-D7E2-4761-53FB-6678EF0B2208}"/>
                </a:ext>
              </a:extLst>
            </p:cNvPr>
            <p:cNvCxnSpPr>
              <a:cxnSpLocks/>
              <a:endCxn id="236" idx="4"/>
            </p:cNvCxnSpPr>
            <p:nvPr/>
          </p:nvCxnSpPr>
          <p:spPr bwMode="auto">
            <a:xfrm rot="10800000">
              <a:off x="9270461" y="4131683"/>
              <a:ext cx="393993" cy="290161"/>
            </a:xfrm>
            <a:prstGeom prst="curvedConnector3">
              <a:avLst>
                <a:gd name="adj1" fmla="val 50000"/>
              </a:avLst>
            </a:prstGeom>
            <a:noFill/>
            <a:ln w="15875" cap="flat" cmpd="sng" algn="ctr">
              <a:solidFill>
                <a:srgbClr val="FFFFFF">
                  <a:shade val="95000"/>
                  <a:satMod val="105000"/>
                </a:srgbClr>
              </a:solidFill>
              <a:prstDash val="solid"/>
              <a:headEnd type="none" w="med" len="med"/>
              <a:tailEnd type="triangle"/>
            </a:ln>
            <a:effectLst/>
          </p:spPr>
        </p:cxnSp>
        <p:cxnSp>
          <p:nvCxnSpPr>
            <p:cNvPr id="179" name="Connector: Curved 178">
              <a:extLst>
                <a:ext uri="{FF2B5EF4-FFF2-40B4-BE49-F238E27FC236}">
                  <a16:creationId xmlns:a16="http://schemas.microsoft.com/office/drawing/2014/main" id="{3FBCE17A-9CF9-497E-8D2D-548D68A41B82}"/>
                </a:ext>
              </a:extLst>
            </p:cNvPr>
            <p:cNvCxnSpPr>
              <a:cxnSpLocks/>
            </p:cNvCxnSpPr>
            <p:nvPr/>
          </p:nvCxnSpPr>
          <p:spPr bwMode="auto">
            <a:xfrm rot="16200000" flipV="1">
              <a:off x="9046525" y="3841570"/>
              <a:ext cx="1007258" cy="191845"/>
            </a:xfrm>
            <a:prstGeom prst="curvedConnector3">
              <a:avLst>
                <a:gd name="adj1" fmla="val 50000"/>
              </a:avLst>
            </a:prstGeom>
            <a:noFill/>
            <a:ln w="15875" cap="flat" cmpd="sng" algn="ctr">
              <a:solidFill>
                <a:srgbClr val="FFFFFF">
                  <a:shade val="95000"/>
                  <a:satMod val="105000"/>
                </a:srgbClr>
              </a:solidFill>
              <a:prstDash val="solid"/>
              <a:headEnd type="none" w="med" len="med"/>
              <a:tailEnd type="triangle"/>
            </a:ln>
            <a:effectLst/>
          </p:spPr>
        </p:cxnSp>
        <p:cxnSp>
          <p:nvCxnSpPr>
            <p:cNvPr id="180" name="Connector: Curved 179">
              <a:extLst>
                <a:ext uri="{FF2B5EF4-FFF2-40B4-BE49-F238E27FC236}">
                  <a16:creationId xmlns:a16="http://schemas.microsoft.com/office/drawing/2014/main" id="{6E60D422-E036-262D-B0F6-2A7532B07C3B}"/>
                </a:ext>
              </a:extLst>
            </p:cNvPr>
            <p:cNvCxnSpPr>
              <a:cxnSpLocks/>
              <a:stCxn id="237" idx="4"/>
            </p:cNvCxnSpPr>
            <p:nvPr/>
          </p:nvCxnSpPr>
          <p:spPr bwMode="auto">
            <a:xfrm flipV="1">
              <a:off x="10178374" y="2731642"/>
              <a:ext cx="595181" cy="1221204"/>
            </a:xfrm>
            <a:prstGeom prst="curvedConnector2">
              <a:avLst/>
            </a:prstGeom>
            <a:noFill/>
            <a:ln w="15875" cap="flat" cmpd="sng" algn="ctr">
              <a:solidFill>
                <a:srgbClr val="FFFFFF">
                  <a:shade val="95000"/>
                  <a:satMod val="105000"/>
                </a:srgbClr>
              </a:solidFill>
              <a:prstDash val="solid"/>
              <a:headEnd type="none" w="med" len="med"/>
              <a:tailEnd type="triangle"/>
            </a:ln>
            <a:effectLst/>
          </p:spPr>
        </p:cxnSp>
        <p:cxnSp>
          <p:nvCxnSpPr>
            <p:cNvPr id="181" name="Connector: Curved 180">
              <a:extLst>
                <a:ext uri="{FF2B5EF4-FFF2-40B4-BE49-F238E27FC236}">
                  <a16:creationId xmlns:a16="http://schemas.microsoft.com/office/drawing/2014/main" id="{46F13F32-5BF8-896F-5299-CCF10E6DB148}"/>
                </a:ext>
              </a:extLst>
            </p:cNvPr>
            <p:cNvCxnSpPr>
              <a:cxnSpLocks/>
              <a:endCxn id="8" idx="2"/>
            </p:cNvCxnSpPr>
            <p:nvPr/>
          </p:nvCxnSpPr>
          <p:spPr bwMode="auto">
            <a:xfrm>
              <a:off x="8626063" y="1863981"/>
              <a:ext cx="2043908" cy="671927"/>
            </a:xfrm>
            <a:prstGeom prst="curvedConnector3">
              <a:avLst>
                <a:gd name="adj1" fmla="val 83864"/>
              </a:avLst>
            </a:prstGeom>
            <a:noFill/>
            <a:ln w="15875" cap="flat" cmpd="sng" algn="ctr">
              <a:solidFill>
                <a:srgbClr val="FFFFFF">
                  <a:shade val="95000"/>
                  <a:satMod val="105000"/>
                </a:srgbClr>
              </a:solidFill>
              <a:prstDash val="solid"/>
              <a:headEnd type="none" w="med" len="med"/>
              <a:tailEnd type="triangle"/>
            </a:ln>
            <a:effectLst/>
          </p:spPr>
        </p:cxnSp>
        <p:cxnSp>
          <p:nvCxnSpPr>
            <p:cNvPr id="182" name="Connector: Curved 181">
              <a:extLst>
                <a:ext uri="{FF2B5EF4-FFF2-40B4-BE49-F238E27FC236}">
                  <a16:creationId xmlns:a16="http://schemas.microsoft.com/office/drawing/2014/main" id="{62F50F2F-31EB-01D1-2347-CADD7EEF1AFE}"/>
                </a:ext>
              </a:extLst>
            </p:cNvPr>
            <p:cNvCxnSpPr>
              <a:cxnSpLocks/>
              <a:stCxn id="188" idx="3"/>
            </p:cNvCxnSpPr>
            <p:nvPr/>
          </p:nvCxnSpPr>
          <p:spPr bwMode="auto">
            <a:xfrm rot="16200000" flipH="1">
              <a:off x="10682627" y="4849181"/>
              <a:ext cx="622240" cy="210548"/>
            </a:xfrm>
            <a:prstGeom prst="curvedConnector3">
              <a:avLst>
                <a:gd name="adj1" fmla="val 50000"/>
              </a:avLst>
            </a:prstGeom>
            <a:noFill/>
            <a:ln w="15875" cap="flat" cmpd="sng" algn="ctr">
              <a:solidFill>
                <a:srgbClr val="FFFFFF">
                  <a:shade val="95000"/>
                  <a:satMod val="105000"/>
                </a:srgbClr>
              </a:solidFill>
              <a:prstDash val="solid"/>
              <a:headEnd type="none" w="med" len="med"/>
              <a:tailEnd type="triangle"/>
            </a:ln>
            <a:effectLst/>
          </p:spPr>
        </p:cxnSp>
        <p:cxnSp>
          <p:nvCxnSpPr>
            <p:cNvPr id="183" name="Connector: Curved 182">
              <a:extLst>
                <a:ext uri="{FF2B5EF4-FFF2-40B4-BE49-F238E27FC236}">
                  <a16:creationId xmlns:a16="http://schemas.microsoft.com/office/drawing/2014/main" id="{C413FEBE-BF16-E1CF-B7F0-9A2286F3E97D}"/>
                </a:ext>
              </a:extLst>
            </p:cNvPr>
            <p:cNvCxnSpPr>
              <a:cxnSpLocks/>
            </p:cNvCxnSpPr>
            <p:nvPr/>
          </p:nvCxnSpPr>
          <p:spPr bwMode="auto">
            <a:xfrm rot="10800000">
              <a:off x="10178374" y="4105477"/>
              <a:ext cx="476442" cy="269422"/>
            </a:xfrm>
            <a:prstGeom prst="curvedConnector3">
              <a:avLst>
                <a:gd name="adj1" fmla="val 50000"/>
              </a:avLst>
            </a:prstGeom>
            <a:noFill/>
            <a:ln w="15875" cap="flat" cmpd="sng" algn="ctr">
              <a:solidFill>
                <a:srgbClr val="FFFFFF">
                  <a:shade val="95000"/>
                  <a:satMod val="105000"/>
                </a:srgbClr>
              </a:solidFill>
              <a:prstDash val="solid"/>
              <a:headEnd type="none" w="med" len="med"/>
              <a:tailEnd type="triangle"/>
            </a:ln>
            <a:effectLst/>
          </p:spPr>
        </p:cxnSp>
        <p:cxnSp>
          <p:nvCxnSpPr>
            <p:cNvPr id="184" name="Connector: Curved 183">
              <a:extLst>
                <a:ext uri="{FF2B5EF4-FFF2-40B4-BE49-F238E27FC236}">
                  <a16:creationId xmlns:a16="http://schemas.microsoft.com/office/drawing/2014/main" id="{52E82CEA-2B40-269D-FA6F-6EBD53C389E2}"/>
                </a:ext>
              </a:extLst>
            </p:cNvPr>
            <p:cNvCxnSpPr>
              <a:cxnSpLocks/>
              <a:stCxn id="222" idx="1"/>
              <a:endCxn id="221" idx="3"/>
            </p:cNvCxnSpPr>
            <p:nvPr/>
          </p:nvCxnSpPr>
          <p:spPr bwMode="auto">
            <a:xfrm rot="10800000" flipV="1">
              <a:off x="7279261" y="4620813"/>
              <a:ext cx="830094" cy="291830"/>
            </a:xfrm>
            <a:prstGeom prst="curvedConnector3">
              <a:avLst>
                <a:gd name="adj1" fmla="val 50000"/>
              </a:avLst>
            </a:prstGeom>
            <a:noFill/>
            <a:ln w="15875" cap="flat" cmpd="sng" algn="ctr">
              <a:solidFill>
                <a:srgbClr val="FFFFFF">
                  <a:shade val="95000"/>
                  <a:satMod val="105000"/>
                </a:srgbClr>
              </a:solidFill>
              <a:prstDash val="solid"/>
              <a:headEnd type="none" w="med" len="med"/>
              <a:tailEnd type="triangle"/>
            </a:ln>
            <a:effectLst/>
          </p:spPr>
        </p:cxnSp>
        <p:cxnSp>
          <p:nvCxnSpPr>
            <p:cNvPr id="185" name="Connector: Curved 184">
              <a:extLst>
                <a:ext uri="{FF2B5EF4-FFF2-40B4-BE49-F238E27FC236}">
                  <a16:creationId xmlns:a16="http://schemas.microsoft.com/office/drawing/2014/main" id="{E465A8C0-39FD-7A39-CB23-DEC8464640F6}"/>
                </a:ext>
              </a:extLst>
            </p:cNvPr>
            <p:cNvCxnSpPr>
              <a:cxnSpLocks/>
              <a:stCxn id="222" idx="1"/>
              <a:endCxn id="227" idx="1"/>
            </p:cNvCxnSpPr>
            <p:nvPr/>
          </p:nvCxnSpPr>
          <p:spPr bwMode="auto">
            <a:xfrm rot="10800000" flipV="1">
              <a:off x="7344113" y="4620813"/>
              <a:ext cx="765243" cy="792752"/>
            </a:xfrm>
            <a:prstGeom prst="curvedConnector2">
              <a:avLst/>
            </a:prstGeom>
            <a:noFill/>
            <a:ln w="15875" cap="flat" cmpd="sng" algn="ctr">
              <a:solidFill>
                <a:srgbClr val="FFFFFF">
                  <a:shade val="95000"/>
                  <a:satMod val="105000"/>
                </a:srgbClr>
              </a:solidFill>
              <a:prstDash val="solid"/>
              <a:headEnd type="none" w="med" len="med"/>
              <a:tailEnd type="triangle"/>
            </a:ln>
            <a:effectLst/>
          </p:spPr>
        </p:cxnSp>
        <p:cxnSp>
          <p:nvCxnSpPr>
            <p:cNvPr id="186" name="Connector: Curved 185">
              <a:extLst>
                <a:ext uri="{FF2B5EF4-FFF2-40B4-BE49-F238E27FC236}">
                  <a16:creationId xmlns:a16="http://schemas.microsoft.com/office/drawing/2014/main" id="{A0B8EA6B-97DE-E53B-B99D-AFA4A19D552F}"/>
                </a:ext>
              </a:extLst>
            </p:cNvPr>
            <p:cNvCxnSpPr>
              <a:cxnSpLocks/>
              <a:stCxn id="217" idx="4"/>
              <a:endCxn id="227" idx="2"/>
            </p:cNvCxnSpPr>
            <p:nvPr/>
          </p:nvCxnSpPr>
          <p:spPr bwMode="auto">
            <a:xfrm>
              <a:off x="5665228" y="3414726"/>
              <a:ext cx="1429207" cy="2258244"/>
            </a:xfrm>
            <a:prstGeom prst="curvedConnector3">
              <a:avLst>
                <a:gd name="adj1" fmla="val 50000"/>
              </a:avLst>
            </a:prstGeom>
            <a:noFill/>
            <a:ln w="15875" cap="flat" cmpd="sng" algn="ctr">
              <a:solidFill>
                <a:srgbClr val="FFFFFF">
                  <a:shade val="95000"/>
                  <a:satMod val="105000"/>
                </a:srgbClr>
              </a:solidFill>
              <a:prstDash val="solid"/>
              <a:headEnd type="none" w="med" len="med"/>
              <a:tailEnd type="triangle"/>
            </a:ln>
            <a:effectLst/>
          </p:spPr>
        </p:cxnSp>
        <p:sp>
          <p:nvSpPr>
            <p:cNvPr id="187" name="Rectangle: Rounded Corners 186">
              <a:extLst>
                <a:ext uri="{FF2B5EF4-FFF2-40B4-BE49-F238E27FC236}">
                  <a16:creationId xmlns:a16="http://schemas.microsoft.com/office/drawing/2014/main" id="{0E98429D-0CB7-209C-40DA-B9521E76956C}"/>
                </a:ext>
              </a:extLst>
            </p:cNvPr>
            <p:cNvSpPr/>
            <p:nvPr/>
          </p:nvSpPr>
          <p:spPr bwMode="auto">
            <a:xfrm>
              <a:off x="10652716" y="5235747"/>
              <a:ext cx="544749" cy="518809"/>
            </a:xfrm>
            <a:prstGeom prst="roundRect">
              <a:avLst/>
            </a:prstGeom>
            <a:solidFill>
              <a:srgbClr val="FFC000"/>
            </a:solidFill>
            <a:ln w="9525" cap="flat" cmpd="sng" algn="ctr">
              <a:solidFill>
                <a:srgbClr val="00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00" b="1" i="0" u="none" strike="noStrike" kern="0" cap="none" spc="0" normalizeH="0" baseline="0" noProof="0">
                  <a:ln>
                    <a:noFill/>
                  </a:ln>
                  <a:solidFill>
                    <a:srgbClr val="000000"/>
                  </a:solidFill>
                  <a:effectLst/>
                  <a:uLnTx/>
                  <a:uFillTx/>
                  <a:latin typeface="Tahoma" charset="0"/>
                  <a:ea typeface="+mn-ea"/>
                  <a:cs typeface="+mn-cs"/>
                </a:rPr>
                <a:t>Apps</a:t>
              </a:r>
            </a:p>
          </p:txBody>
        </p:sp>
        <p:sp>
          <p:nvSpPr>
            <p:cNvPr id="188" name="Cylinder 187">
              <a:extLst>
                <a:ext uri="{FF2B5EF4-FFF2-40B4-BE49-F238E27FC236}">
                  <a16:creationId xmlns:a16="http://schemas.microsoft.com/office/drawing/2014/main" id="{BC397DFD-3951-FD8C-2C25-758C870E6BF4}"/>
                </a:ext>
              </a:extLst>
            </p:cNvPr>
            <p:cNvSpPr/>
            <p:nvPr/>
          </p:nvSpPr>
          <p:spPr bwMode="auto">
            <a:xfrm>
              <a:off x="10638796" y="4124526"/>
              <a:ext cx="499353" cy="518809"/>
            </a:xfrm>
            <a:prstGeom prst="can">
              <a:avLst/>
            </a:prstGeom>
            <a:solidFill>
              <a:srgbClr val="00E4A8"/>
            </a:solidFill>
            <a:ln w="9525" cap="flat" cmpd="sng" algn="ctr">
              <a:solidFill>
                <a:srgbClr val="00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0" cap="none" spc="0" normalizeH="0" baseline="0" noProof="0">
                  <a:ln>
                    <a:noFill/>
                  </a:ln>
                  <a:solidFill>
                    <a:srgbClr val="000000"/>
                  </a:solidFill>
                  <a:effectLst/>
                  <a:uLnTx/>
                  <a:uFillTx/>
                  <a:latin typeface="Tahoma" charset="0"/>
                  <a:ea typeface="+mn-ea"/>
                  <a:cs typeface="+mn-cs"/>
                </a:rPr>
                <a:t>DB</a:t>
              </a:r>
            </a:p>
          </p:txBody>
        </p:sp>
        <p:sp>
          <p:nvSpPr>
            <p:cNvPr id="189" name="Rectangle: Rounded Corners 188">
              <a:extLst>
                <a:ext uri="{FF2B5EF4-FFF2-40B4-BE49-F238E27FC236}">
                  <a16:creationId xmlns:a16="http://schemas.microsoft.com/office/drawing/2014/main" id="{25A66483-733C-CE64-654F-7723532B8BAC}"/>
                </a:ext>
              </a:extLst>
            </p:cNvPr>
            <p:cNvSpPr/>
            <p:nvPr/>
          </p:nvSpPr>
          <p:spPr bwMode="auto">
            <a:xfrm>
              <a:off x="10791218" y="3226339"/>
              <a:ext cx="544749" cy="518809"/>
            </a:xfrm>
            <a:prstGeom prst="roundRect">
              <a:avLst/>
            </a:prstGeom>
            <a:solidFill>
              <a:srgbClr val="FFC000"/>
            </a:solidFill>
            <a:ln w="9525" cap="flat" cmpd="sng" algn="ctr">
              <a:solidFill>
                <a:srgbClr val="00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00" b="1" i="0" u="none" strike="noStrike" kern="0" cap="none" spc="0" normalizeH="0" baseline="0" noProof="0">
                  <a:ln>
                    <a:noFill/>
                  </a:ln>
                  <a:solidFill>
                    <a:srgbClr val="000000"/>
                  </a:solidFill>
                  <a:effectLst/>
                  <a:uLnTx/>
                  <a:uFillTx/>
                  <a:latin typeface="Tahoma" charset="0"/>
                  <a:ea typeface="+mn-ea"/>
                  <a:cs typeface="+mn-cs"/>
                </a:rPr>
                <a:t>Apps</a:t>
              </a:r>
            </a:p>
          </p:txBody>
        </p:sp>
        <p:sp>
          <p:nvSpPr>
            <p:cNvPr id="190" name="Rectangle: Rounded Corners 189">
              <a:extLst>
                <a:ext uri="{FF2B5EF4-FFF2-40B4-BE49-F238E27FC236}">
                  <a16:creationId xmlns:a16="http://schemas.microsoft.com/office/drawing/2014/main" id="{6CCC3C27-A600-F676-4B75-8E2B13295F50}"/>
                </a:ext>
              </a:extLst>
            </p:cNvPr>
            <p:cNvSpPr/>
            <p:nvPr/>
          </p:nvSpPr>
          <p:spPr bwMode="auto">
            <a:xfrm>
              <a:off x="977226" y="1731523"/>
              <a:ext cx="544749" cy="518809"/>
            </a:xfrm>
            <a:prstGeom prst="roundRect">
              <a:avLst/>
            </a:prstGeom>
            <a:solidFill>
              <a:srgbClr val="FFC000"/>
            </a:solidFill>
            <a:ln w="9525" cap="flat" cmpd="sng" algn="ctr">
              <a:solidFill>
                <a:srgbClr val="00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00" b="1" i="0" u="none" strike="noStrike" kern="0" cap="none" spc="0" normalizeH="0" baseline="0" noProof="0">
                  <a:ln>
                    <a:noFill/>
                  </a:ln>
                  <a:solidFill>
                    <a:srgbClr val="000000"/>
                  </a:solidFill>
                  <a:effectLst/>
                  <a:uLnTx/>
                  <a:uFillTx/>
                  <a:latin typeface="Tahoma" charset="0"/>
                  <a:ea typeface="+mn-ea"/>
                  <a:cs typeface="+mn-cs"/>
                </a:rPr>
                <a:t>Apps</a:t>
              </a:r>
            </a:p>
          </p:txBody>
        </p:sp>
        <p:sp>
          <p:nvSpPr>
            <p:cNvPr id="191" name="Rectangle: Rounded Corners 190">
              <a:extLst>
                <a:ext uri="{FF2B5EF4-FFF2-40B4-BE49-F238E27FC236}">
                  <a16:creationId xmlns:a16="http://schemas.microsoft.com/office/drawing/2014/main" id="{0DF5C545-B38F-CFBA-6FBE-EFC54D588E77}"/>
                </a:ext>
              </a:extLst>
            </p:cNvPr>
            <p:cNvSpPr/>
            <p:nvPr/>
          </p:nvSpPr>
          <p:spPr bwMode="auto">
            <a:xfrm>
              <a:off x="1955260" y="1326204"/>
              <a:ext cx="544749" cy="518809"/>
            </a:xfrm>
            <a:prstGeom prst="roundRect">
              <a:avLst/>
            </a:prstGeom>
            <a:solidFill>
              <a:srgbClr val="FFC000"/>
            </a:solidFill>
            <a:ln w="9525" cap="flat" cmpd="sng" algn="ctr">
              <a:solidFill>
                <a:srgbClr val="00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00" b="1" i="0" u="none" strike="noStrike" kern="0" cap="none" spc="0" normalizeH="0" baseline="0" noProof="0">
                  <a:ln>
                    <a:noFill/>
                  </a:ln>
                  <a:solidFill>
                    <a:srgbClr val="000000"/>
                  </a:solidFill>
                  <a:effectLst/>
                  <a:uLnTx/>
                  <a:uFillTx/>
                  <a:latin typeface="Tahoma" charset="0"/>
                  <a:ea typeface="+mn-ea"/>
                  <a:cs typeface="+mn-cs"/>
                </a:rPr>
                <a:t>Apps</a:t>
              </a:r>
            </a:p>
          </p:txBody>
        </p:sp>
        <p:sp>
          <p:nvSpPr>
            <p:cNvPr id="192" name="Rectangle: Rounded Corners 191">
              <a:extLst>
                <a:ext uri="{FF2B5EF4-FFF2-40B4-BE49-F238E27FC236}">
                  <a16:creationId xmlns:a16="http://schemas.microsoft.com/office/drawing/2014/main" id="{65B2BB6F-A206-115F-D96A-3D7BF65F0EA5}"/>
                </a:ext>
              </a:extLst>
            </p:cNvPr>
            <p:cNvSpPr/>
            <p:nvPr/>
          </p:nvSpPr>
          <p:spPr bwMode="auto">
            <a:xfrm>
              <a:off x="983712" y="4607669"/>
              <a:ext cx="544749" cy="518809"/>
            </a:xfrm>
            <a:prstGeom prst="roundRect">
              <a:avLst/>
            </a:prstGeom>
            <a:solidFill>
              <a:srgbClr val="FFC000"/>
            </a:solidFill>
            <a:ln w="9525" cap="flat" cmpd="sng" algn="ctr">
              <a:solidFill>
                <a:srgbClr val="00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00" b="1" i="0" u="none" strike="noStrike" kern="0" cap="none" spc="0" normalizeH="0" baseline="0" noProof="0">
                  <a:ln>
                    <a:noFill/>
                  </a:ln>
                  <a:solidFill>
                    <a:srgbClr val="000000"/>
                  </a:solidFill>
                  <a:effectLst/>
                  <a:uLnTx/>
                  <a:uFillTx/>
                  <a:latin typeface="Tahoma" charset="0"/>
                  <a:ea typeface="+mn-ea"/>
                  <a:cs typeface="+mn-cs"/>
                </a:rPr>
                <a:t>Apps</a:t>
              </a:r>
            </a:p>
          </p:txBody>
        </p:sp>
        <p:sp>
          <p:nvSpPr>
            <p:cNvPr id="193" name="Rectangle: Rounded Corners 192">
              <a:extLst>
                <a:ext uri="{FF2B5EF4-FFF2-40B4-BE49-F238E27FC236}">
                  <a16:creationId xmlns:a16="http://schemas.microsoft.com/office/drawing/2014/main" id="{2CB3D1E2-1F20-8A38-FE3C-B60EC96C838B}"/>
                </a:ext>
              </a:extLst>
            </p:cNvPr>
            <p:cNvSpPr/>
            <p:nvPr/>
          </p:nvSpPr>
          <p:spPr bwMode="auto">
            <a:xfrm>
              <a:off x="2056999" y="4413115"/>
              <a:ext cx="544749" cy="518809"/>
            </a:xfrm>
            <a:prstGeom prst="roundRect">
              <a:avLst/>
            </a:prstGeom>
            <a:solidFill>
              <a:srgbClr val="FFC000"/>
            </a:solidFill>
            <a:ln w="9525" cap="flat" cmpd="sng" algn="ctr">
              <a:solidFill>
                <a:srgbClr val="00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00" b="1" i="0" u="none" strike="noStrike" kern="0" cap="none" spc="0" normalizeH="0" baseline="0" noProof="0">
                  <a:ln>
                    <a:noFill/>
                  </a:ln>
                  <a:solidFill>
                    <a:srgbClr val="000000"/>
                  </a:solidFill>
                  <a:effectLst/>
                  <a:uLnTx/>
                  <a:uFillTx/>
                  <a:latin typeface="Tahoma" charset="0"/>
                  <a:ea typeface="+mn-ea"/>
                  <a:cs typeface="+mn-cs"/>
                </a:rPr>
                <a:t>Apps</a:t>
              </a:r>
            </a:p>
          </p:txBody>
        </p:sp>
        <p:sp>
          <p:nvSpPr>
            <p:cNvPr id="194" name="Cylinder 193">
              <a:extLst>
                <a:ext uri="{FF2B5EF4-FFF2-40B4-BE49-F238E27FC236}">
                  <a16:creationId xmlns:a16="http://schemas.microsoft.com/office/drawing/2014/main" id="{A9FE1A3F-BC7B-211F-3706-D9DC481CB5D9}"/>
                </a:ext>
              </a:extLst>
            </p:cNvPr>
            <p:cNvSpPr/>
            <p:nvPr/>
          </p:nvSpPr>
          <p:spPr bwMode="auto">
            <a:xfrm>
              <a:off x="1093958" y="2791837"/>
              <a:ext cx="499353" cy="518809"/>
            </a:xfrm>
            <a:prstGeom prst="can">
              <a:avLst/>
            </a:prstGeom>
            <a:solidFill>
              <a:srgbClr val="00E4A8"/>
            </a:solidFill>
            <a:ln w="9525" cap="flat" cmpd="sng" algn="ctr">
              <a:solidFill>
                <a:srgbClr val="00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0" cap="none" spc="0" normalizeH="0" baseline="0" noProof="0">
                  <a:ln>
                    <a:noFill/>
                  </a:ln>
                  <a:solidFill>
                    <a:srgbClr val="000000"/>
                  </a:solidFill>
                  <a:effectLst/>
                  <a:uLnTx/>
                  <a:uFillTx/>
                  <a:latin typeface="Tahoma" charset="0"/>
                  <a:ea typeface="+mn-ea"/>
                  <a:cs typeface="+mn-cs"/>
                </a:rPr>
                <a:t>DB</a:t>
              </a:r>
            </a:p>
          </p:txBody>
        </p:sp>
        <p:sp>
          <p:nvSpPr>
            <p:cNvPr id="195" name="Cylinder 194">
              <a:extLst>
                <a:ext uri="{FF2B5EF4-FFF2-40B4-BE49-F238E27FC236}">
                  <a16:creationId xmlns:a16="http://schemas.microsoft.com/office/drawing/2014/main" id="{975CD51B-D94B-F0B4-C191-261AC7BCDCA8}"/>
                </a:ext>
              </a:extLst>
            </p:cNvPr>
            <p:cNvSpPr/>
            <p:nvPr/>
          </p:nvSpPr>
          <p:spPr bwMode="auto">
            <a:xfrm>
              <a:off x="2132139" y="2350850"/>
              <a:ext cx="499353" cy="518809"/>
            </a:xfrm>
            <a:prstGeom prst="can">
              <a:avLst/>
            </a:prstGeom>
            <a:solidFill>
              <a:srgbClr val="00E4A8"/>
            </a:solidFill>
            <a:ln w="9525" cap="flat" cmpd="sng" algn="ctr">
              <a:solidFill>
                <a:srgbClr val="00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0" cap="none" spc="0" normalizeH="0" baseline="0" noProof="0">
                  <a:ln>
                    <a:noFill/>
                  </a:ln>
                  <a:solidFill>
                    <a:srgbClr val="000000"/>
                  </a:solidFill>
                  <a:effectLst/>
                  <a:uLnTx/>
                  <a:uFillTx/>
                  <a:latin typeface="Tahoma" charset="0"/>
                  <a:ea typeface="+mn-ea"/>
                  <a:cs typeface="+mn-cs"/>
                </a:rPr>
                <a:t>DB</a:t>
              </a:r>
            </a:p>
          </p:txBody>
        </p:sp>
        <p:sp>
          <p:nvSpPr>
            <p:cNvPr id="196" name="Cylinder 195">
              <a:extLst>
                <a:ext uri="{FF2B5EF4-FFF2-40B4-BE49-F238E27FC236}">
                  <a16:creationId xmlns:a16="http://schemas.microsoft.com/office/drawing/2014/main" id="{E41003C1-1D20-808D-C669-3721DFCBBCF8}"/>
                </a:ext>
              </a:extLst>
            </p:cNvPr>
            <p:cNvSpPr/>
            <p:nvPr/>
          </p:nvSpPr>
          <p:spPr bwMode="auto">
            <a:xfrm>
              <a:off x="1521975" y="5400421"/>
              <a:ext cx="499353" cy="518809"/>
            </a:xfrm>
            <a:prstGeom prst="can">
              <a:avLst/>
            </a:prstGeom>
            <a:solidFill>
              <a:srgbClr val="00E4A8"/>
            </a:solidFill>
            <a:ln w="9525" cap="flat" cmpd="sng" algn="ctr">
              <a:solidFill>
                <a:srgbClr val="00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0" cap="none" spc="0" normalizeH="0" baseline="0" noProof="0">
                  <a:ln>
                    <a:noFill/>
                  </a:ln>
                  <a:solidFill>
                    <a:srgbClr val="000000"/>
                  </a:solidFill>
                  <a:effectLst/>
                  <a:uLnTx/>
                  <a:uFillTx/>
                  <a:latin typeface="Tahoma" charset="0"/>
                  <a:ea typeface="+mn-ea"/>
                  <a:cs typeface="+mn-cs"/>
                </a:rPr>
                <a:t>DB</a:t>
              </a:r>
            </a:p>
          </p:txBody>
        </p:sp>
        <p:sp>
          <p:nvSpPr>
            <p:cNvPr id="197" name="Cylinder 196">
              <a:extLst>
                <a:ext uri="{FF2B5EF4-FFF2-40B4-BE49-F238E27FC236}">
                  <a16:creationId xmlns:a16="http://schemas.microsoft.com/office/drawing/2014/main" id="{F0480420-9A89-4B67-2D7B-40070958FAE3}"/>
                </a:ext>
              </a:extLst>
            </p:cNvPr>
            <p:cNvSpPr/>
            <p:nvPr/>
          </p:nvSpPr>
          <p:spPr bwMode="auto">
            <a:xfrm>
              <a:off x="2433132" y="5149961"/>
              <a:ext cx="499353" cy="518809"/>
            </a:xfrm>
            <a:prstGeom prst="can">
              <a:avLst/>
            </a:prstGeom>
            <a:solidFill>
              <a:srgbClr val="00E4A8"/>
            </a:solidFill>
            <a:ln w="9525" cap="flat" cmpd="sng" algn="ctr">
              <a:solidFill>
                <a:srgbClr val="00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0" cap="none" spc="0" normalizeH="0" baseline="0" noProof="0">
                  <a:ln>
                    <a:noFill/>
                  </a:ln>
                  <a:solidFill>
                    <a:srgbClr val="000000"/>
                  </a:solidFill>
                  <a:effectLst/>
                  <a:uLnTx/>
                  <a:uFillTx/>
                  <a:latin typeface="Tahoma" charset="0"/>
                  <a:ea typeface="+mn-ea"/>
                  <a:cs typeface="+mn-cs"/>
                </a:rPr>
                <a:t>DB</a:t>
              </a:r>
            </a:p>
          </p:txBody>
        </p:sp>
        <p:sp>
          <p:nvSpPr>
            <p:cNvPr id="198" name="Cylinder 197">
              <a:extLst>
                <a:ext uri="{FF2B5EF4-FFF2-40B4-BE49-F238E27FC236}">
                  <a16:creationId xmlns:a16="http://schemas.microsoft.com/office/drawing/2014/main" id="{89663818-1A90-7A49-302E-C34A5280A747}"/>
                </a:ext>
              </a:extLst>
            </p:cNvPr>
            <p:cNvSpPr/>
            <p:nvPr/>
          </p:nvSpPr>
          <p:spPr bwMode="auto">
            <a:xfrm>
              <a:off x="1569312" y="3428447"/>
              <a:ext cx="1087714" cy="666395"/>
            </a:xfrm>
            <a:prstGeom prst="can">
              <a:avLst/>
            </a:prstGeom>
            <a:solidFill>
              <a:srgbClr val="333399">
                <a:lumMod val="60000"/>
                <a:lumOff val="40000"/>
              </a:srgbClr>
            </a:solidFill>
            <a:ln w="9525" cap="flat" cmpd="sng" algn="ctr">
              <a:solidFill>
                <a:srgbClr val="00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0" cap="none" spc="0" normalizeH="0" baseline="0" noProof="0">
                  <a:ln>
                    <a:noFill/>
                  </a:ln>
                  <a:solidFill>
                    <a:srgbClr val="000000"/>
                  </a:solidFill>
                  <a:effectLst/>
                  <a:uLnTx/>
                  <a:uFillTx/>
                  <a:latin typeface="Tahoma" charset="0"/>
                  <a:ea typeface="+mn-ea"/>
                  <a:cs typeface="+mn-cs"/>
                </a:rPr>
                <a:t>Data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0" cap="none" spc="0" normalizeH="0" baseline="0" noProof="0">
                  <a:ln>
                    <a:noFill/>
                  </a:ln>
                  <a:solidFill>
                    <a:srgbClr val="000000"/>
                  </a:solidFill>
                  <a:effectLst/>
                  <a:uLnTx/>
                  <a:uFillTx/>
                  <a:latin typeface="Tahoma" charset="0"/>
                  <a:ea typeface="+mn-ea"/>
                  <a:cs typeface="+mn-cs"/>
                </a:rPr>
                <a:t>Warehouse</a:t>
              </a:r>
            </a:p>
          </p:txBody>
        </p:sp>
        <p:sp>
          <p:nvSpPr>
            <p:cNvPr id="199" name="Cube 198">
              <a:extLst>
                <a:ext uri="{FF2B5EF4-FFF2-40B4-BE49-F238E27FC236}">
                  <a16:creationId xmlns:a16="http://schemas.microsoft.com/office/drawing/2014/main" id="{416178DC-19F4-272E-27B2-D3B8D59999C5}"/>
                </a:ext>
              </a:extLst>
            </p:cNvPr>
            <p:cNvSpPr/>
            <p:nvPr/>
          </p:nvSpPr>
          <p:spPr bwMode="auto">
            <a:xfrm>
              <a:off x="751860" y="3787827"/>
              <a:ext cx="673377" cy="560698"/>
            </a:xfrm>
            <a:prstGeom prst="cube">
              <a:avLst/>
            </a:prstGeom>
            <a:solidFill>
              <a:srgbClr val="FFCF01">
                <a:lumMod val="20000"/>
                <a:lumOff val="80000"/>
              </a:srgbClr>
            </a:solidFill>
            <a:ln w="9525" cap="flat" cmpd="sng" algn="ctr">
              <a:solidFill>
                <a:srgbClr val="00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0" cap="none" spc="0" normalizeH="0" baseline="0" noProof="0">
                  <a:ln>
                    <a:noFill/>
                  </a:ln>
                  <a:solidFill>
                    <a:srgbClr val="000000"/>
                  </a:solidFill>
                  <a:effectLst/>
                  <a:uLnTx/>
                  <a:uFillTx/>
                  <a:latin typeface="Tahoma" charset="0"/>
                  <a:ea typeface="+mn-ea"/>
                  <a:cs typeface="+mn-cs"/>
                </a:rPr>
                <a:t>SAAS</a:t>
              </a:r>
            </a:p>
          </p:txBody>
        </p:sp>
        <p:sp>
          <p:nvSpPr>
            <p:cNvPr id="200" name="Rectangle: Rounded Corners 199">
              <a:extLst>
                <a:ext uri="{FF2B5EF4-FFF2-40B4-BE49-F238E27FC236}">
                  <a16:creationId xmlns:a16="http://schemas.microsoft.com/office/drawing/2014/main" id="{77C51472-3723-32B7-A352-2E37A977ADC1}"/>
                </a:ext>
              </a:extLst>
            </p:cNvPr>
            <p:cNvSpPr/>
            <p:nvPr/>
          </p:nvSpPr>
          <p:spPr bwMode="auto">
            <a:xfrm>
              <a:off x="3793034" y="1580138"/>
              <a:ext cx="544749" cy="518809"/>
            </a:xfrm>
            <a:prstGeom prst="roundRect">
              <a:avLst/>
            </a:prstGeom>
            <a:solidFill>
              <a:srgbClr val="FFC000"/>
            </a:solidFill>
            <a:ln w="9525" cap="flat" cmpd="sng" algn="ctr">
              <a:solidFill>
                <a:srgbClr val="00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00" b="1" i="0" u="none" strike="noStrike" kern="0" cap="none" spc="0" normalizeH="0" baseline="0" noProof="0">
                  <a:ln>
                    <a:noFill/>
                  </a:ln>
                  <a:solidFill>
                    <a:srgbClr val="000000"/>
                  </a:solidFill>
                  <a:effectLst/>
                  <a:uLnTx/>
                  <a:uFillTx/>
                  <a:latin typeface="Tahoma" charset="0"/>
                  <a:ea typeface="+mn-ea"/>
                  <a:cs typeface="+mn-cs"/>
                </a:rPr>
                <a:t>Apps</a:t>
              </a:r>
            </a:p>
          </p:txBody>
        </p:sp>
        <p:sp>
          <p:nvSpPr>
            <p:cNvPr id="201" name="Rectangle: Rounded Corners 200">
              <a:extLst>
                <a:ext uri="{FF2B5EF4-FFF2-40B4-BE49-F238E27FC236}">
                  <a16:creationId xmlns:a16="http://schemas.microsoft.com/office/drawing/2014/main" id="{1A9D0500-3609-A207-956D-1485A5245B61}"/>
                </a:ext>
              </a:extLst>
            </p:cNvPr>
            <p:cNvSpPr/>
            <p:nvPr/>
          </p:nvSpPr>
          <p:spPr bwMode="auto">
            <a:xfrm>
              <a:off x="4717915" y="1459148"/>
              <a:ext cx="544749" cy="518809"/>
            </a:xfrm>
            <a:prstGeom prst="roundRect">
              <a:avLst/>
            </a:prstGeom>
            <a:solidFill>
              <a:srgbClr val="FFC000"/>
            </a:solidFill>
            <a:ln w="9525" cap="flat" cmpd="sng" algn="ctr">
              <a:solidFill>
                <a:srgbClr val="00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00" b="1" i="0" u="none" strike="noStrike" kern="0" cap="none" spc="0" normalizeH="0" baseline="0" noProof="0">
                  <a:ln>
                    <a:noFill/>
                  </a:ln>
                  <a:solidFill>
                    <a:srgbClr val="000000"/>
                  </a:solidFill>
                  <a:effectLst/>
                  <a:uLnTx/>
                  <a:uFillTx/>
                  <a:latin typeface="Tahoma" charset="0"/>
                  <a:ea typeface="+mn-ea"/>
                  <a:cs typeface="+mn-cs"/>
                </a:rPr>
                <a:t>Apps</a:t>
              </a:r>
            </a:p>
          </p:txBody>
        </p:sp>
        <p:sp>
          <p:nvSpPr>
            <p:cNvPr id="202" name="Rectangle: Rounded Corners 201">
              <a:extLst>
                <a:ext uri="{FF2B5EF4-FFF2-40B4-BE49-F238E27FC236}">
                  <a16:creationId xmlns:a16="http://schemas.microsoft.com/office/drawing/2014/main" id="{87BE4D79-C50C-33C1-3111-F46D31E4A454}"/>
                </a:ext>
              </a:extLst>
            </p:cNvPr>
            <p:cNvSpPr/>
            <p:nvPr/>
          </p:nvSpPr>
          <p:spPr bwMode="auto">
            <a:xfrm>
              <a:off x="2900013" y="3136132"/>
              <a:ext cx="544749" cy="518809"/>
            </a:xfrm>
            <a:prstGeom prst="roundRect">
              <a:avLst/>
            </a:prstGeom>
            <a:solidFill>
              <a:srgbClr val="FFC000"/>
            </a:solidFill>
            <a:ln w="9525" cap="flat" cmpd="sng" algn="ctr">
              <a:solidFill>
                <a:srgbClr val="00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00" b="1" i="0" u="none" strike="noStrike" kern="0" cap="none" spc="0" normalizeH="0" baseline="0" noProof="0">
                  <a:ln>
                    <a:noFill/>
                  </a:ln>
                  <a:solidFill>
                    <a:srgbClr val="000000"/>
                  </a:solidFill>
                  <a:effectLst/>
                  <a:uLnTx/>
                  <a:uFillTx/>
                  <a:latin typeface="Tahoma" charset="0"/>
                  <a:ea typeface="+mn-ea"/>
                  <a:cs typeface="+mn-cs"/>
                </a:rPr>
                <a:t>Apps</a:t>
              </a:r>
            </a:p>
          </p:txBody>
        </p:sp>
        <p:sp>
          <p:nvSpPr>
            <p:cNvPr id="203" name="Rectangle: Rounded Corners 202">
              <a:extLst>
                <a:ext uri="{FF2B5EF4-FFF2-40B4-BE49-F238E27FC236}">
                  <a16:creationId xmlns:a16="http://schemas.microsoft.com/office/drawing/2014/main" id="{3D2F575F-6E74-39B5-8CB1-A299653770A1}"/>
                </a:ext>
              </a:extLst>
            </p:cNvPr>
            <p:cNvSpPr/>
            <p:nvPr/>
          </p:nvSpPr>
          <p:spPr bwMode="auto">
            <a:xfrm>
              <a:off x="3699754" y="3310907"/>
              <a:ext cx="544749" cy="518809"/>
            </a:xfrm>
            <a:prstGeom prst="roundRect">
              <a:avLst/>
            </a:prstGeom>
            <a:solidFill>
              <a:srgbClr val="FFC000"/>
            </a:solidFill>
            <a:ln w="9525" cap="flat" cmpd="sng" algn="ctr">
              <a:solidFill>
                <a:srgbClr val="00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00" b="1" i="0" u="none" strike="noStrike" kern="0" cap="none" spc="0" normalizeH="0" baseline="0" noProof="0">
                  <a:ln>
                    <a:noFill/>
                  </a:ln>
                  <a:solidFill>
                    <a:srgbClr val="000000"/>
                  </a:solidFill>
                  <a:effectLst/>
                  <a:uLnTx/>
                  <a:uFillTx/>
                  <a:latin typeface="Tahoma" charset="0"/>
                  <a:ea typeface="+mn-ea"/>
                  <a:cs typeface="+mn-cs"/>
                </a:rPr>
                <a:t>Apps</a:t>
              </a:r>
            </a:p>
          </p:txBody>
        </p:sp>
        <p:sp>
          <p:nvSpPr>
            <p:cNvPr id="204" name="Rectangle: Rounded Corners 203">
              <a:extLst>
                <a:ext uri="{FF2B5EF4-FFF2-40B4-BE49-F238E27FC236}">
                  <a16:creationId xmlns:a16="http://schemas.microsoft.com/office/drawing/2014/main" id="{F8CB7185-C1C6-E50F-F773-4DE2F9D4D49C}"/>
                </a:ext>
              </a:extLst>
            </p:cNvPr>
            <p:cNvSpPr/>
            <p:nvPr/>
          </p:nvSpPr>
          <p:spPr bwMode="auto">
            <a:xfrm>
              <a:off x="5985799" y="2513152"/>
              <a:ext cx="544749" cy="518809"/>
            </a:xfrm>
            <a:prstGeom prst="roundRect">
              <a:avLst/>
            </a:prstGeom>
            <a:solidFill>
              <a:srgbClr val="FFC000"/>
            </a:solidFill>
            <a:ln w="9525" cap="flat" cmpd="sng" algn="ctr">
              <a:solidFill>
                <a:srgbClr val="00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00" b="1" i="0" u="none" strike="noStrike" kern="0" cap="none" spc="0" normalizeH="0" baseline="0" noProof="0">
                  <a:ln>
                    <a:noFill/>
                  </a:ln>
                  <a:solidFill>
                    <a:srgbClr val="000000"/>
                  </a:solidFill>
                  <a:effectLst/>
                  <a:uLnTx/>
                  <a:uFillTx/>
                  <a:latin typeface="Tahoma" charset="0"/>
                  <a:ea typeface="+mn-ea"/>
                  <a:cs typeface="+mn-cs"/>
                </a:rPr>
                <a:t>Apps</a:t>
              </a:r>
            </a:p>
          </p:txBody>
        </p:sp>
        <p:sp>
          <p:nvSpPr>
            <p:cNvPr id="205" name="Rectangle: Rounded Corners 204">
              <a:extLst>
                <a:ext uri="{FF2B5EF4-FFF2-40B4-BE49-F238E27FC236}">
                  <a16:creationId xmlns:a16="http://schemas.microsoft.com/office/drawing/2014/main" id="{432562DF-E06B-FAC5-D44A-94EFB7CE0139}"/>
                </a:ext>
              </a:extLst>
            </p:cNvPr>
            <p:cNvSpPr/>
            <p:nvPr/>
          </p:nvSpPr>
          <p:spPr bwMode="auto">
            <a:xfrm>
              <a:off x="3841253" y="5425600"/>
              <a:ext cx="544749" cy="518809"/>
            </a:xfrm>
            <a:prstGeom prst="roundRect">
              <a:avLst/>
            </a:prstGeom>
            <a:solidFill>
              <a:srgbClr val="FFC000"/>
            </a:solidFill>
            <a:ln w="9525" cap="flat" cmpd="sng" algn="ctr">
              <a:solidFill>
                <a:srgbClr val="00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00" b="1" i="0" u="none" strike="noStrike" kern="0" cap="none" spc="0" normalizeH="0" baseline="0" noProof="0">
                  <a:ln>
                    <a:noFill/>
                  </a:ln>
                  <a:solidFill>
                    <a:srgbClr val="000000"/>
                  </a:solidFill>
                  <a:effectLst/>
                  <a:uLnTx/>
                  <a:uFillTx/>
                  <a:latin typeface="Tahoma" charset="0"/>
                  <a:ea typeface="+mn-ea"/>
                  <a:cs typeface="+mn-cs"/>
                </a:rPr>
                <a:t>Apps</a:t>
              </a:r>
            </a:p>
          </p:txBody>
        </p:sp>
        <p:sp>
          <p:nvSpPr>
            <p:cNvPr id="206" name="Rectangle: Rounded Corners 205">
              <a:extLst>
                <a:ext uri="{FF2B5EF4-FFF2-40B4-BE49-F238E27FC236}">
                  <a16:creationId xmlns:a16="http://schemas.microsoft.com/office/drawing/2014/main" id="{1F07522B-3175-AE95-52BF-7275FA994A8E}"/>
                </a:ext>
              </a:extLst>
            </p:cNvPr>
            <p:cNvSpPr/>
            <p:nvPr/>
          </p:nvSpPr>
          <p:spPr bwMode="auto">
            <a:xfrm>
              <a:off x="4614153" y="3861880"/>
              <a:ext cx="544749" cy="518809"/>
            </a:xfrm>
            <a:prstGeom prst="roundRect">
              <a:avLst/>
            </a:prstGeom>
            <a:solidFill>
              <a:srgbClr val="FFC000"/>
            </a:solidFill>
            <a:ln w="9525" cap="flat" cmpd="sng" algn="ctr">
              <a:solidFill>
                <a:srgbClr val="00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00" b="1" i="0" u="none" strike="noStrike" kern="0" cap="none" spc="0" normalizeH="0" baseline="0" noProof="0">
                  <a:ln>
                    <a:noFill/>
                  </a:ln>
                  <a:solidFill>
                    <a:srgbClr val="000000"/>
                  </a:solidFill>
                  <a:effectLst/>
                  <a:uLnTx/>
                  <a:uFillTx/>
                  <a:latin typeface="Tahoma" charset="0"/>
                  <a:ea typeface="+mn-ea"/>
                  <a:cs typeface="+mn-cs"/>
                </a:rPr>
                <a:t>Apps</a:t>
              </a:r>
            </a:p>
          </p:txBody>
        </p:sp>
        <p:sp>
          <p:nvSpPr>
            <p:cNvPr id="207" name="Rectangle: Rounded Corners 206">
              <a:extLst>
                <a:ext uri="{FF2B5EF4-FFF2-40B4-BE49-F238E27FC236}">
                  <a16:creationId xmlns:a16="http://schemas.microsoft.com/office/drawing/2014/main" id="{CE5EFBD0-D992-7EFF-E64E-5AE0935574E6}"/>
                </a:ext>
              </a:extLst>
            </p:cNvPr>
            <p:cNvSpPr/>
            <p:nvPr/>
          </p:nvSpPr>
          <p:spPr bwMode="auto">
            <a:xfrm>
              <a:off x="4690161" y="5269261"/>
              <a:ext cx="544749" cy="518809"/>
            </a:xfrm>
            <a:prstGeom prst="roundRect">
              <a:avLst/>
            </a:prstGeom>
            <a:solidFill>
              <a:srgbClr val="FFC000"/>
            </a:solidFill>
            <a:ln w="9525" cap="flat" cmpd="sng" algn="ctr">
              <a:solidFill>
                <a:srgbClr val="00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00" b="1" i="0" u="none" strike="noStrike" kern="0" cap="none" spc="0" normalizeH="0" baseline="0" noProof="0">
                  <a:ln>
                    <a:noFill/>
                  </a:ln>
                  <a:solidFill>
                    <a:srgbClr val="000000"/>
                  </a:solidFill>
                  <a:effectLst/>
                  <a:uLnTx/>
                  <a:uFillTx/>
                  <a:latin typeface="Tahoma" charset="0"/>
                  <a:ea typeface="+mn-ea"/>
                  <a:cs typeface="+mn-cs"/>
                </a:rPr>
                <a:t>Apps</a:t>
              </a:r>
            </a:p>
          </p:txBody>
        </p:sp>
        <p:sp>
          <p:nvSpPr>
            <p:cNvPr id="208" name="Rectangle: Rounded Corners 207">
              <a:extLst>
                <a:ext uri="{FF2B5EF4-FFF2-40B4-BE49-F238E27FC236}">
                  <a16:creationId xmlns:a16="http://schemas.microsoft.com/office/drawing/2014/main" id="{CA0C9C42-CC37-9137-DD02-7288B3B417F6}"/>
                </a:ext>
              </a:extLst>
            </p:cNvPr>
            <p:cNvSpPr/>
            <p:nvPr/>
          </p:nvSpPr>
          <p:spPr bwMode="auto">
            <a:xfrm>
              <a:off x="5687440" y="4212250"/>
              <a:ext cx="544749" cy="518809"/>
            </a:xfrm>
            <a:prstGeom prst="roundRect">
              <a:avLst/>
            </a:prstGeom>
            <a:solidFill>
              <a:srgbClr val="FFC000"/>
            </a:solidFill>
            <a:ln w="9525" cap="flat" cmpd="sng" algn="ctr">
              <a:solidFill>
                <a:srgbClr val="00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00" b="1" i="0" u="none" strike="noStrike" kern="0" cap="none" spc="0" normalizeH="0" baseline="0" noProof="0">
                  <a:ln>
                    <a:noFill/>
                  </a:ln>
                  <a:solidFill>
                    <a:srgbClr val="000000"/>
                  </a:solidFill>
                  <a:effectLst/>
                  <a:uLnTx/>
                  <a:uFillTx/>
                  <a:latin typeface="Tahoma" charset="0"/>
                  <a:ea typeface="+mn-ea"/>
                  <a:cs typeface="+mn-cs"/>
                </a:rPr>
                <a:t>Apps</a:t>
              </a:r>
            </a:p>
          </p:txBody>
        </p:sp>
        <p:sp>
          <p:nvSpPr>
            <p:cNvPr id="209" name="Cylinder 208">
              <a:extLst>
                <a:ext uri="{FF2B5EF4-FFF2-40B4-BE49-F238E27FC236}">
                  <a16:creationId xmlns:a16="http://schemas.microsoft.com/office/drawing/2014/main" id="{F8D20E4F-F6C2-6919-E920-3ED3993823C0}"/>
                </a:ext>
              </a:extLst>
            </p:cNvPr>
            <p:cNvSpPr/>
            <p:nvPr/>
          </p:nvSpPr>
          <p:spPr bwMode="auto">
            <a:xfrm>
              <a:off x="3809342" y="2388783"/>
              <a:ext cx="499353" cy="518809"/>
            </a:xfrm>
            <a:prstGeom prst="can">
              <a:avLst/>
            </a:prstGeom>
            <a:solidFill>
              <a:srgbClr val="00E4A8"/>
            </a:solidFill>
            <a:ln w="9525" cap="flat" cmpd="sng" algn="ctr">
              <a:solidFill>
                <a:srgbClr val="00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0" cap="none" spc="0" normalizeH="0" baseline="0" noProof="0">
                  <a:ln>
                    <a:noFill/>
                  </a:ln>
                  <a:solidFill>
                    <a:srgbClr val="000000"/>
                  </a:solidFill>
                  <a:effectLst/>
                  <a:uLnTx/>
                  <a:uFillTx/>
                  <a:latin typeface="Tahoma" charset="0"/>
                  <a:ea typeface="+mn-ea"/>
                  <a:cs typeface="+mn-cs"/>
                </a:rPr>
                <a:t>DB</a:t>
              </a:r>
            </a:p>
          </p:txBody>
        </p:sp>
        <p:sp>
          <p:nvSpPr>
            <p:cNvPr id="210" name="Cylinder 209">
              <a:extLst>
                <a:ext uri="{FF2B5EF4-FFF2-40B4-BE49-F238E27FC236}">
                  <a16:creationId xmlns:a16="http://schemas.microsoft.com/office/drawing/2014/main" id="{45AA828B-0FEF-449A-1010-887A0F1C921C}"/>
                </a:ext>
              </a:extLst>
            </p:cNvPr>
            <p:cNvSpPr/>
            <p:nvPr/>
          </p:nvSpPr>
          <p:spPr bwMode="auto">
            <a:xfrm>
              <a:off x="4732254" y="2333640"/>
              <a:ext cx="499353" cy="518809"/>
            </a:xfrm>
            <a:prstGeom prst="can">
              <a:avLst/>
            </a:prstGeom>
            <a:solidFill>
              <a:srgbClr val="00E4A8"/>
            </a:solidFill>
            <a:ln w="9525" cap="flat" cmpd="sng" algn="ctr">
              <a:solidFill>
                <a:srgbClr val="00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0" cap="none" spc="0" normalizeH="0" baseline="0" noProof="0">
                  <a:ln>
                    <a:noFill/>
                  </a:ln>
                  <a:solidFill>
                    <a:srgbClr val="000000"/>
                  </a:solidFill>
                  <a:effectLst/>
                  <a:uLnTx/>
                  <a:uFillTx/>
                  <a:latin typeface="Tahoma" charset="0"/>
                  <a:ea typeface="+mn-ea"/>
                  <a:cs typeface="+mn-cs"/>
                </a:rPr>
                <a:t>DB</a:t>
              </a:r>
            </a:p>
          </p:txBody>
        </p:sp>
        <p:sp>
          <p:nvSpPr>
            <p:cNvPr id="211" name="Cylinder 210">
              <a:extLst>
                <a:ext uri="{FF2B5EF4-FFF2-40B4-BE49-F238E27FC236}">
                  <a16:creationId xmlns:a16="http://schemas.microsoft.com/office/drawing/2014/main" id="{27445068-DCE2-9FB2-E074-9D2D64E16B9A}"/>
                </a:ext>
              </a:extLst>
            </p:cNvPr>
            <p:cNvSpPr/>
            <p:nvPr/>
          </p:nvSpPr>
          <p:spPr bwMode="auto">
            <a:xfrm>
              <a:off x="2894784" y="3995058"/>
              <a:ext cx="499353" cy="518809"/>
            </a:xfrm>
            <a:prstGeom prst="can">
              <a:avLst/>
            </a:prstGeom>
            <a:solidFill>
              <a:srgbClr val="00E4A8"/>
            </a:solidFill>
            <a:ln w="9525" cap="flat" cmpd="sng" algn="ctr">
              <a:solidFill>
                <a:srgbClr val="00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0" cap="none" spc="0" normalizeH="0" baseline="0" noProof="0">
                  <a:ln>
                    <a:noFill/>
                  </a:ln>
                  <a:solidFill>
                    <a:srgbClr val="000000"/>
                  </a:solidFill>
                  <a:effectLst/>
                  <a:uLnTx/>
                  <a:uFillTx/>
                  <a:latin typeface="Tahoma" charset="0"/>
                  <a:ea typeface="+mn-ea"/>
                  <a:cs typeface="+mn-cs"/>
                </a:rPr>
                <a:t>DB</a:t>
              </a:r>
            </a:p>
          </p:txBody>
        </p:sp>
        <p:sp>
          <p:nvSpPr>
            <p:cNvPr id="212" name="Cylinder 211">
              <a:extLst>
                <a:ext uri="{FF2B5EF4-FFF2-40B4-BE49-F238E27FC236}">
                  <a16:creationId xmlns:a16="http://schemas.microsoft.com/office/drawing/2014/main" id="{9AF49EE9-FFEF-1954-67FB-4E623B9C9F7F}"/>
                </a:ext>
              </a:extLst>
            </p:cNvPr>
            <p:cNvSpPr/>
            <p:nvPr/>
          </p:nvSpPr>
          <p:spPr bwMode="auto">
            <a:xfrm>
              <a:off x="3748909" y="4162717"/>
              <a:ext cx="499353" cy="518809"/>
            </a:xfrm>
            <a:prstGeom prst="can">
              <a:avLst/>
            </a:prstGeom>
            <a:solidFill>
              <a:srgbClr val="00E4A8"/>
            </a:solidFill>
            <a:ln w="9525" cap="flat" cmpd="sng" algn="ctr">
              <a:solidFill>
                <a:srgbClr val="00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0" cap="none" spc="0" normalizeH="0" baseline="0" noProof="0">
                  <a:ln>
                    <a:noFill/>
                  </a:ln>
                  <a:solidFill>
                    <a:srgbClr val="000000"/>
                  </a:solidFill>
                  <a:effectLst/>
                  <a:uLnTx/>
                  <a:uFillTx/>
                  <a:latin typeface="Tahoma" charset="0"/>
                  <a:ea typeface="+mn-ea"/>
                  <a:cs typeface="+mn-cs"/>
                </a:rPr>
                <a:t>DB</a:t>
              </a:r>
            </a:p>
          </p:txBody>
        </p:sp>
        <p:sp>
          <p:nvSpPr>
            <p:cNvPr id="213" name="Cylinder 212">
              <a:extLst>
                <a:ext uri="{FF2B5EF4-FFF2-40B4-BE49-F238E27FC236}">
                  <a16:creationId xmlns:a16="http://schemas.microsoft.com/office/drawing/2014/main" id="{F265E7D9-6AA2-5A1F-E57F-64055BF70067}"/>
                </a:ext>
              </a:extLst>
            </p:cNvPr>
            <p:cNvSpPr/>
            <p:nvPr/>
          </p:nvSpPr>
          <p:spPr bwMode="auto">
            <a:xfrm>
              <a:off x="4909224" y="4560780"/>
              <a:ext cx="499353" cy="518809"/>
            </a:xfrm>
            <a:prstGeom prst="can">
              <a:avLst/>
            </a:prstGeom>
            <a:solidFill>
              <a:srgbClr val="00E4A8"/>
            </a:solidFill>
            <a:ln w="9525" cap="flat" cmpd="sng" algn="ctr">
              <a:solidFill>
                <a:srgbClr val="00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0" cap="none" spc="0" normalizeH="0" baseline="0" noProof="0">
                  <a:ln>
                    <a:noFill/>
                  </a:ln>
                  <a:solidFill>
                    <a:srgbClr val="000000"/>
                  </a:solidFill>
                  <a:effectLst/>
                  <a:uLnTx/>
                  <a:uFillTx/>
                  <a:latin typeface="Tahoma" charset="0"/>
                  <a:ea typeface="+mn-ea"/>
                  <a:cs typeface="+mn-cs"/>
                </a:rPr>
                <a:t>DB</a:t>
              </a:r>
            </a:p>
          </p:txBody>
        </p:sp>
        <p:sp>
          <p:nvSpPr>
            <p:cNvPr id="214" name="Cylinder 213">
              <a:extLst>
                <a:ext uri="{FF2B5EF4-FFF2-40B4-BE49-F238E27FC236}">
                  <a16:creationId xmlns:a16="http://schemas.microsoft.com/office/drawing/2014/main" id="{C2ACD215-64CD-F26A-ACAB-2F56E6042926}"/>
                </a:ext>
              </a:extLst>
            </p:cNvPr>
            <p:cNvSpPr/>
            <p:nvPr/>
          </p:nvSpPr>
          <p:spPr bwMode="auto">
            <a:xfrm>
              <a:off x="5869643" y="5264281"/>
              <a:ext cx="499353" cy="518809"/>
            </a:xfrm>
            <a:prstGeom prst="can">
              <a:avLst/>
            </a:prstGeom>
            <a:solidFill>
              <a:srgbClr val="00E4A8"/>
            </a:solidFill>
            <a:ln w="9525" cap="flat" cmpd="sng" algn="ctr">
              <a:solidFill>
                <a:srgbClr val="00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0" cap="none" spc="0" normalizeH="0" baseline="0" noProof="0">
                  <a:ln>
                    <a:noFill/>
                  </a:ln>
                  <a:solidFill>
                    <a:srgbClr val="000000"/>
                  </a:solidFill>
                  <a:effectLst/>
                  <a:uLnTx/>
                  <a:uFillTx/>
                  <a:latin typeface="Tahoma" charset="0"/>
                  <a:ea typeface="+mn-ea"/>
                  <a:cs typeface="+mn-cs"/>
                </a:rPr>
                <a:t>DB</a:t>
              </a:r>
            </a:p>
          </p:txBody>
        </p:sp>
        <p:sp>
          <p:nvSpPr>
            <p:cNvPr id="215" name="Cube 214">
              <a:extLst>
                <a:ext uri="{FF2B5EF4-FFF2-40B4-BE49-F238E27FC236}">
                  <a16:creationId xmlns:a16="http://schemas.microsoft.com/office/drawing/2014/main" id="{27C6F1FF-9C08-98F9-9B8A-8792810033A6}"/>
                </a:ext>
              </a:extLst>
            </p:cNvPr>
            <p:cNvSpPr/>
            <p:nvPr/>
          </p:nvSpPr>
          <p:spPr bwMode="auto">
            <a:xfrm>
              <a:off x="2872187" y="1813377"/>
              <a:ext cx="673377" cy="560698"/>
            </a:xfrm>
            <a:prstGeom prst="cube">
              <a:avLst/>
            </a:prstGeom>
            <a:solidFill>
              <a:srgbClr val="FFCF01">
                <a:lumMod val="20000"/>
                <a:lumOff val="80000"/>
              </a:srgbClr>
            </a:solidFill>
            <a:ln w="9525" cap="flat" cmpd="sng" algn="ctr">
              <a:solidFill>
                <a:srgbClr val="00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0" cap="none" spc="0" normalizeH="0" baseline="0" noProof="0">
                  <a:ln>
                    <a:noFill/>
                  </a:ln>
                  <a:solidFill>
                    <a:srgbClr val="000000"/>
                  </a:solidFill>
                  <a:effectLst/>
                  <a:uLnTx/>
                  <a:uFillTx/>
                  <a:latin typeface="Tahoma" charset="0"/>
                  <a:ea typeface="+mn-ea"/>
                  <a:cs typeface="+mn-cs"/>
                </a:rPr>
                <a:t>SAAS</a:t>
              </a:r>
            </a:p>
          </p:txBody>
        </p:sp>
        <p:sp>
          <p:nvSpPr>
            <p:cNvPr id="216" name="Cube 215">
              <a:extLst>
                <a:ext uri="{FF2B5EF4-FFF2-40B4-BE49-F238E27FC236}">
                  <a16:creationId xmlns:a16="http://schemas.microsoft.com/office/drawing/2014/main" id="{68E46260-33E6-B9EB-78E2-D32E717FAF04}"/>
                </a:ext>
              </a:extLst>
            </p:cNvPr>
            <p:cNvSpPr/>
            <p:nvPr/>
          </p:nvSpPr>
          <p:spPr bwMode="auto">
            <a:xfrm>
              <a:off x="3115385" y="4804982"/>
              <a:ext cx="673377" cy="560698"/>
            </a:xfrm>
            <a:prstGeom prst="cube">
              <a:avLst/>
            </a:prstGeom>
            <a:solidFill>
              <a:srgbClr val="FFCF01">
                <a:lumMod val="20000"/>
                <a:lumOff val="80000"/>
              </a:srgbClr>
            </a:solidFill>
            <a:ln w="9525" cap="flat" cmpd="sng" algn="ctr">
              <a:solidFill>
                <a:srgbClr val="00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0" cap="none" spc="0" normalizeH="0" baseline="0" noProof="0">
                  <a:ln>
                    <a:noFill/>
                  </a:ln>
                  <a:solidFill>
                    <a:srgbClr val="000000"/>
                  </a:solidFill>
                  <a:effectLst/>
                  <a:uLnTx/>
                  <a:uFillTx/>
                  <a:latin typeface="Tahoma" charset="0"/>
                  <a:ea typeface="+mn-ea"/>
                  <a:cs typeface="+mn-cs"/>
                </a:rPr>
                <a:t>SAAS</a:t>
              </a:r>
            </a:p>
          </p:txBody>
        </p:sp>
        <p:sp>
          <p:nvSpPr>
            <p:cNvPr id="217" name="Cube 216">
              <a:extLst>
                <a:ext uri="{FF2B5EF4-FFF2-40B4-BE49-F238E27FC236}">
                  <a16:creationId xmlns:a16="http://schemas.microsoft.com/office/drawing/2014/main" id="{AADE46F4-11E7-0583-346B-C9AD08312FB9}"/>
                </a:ext>
              </a:extLst>
            </p:cNvPr>
            <p:cNvSpPr/>
            <p:nvPr/>
          </p:nvSpPr>
          <p:spPr bwMode="auto">
            <a:xfrm>
              <a:off x="5132025" y="3064290"/>
              <a:ext cx="673377" cy="560698"/>
            </a:xfrm>
            <a:prstGeom prst="cube">
              <a:avLst/>
            </a:prstGeom>
            <a:solidFill>
              <a:srgbClr val="FFCF01">
                <a:lumMod val="20000"/>
                <a:lumOff val="80000"/>
              </a:srgbClr>
            </a:solidFill>
            <a:ln w="9525" cap="flat" cmpd="sng" algn="ctr">
              <a:solidFill>
                <a:srgbClr val="00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0" cap="none" spc="0" normalizeH="0" baseline="0" noProof="0">
                  <a:ln>
                    <a:noFill/>
                  </a:ln>
                  <a:solidFill>
                    <a:srgbClr val="000000"/>
                  </a:solidFill>
                  <a:effectLst/>
                  <a:uLnTx/>
                  <a:uFillTx/>
                  <a:latin typeface="Tahoma" charset="0"/>
                  <a:ea typeface="+mn-ea"/>
                  <a:cs typeface="+mn-cs"/>
                </a:rPr>
                <a:t>SAAS</a:t>
              </a:r>
            </a:p>
          </p:txBody>
        </p:sp>
        <p:sp>
          <p:nvSpPr>
            <p:cNvPr id="218" name="Cube 217">
              <a:extLst>
                <a:ext uri="{FF2B5EF4-FFF2-40B4-BE49-F238E27FC236}">
                  <a16:creationId xmlns:a16="http://schemas.microsoft.com/office/drawing/2014/main" id="{5BC52368-F2B4-B1D3-6E5C-3B8D4F2F036F}"/>
                </a:ext>
              </a:extLst>
            </p:cNvPr>
            <p:cNvSpPr/>
            <p:nvPr/>
          </p:nvSpPr>
          <p:spPr bwMode="auto">
            <a:xfrm>
              <a:off x="5554493" y="1689634"/>
              <a:ext cx="673377" cy="560698"/>
            </a:xfrm>
            <a:prstGeom prst="cube">
              <a:avLst/>
            </a:prstGeom>
            <a:solidFill>
              <a:srgbClr val="FFCF01">
                <a:lumMod val="20000"/>
                <a:lumOff val="80000"/>
              </a:srgbClr>
            </a:solidFill>
            <a:ln w="9525" cap="flat" cmpd="sng" algn="ctr">
              <a:solidFill>
                <a:srgbClr val="00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0" cap="none" spc="0" normalizeH="0" baseline="0" noProof="0">
                  <a:ln>
                    <a:noFill/>
                  </a:ln>
                  <a:solidFill>
                    <a:srgbClr val="000000"/>
                  </a:solidFill>
                  <a:effectLst/>
                  <a:uLnTx/>
                  <a:uFillTx/>
                  <a:latin typeface="Tahoma" charset="0"/>
                  <a:ea typeface="+mn-ea"/>
                  <a:cs typeface="+mn-cs"/>
                </a:rPr>
                <a:t>SAAS</a:t>
              </a:r>
            </a:p>
          </p:txBody>
        </p:sp>
        <p:sp>
          <p:nvSpPr>
            <p:cNvPr id="219" name="Rectangle: Rounded Corners 218">
              <a:extLst>
                <a:ext uri="{FF2B5EF4-FFF2-40B4-BE49-F238E27FC236}">
                  <a16:creationId xmlns:a16="http://schemas.microsoft.com/office/drawing/2014/main" id="{918D08E3-EACF-898C-0097-7109557C56EB}"/>
                </a:ext>
              </a:extLst>
            </p:cNvPr>
            <p:cNvSpPr/>
            <p:nvPr/>
          </p:nvSpPr>
          <p:spPr bwMode="auto">
            <a:xfrm>
              <a:off x="7227379" y="1306922"/>
              <a:ext cx="544749" cy="518809"/>
            </a:xfrm>
            <a:prstGeom prst="roundRect">
              <a:avLst/>
            </a:prstGeom>
            <a:solidFill>
              <a:srgbClr val="FFC000"/>
            </a:solidFill>
            <a:ln w="9525" cap="flat" cmpd="sng" algn="ctr">
              <a:solidFill>
                <a:srgbClr val="00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00" b="1" i="0" u="none" strike="noStrike" kern="0" cap="none" spc="0" normalizeH="0" baseline="0" noProof="0">
                  <a:ln>
                    <a:noFill/>
                  </a:ln>
                  <a:solidFill>
                    <a:srgbClr val="000000"/>
                  </a:solidFill>
                  <a:effectLst/>
                  <a:uLnTx/>
                  <a:uFillTx/>
                  <a:latin typeface="Tahoma" charset="0"/>
                  <a:ea typeface="+mn-ea"/>
                  <a:cs typeface="+mn-cs"/>
                </a:rPr>
                <a:t>Apps</a:t>
              </a:r>
            </a:p>
          </p:txBody>
        </p:sp>
        <p:sp>
          <p:nvSpPr>
            <p:cNvPr id="220" name="Rectangle: Rounded Corners 219">
              <a:extLst>
                <a:ext uri="{FF2B5EF4-FFF2-40B4-BE49-F238E27FC236}">
                  <a16:creationId xmlns:a16="http://schemas.microsoft.com/office/drawing/2014/main" id="{80A6D107-CF47-7A75-4E7B-008319196267}"/>
                </a:ext>
              </a:extLst>
            </p:cNvPr>
            <p:cNvSpPr/>
            <p:nvPr/>
          </p:nvSpPr>
          <p:spPr bwMode="auto">
            <a:xfrm>
              <a:off x="6938791" y="2152261"/>
              <a:ext cx="544749" cy="518809"/>
            </a:xfrm>
            <a:prstGeom prst="roundRect">
              <a:avLst/>
            </a:prstGeom>
            <a:solidFill>
              <a:srgbClr val="FFC000"/>
            </a:solidFill>
            <a:ln w="9525" cap="flat" cmpd="sng" algn="ctr">
              <a:solidFill>
                <a:srgbClr val="00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00" b="1" i="0" u="none" strike="noStrike" kern="0" cap="none" spc="0" normalizeH="0" baseline="0" noProof="0">
                  <a:ln>
                    <a:noFill/>
                  </a:ln>
                  <a:solidFill>
                    <a:srgbClr val="000000"/>
                  </a:solidFill>
                  <a:effectLst/>
                  <a:uLnTx/>
                  <a:uFillTx/>
                  <a:latin typeface="Tahoma" charset="0"/>
                  <a:ea typeface="+mn-ea"/>
                  <a:cs typeface="+mn-cs"/>
                </a:rPr>
                <a:t>Apps</a:t>
              </a:r>
            </a:p>
          </p:txBody>
        </p:sp>
        <p:sp>
          <p:nvSpPr>
            <p:cNvPr id="221" name="Rectangle: Rounded Corners 220">
              <a:extLst>
                <a:ext uri="{FF2B5EF4-FFF2-40B4-BE49-F238E27FC236}">
                  <a16:creationId xmlns:a16="http://schemas.microsoft.com/office/drawing/2014/main" id="{3ABC6922-2BA8-7EBE-5253-D930F09443D5}"/>
                </a:ext>
              </a:extLst>
            </p:cNvPr>
            <p:cNvSpPr/>
            <p:nvPr/>
          </p:nvSpPr>
          <p:spPr bwMode="auto">
            <a:xfrm>
              <a:off x="6734512" y="4653238"/>
              <a:ext cx="544749" cy="518809"/>
            </a:xfrm>
            <a:prstGeom prst="roundRect">
              <a:avLst/>
            </a:prstGeom>
            <a:solidFill>
              <a:srgbClr val="FFC000"/>
            </a:solidFill>
            <a:ln w="9525" cap="flat" cmpd="sng" algn="ctr">
              <a:solidFill>
                <a:srgbClr val="00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00" b="1" i="0" u="none" strike="noStrike" kern="0" cap="none" spc="0" normalizeH="0" baseline="0" noProof="0">
                  <a:ln>
                    <a:noFill/>
                  </a:ln>
                  <a:solidFill>
                    <a:srgbClr val="000000"/>
                  </a:solidFill>
                  <a:effectLst/>
                  <a:uLnTx/>
                  <a:uFillTx/>
                  <a:latin typeface="Tahoma" charset="0"/>
                  <a:ea typeface="+mn-ea"/>
                  <a:cs typeface="+mn-cs"/>
                </a:rPr>
                <a:t>Apps</a:t>
              </a:r>
            </a:p>
          </p:txBody>
        </p:sp>
        <p:sp>
          <p:nvSpPr>
            <p:cNvPr id="222" name="Rectangle: Rounded Corners 221">
              <a:extLst>
                <a:ext uri="{FF2B5EF4-FFF2-40B4-BE49-F238E27FC236}">
                  <a16:creationId xmlns:a16="http://schemas.microsoft.com/office/drawing/2014/main" id="{F3CDC292-9247-BD76-DA80-DE9437966945}"/>
                </a:ext>
              </a:extLst>
            </p:cNvPr>
            <p:cNvSpPr/>
            <p:nvPr/>
          </p:nvSpPr>
          <p:spPr bwMode="auto">
            <a:xfrm>
              <a:off x="8109355" y="4361408"/>
              <a:ext cx="544749" cy="518809"/>
            </a:xfrm>
            <a:prstGeom prst="roundRect">
              <a:avLst/>
            </a:prstGeom>
            <a:solidFill>
              <a:srgbClr val="FFC000"/>
            </a:solidFill>
            <a:ln w="9525" cap="flat" cmpd="sng" algn="ctr">
              <a:solidFill>
                <a:srgbClr val="00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00" b="1" i="0" u="none" strike="noStrike" kern="0" cap="none" spc="0" normalizeH="0" baseline="0" noProof="0">
                  <a:ln>
                    <a:noFill/>
                  </a:ln>
                  <a:solidFill>
                    <a:srgbClr val="000000"/>
                  </a:solidFill>
                  <a:effectLst/>
                  <a:uLnTx/>
                  <a:uFillTx/>
                  <a:latin typeface="Tahoma" charset="0"/>
                  <a:ea typeface="+mn-ea"/>
                  <a:cs typeface="+mn-cs"/>
                </a:rPr>
                <a:t>Apps</a:t>
              </a:r>
            </a:p>
          </p:txBody>
        </p:sp>
        <p:sp>
          <p:nvSpPr>
            <p:cNvPr id="223" name="Cylinder 222">
              <a:extLst>
                <a:ext uri="{FF2B5EF4-FFF2-40B4-BE49-F238E27FC236}">
                  <a16:creationId xmlns:a16="http://schemas.microsoft.com/office/drawing/2014/main" id="{0F61A684-EE73-6124-9293-C1140442C3A8}"/>
                </a:ext>
              </a:extLst>
            </p:cNvPr>
            <p:cNvSpPr/>
            <p:nvPr/>
          </p:nvSpPr>
          <p:spPr bwMode="auto">
            <a:xfrm>
              <a:off x="6455652" y="1571450"/>
              <a:ext cx="499353" cy="518809"/>
            </a:xfrm>
            <a:prstGeom prst="can">
              <a:avLst/>
            </a:prstGeom>
            <a:solidFill>
              <a:srgbClr val="00E4A8"/>
            </a:solidFill>
            <a:ln w="9525" cap="flat" cmpd="sng" algn="ctr">
              <a:solidFill>
                <a:srgbClr val="00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0" cap="none" spc="0" normalizeH="0" baseline="0" noProof="0">
                  <a:ln>
                    <a:noFill/>
                  </a:ln>
                  <a:solidFill>
                    <a:srgbClr val="000000"/>
                  </a:solidFill>
                  <a:effectLst/>
                  <a:uLnTx/>
                  <a:uFillTx/>
                  <a:latin typeface="Tahoma" charset="0"/>
                  <a:ea typeface="+mn-ea"/>
                  <a:cs typeface="+mn-cs"/>
                </a:rPr>
                <a:t>DB</a:t>
              </a:r>
            </a:p>
          </p:txBody>
        </p:sp>
        <p:sp>
          <p:nvSpPr>
            <p:cNvPr id="224" name="Cylinder 223">
              <a:extLst>
                <a:ext uri="{FF2B5EF4-FFF2-40B4-BE49-F238E27FC236}">
                  <a16:creationId xmlns:a16="http://schemas.microsoft.com/office/drawing/2014/main" id="{48A25638-C7DB-75F3-9C8D-DB99352F041B}"/>
                </a:ext>
              </a:extLst>
            </p:cNvPr>
            <p:cNvSpPr/>
            <p:nvPr/>
          </p:nvSpPr>
          <p:spPr bwMode="auto">
            <a:xfrm>
              <a:off x="7035421" y="2906568"/>
              <a:ext cx="499353" cy="518809"/>
            </a:xfrm>
            <a:prstGeom prst="can">
              <a:avLst/>
            </a:prstGeom>
            <a:solidFill>
              <a:srgbClr val="00E4A8"/>
            </a:solidFill>
            <a:ln w="9525" cap="flat" cmpd="sng" algn="ctr">
              <a:solidFill>
                <a:srgbClr val="00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0" cap="none" spc="0" normalizeH="0" baseline="0" noProof="0">
                  <a:ln>
                    <a:noFill/>
                  </a:ln>
                  <a:solidFill>
                    <a:srgbClr val="000000"/>
                  </a:solidFill>
                  <a:effectLst/>
                  <a:uLnTx/>
                  <a:uFillTx/>
                  <a:latin typeface="Tahoma" charset="0"/>
                  <a:ea typeface="+mn-ea"/>
                  <a:cs typeface="+mn-cs"/>
                </a:rPr>
                <a:t>DB</a:t>
              </a:r>
            </a:p>
          </p:txBody>
        </p:sp>
        <p:sp>
          <p:nvSpPr>
            <p:cNvPr id="225" name="Cylinder 224">
              <a:extLst>
                <a:ext uri="{FF2B5EF4-FFF2-40B4-BE49-F238E27FC236}">
                  <a16:creationId xmlns:a16="http://schemas.microsoft.com/office/drawing/2014/main" id="{BE9E7D4A-67B2-C84A-7545-B6C33A158AC6}"/>
                </a:ext>
              </a:extLst>
            </p:cNvPr>
            <p:cNvSpPr/>
            <p:nvPr/>
          </p:nvSpPr>
          <p:spPr bwMode="auto">
            <a:xfrm>
              <a:off x="8253202" y="2352079"/>
              <a:ext cx="499353" cy="518809"/>
            </a:xfrm>
            <a:prstGeom prst="can">
              <a:avLst/>
            </a:prstGeom>
            <a:solidFill>
              <a:srgbClr val="00E4A8"/>
            </a:solidFill>
            <a:ln w="9525" cap="flat" cmpd="sng" algn="ctr">
              <a:solidFill>
                <a:srgbClr val="00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0" cap="none" spc="0" normalizeH="0" baseline="0" noProof="0">
                  <a:ln>
                    <a:noFill/>
                  </a:ln>
                  <a:solidFill>
                    <a:srgbClr val="000000"/>
                  </a:solidFill>
                  <a:effectLst/>
                  <a:uLnTx/>
                  <a:uFillTx/>
                  <a:latin typeface="Tahoma" charset="0"/>
                  <a:ea typeface="+mn-ea"/>
                  <a:cs typeface="+mn-cs"/>
                </a:rPr>
                <a:t>DB</a:t>
              </a:r>
            </a:p>
          </p:txBody>
        </p:sp>
        <p:sp>
          <p:nvSpPr>
            <p:cNvPr id="226" name="Cylinder 225">
              <a:extLst>
                <a:ext uri="{FF2B5EF4-FFF2-40B4-BE49-F238E27FC236}">
                  <a16:creationId xmlns:a16="http://schemas.microsoft.com/office/drawing/2014/main" id="{613076C4-886D-161B-0F04-4F54165383CE}"/>
                </a:ext>
              </a:extLst>
            </p:cNvPr>
            <p:cNvSpPr/>
            <p:nvPr/>
          </p:nvSpPr>
          <p:spPr bwMode="auto">
            <a:xfrm>
              <a:off x="6300010" y="3497267"/>
              <a:ext cx="499353" cy="518809"/>
            </a:xfrm>
            <a:prstGeom prst="can">
              <a:avLst/>
            </a:prstGeom>
            <a:solidFill>
              <a:srgbClr val="00E4A8"/>
            </a:solidFill>
            <a:ln w="9525" cap="flat" cmpd="sng" algn="ctr">
              <a:solidFill>
                <a:srgbClr val="00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0" cap="none" spc="0" normalizeH="0" baseline="0" noProof="0">
                  <a:ln>
                    <a:noFill/>
                  </a:ln>
                  <a:solidFill>
                    <a:srgbClr val="000000"/>
                  </a:solidFill>
                  <a:effectLst/>
                  <a:uLnTx/>
                  <a:uFillTx/>
                  <a:latin typeface="Tahoma" charset="0"/>
                  <a:ea typeface="+mn-ea"/>
                  <a:cs typeface="+mn-cs"/>
                </a:rPr>
                <a:t>DB</a:t>
              </a:r>
            </a:p>
          </p:txBody>
        </p:sp>
        <p:sp>
          <p:nvSpPr>
            <p:cNvPr id="227" name="Cylinder 226">
              <a:extLst>
                <a:ext uri="{FF2B5EF4-FFF2-40B4-BE49-F238E27FC236}">
                  <a16:creationId xmlns:a16="http://schemas.microsoft.com/office/drawing/2014/main" id="{06AA6057-2A3A-CA49-22C0-006CE09F5512}"/>
                </a:ext>
              </a:extLst>
            </p:cNvPr>
            <p:cNvSpPr/>
            <p:nvPr/>
          </p:nvSpPr>
          <p:spPr bwMode="auto">
            <a:xfrm>
              <a:off x="7094435" y="5413565"/>
              <a:ext cx="499353" cy="518809"/>
            </a:xfrm>
            <a:prstGeom prst="can">
              <a:avLst/>
            </a:prstGeom>
            <a:solidFill>
              <a:srgbClr val="00E4A8"/>
            </a:solidFill>
            <a:ln w="9525" cap="flat" cmpd="sng" algn="ctr">
              <a:solidFill>
                <a:srgbClr val="00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0" cap="none" spc="0" normalizeH="0" baseline="0" noProof="0">
                  <a:ln>
                    <a:noFill/>
                  </a:ln>
                  <a:solidFill>
                    <a:srgbClr val="000000"/>
                  </a:solidFill>
                  <a:effectLst/>
                  <a:uLnTx/>
                  <a:uFillTx/>
                  <a:latin typeface="Tahoma" charset="0"/>
                  <a:ea typeface="+mn-ea"/>
                  <a:cs typeface="+mn-cs"/>
                </a:rPr>
                <a:t>DB</a:t>
              </a:r>
            </a:p>
          </p:txBody>
        </p:sp>
        <p:sp>
          <p:nvSpPr>
            <p:cNvPr id="228" name="Cylinder 227">
              <a:extLst>
                <a:ext uri="{FF2B5EF4-FFF2-40B4-BE49-F238E27FC236}">
                  <a16:creationId xmlns:a16="http://schemas.microsoft.com/office/drawing/2014/main" id="{C93777C2-0018-A28C-44D0-6AE131C8C189}"/>
                </a:ext>
              </a:extLst>
            </p:cNvPr>
            <p:cNvSpPr/>
            <p:nvPr/>
          </p:nvSpPr>
          <p:spPr bwMode="auto">
            <a:xfrm>
              <a:off x="8195281" y="5357659"/>
              <a:ext cx="499353" cy="518809"/>
            </a:xfrm>
            <a:prstGeom prst="can">
              <a:avLst/>
            </a:prstGeom>
            <a:solidFill>
              <a:srgbClr val="00E4A8"/>
            </a:solidFill>
            <a:ln w="9525" cap="flat" cmpd="sng" algn="ctr">
              <a:solidFill>
                <a:srgbClr val="00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0" cap="none" spc="0" normalizeH="0" baseline="0" noProof="0">
                  <a:ln>
                    <a:noFill/>
                  </a:ln>
                  <a:solidFill>
                    <a:srgbClr val="000000"/>
                  </a:solidFill>
                  <a:effectLst/>
                  <a:uLnTx/>
                  <a:uFillTx/>
                  <a:latin typeface="Tahoma" charset="0"/>
                  <a:ea typeface="+mn-ea"/>
                  <a:cs typeface="+mn-cs"/>
                </a:rPr>
                <a:t>DB</a:t>
              </a:r>
            </a:p>
          </p:txBody>
        </p:sp>
        <p:sp>
          <p:nvSpPr>
            <p:cNvPr id="229" name="Cube 228">
              <a:extLst>
                <a:ext uri="{FF2B5EF4-FFF2-40B4-BE49-F238E27FC236}">
                  <a16:creationId xmlns:a16="http://schemas.microsoft.com/office/drawing/2014/main" id="{22629B16-A049-4CAC-3017-0AE919A51FA9}"/>
                </a:ext>
              </a:extLst>
            </p:cNvPr>
            <p:cNvSpPr/>
            <p:nvPr/>
          </p:nvSpPr>
          <p:spPr bwMode="auto">
            <a:xfrm>
              <a:off x="7985444" y="3077354"/>
              <a:ext cx="673377" cy="560698"/>
            </a:xfrm>
            <a:prstGeom prst="cube">
              <a:avLst/>
            </a:prstGeom>
            <a:solidFill>
              <a:srgbClr val="FFCF01">
                <a:lumMod val="20000"/>
                <a:lumOff val="80000"/>
              </a:srgbClr>
            </a:solidFill>
            <a:ln w="9525" cap="flat" cmpd="sng" algn="ctr">
              <a:solidFill>
                <a:srgbClr val="00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0" cap="none" spc="0" normalizeH="0" baseline="0" noProof="0">
                  <a:ln>
                    <a:noFill/>
                  </a:ln>
                  <a:solidFill>
                    <a:srgbClr val="000000"/>
                  </a:solidFill>
                  <a:effectLst/>
                  <a:uLnTx/>
                  <a:uFillTx/>
                  <a:latin typeface="Tahoma" charset="0"/>
                  <a:ea typeface="+mn-ea"/>
                  <a:cs typeface="+mn-cs"/>
                </a:rPr>
                <a:t>SAAS</a:t>
              </a:r>
            </a:p>
          </p:txBody>
        </p:sp>
        <p:sp>
          <p:nvSpPr>
            <p:cNvPr id="230" name="Cube 229">
              <a:extLst>
                <a:ext uri="{FF2B5EF4-FFF2-40B4-BE49-F238E27FC236}">
                  <a16:creationId xmlns:a16="http://schemas.microsoft.com/office/drawing/2014/main" id="{E7E5F80C-8F5E-44BF-E6E9-055768DAB900}"/>
                </a:ext>
              </a:extLst>
            </p:cNvPr>
            <p:cNvSpPr/>
            <p:nvPr/>
          </p:nvSpPr>
          <p:spPr bwMode="auto">
            <a:xfrm>
              <a:off x="7081467" y="3807899"/>
              <a:ext cx="673377" cy="560698"/>
            </a:xfrm>
            <a:prstGeom prst="cube">
              <a:avLst/>
            </a:prstGeom>
            <a:solidFill>
              <a:srgbClr val="FFCF01">
                <a:lumMod val="20000"/>
                <a:lumOff val="80000"/>
              </a:srgbClr>
            </a:solidFill>
            <a:ln w="9525" cap="flat" cmpd="sng" algn="ctr">
              <a:solidFill>
                <a:srgbClr val="00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0" cap="none" spc="0" normalizeH="0" baseline="0" noProof="0">
                  <a:ln>
                    <a:noFill/>
                  </a:ln>
                  <a:solidFill>
                    <a:srgbClr val="000000"/>
                  </a:solidFill>
                  <a:effectLst/>
                  <a:uLnTx/>
                  <a:uFillTx/>
                  <a:latin typeface="Tahoma" charset="0"/>
                  <a:ea typeface="+mn-ea"/>
                  <a:cs typeface="+mn-cs"/>
                </a:rPr>
                <a:t>SAAS</a:t>
              </a:r>
            </a:p>
          </p:txBody>
        </p:sp>
        <p:cxnSp>
          <p:nvCxnSpPr>
            <p:cNvPr id="231" name="Connector: Curved 230">
              <a:extLst>
                <a:ext uri="{FF2B5EF4-FFF2-40B4-BE49-F238E27FC236}">
                  <a16:creationId xmlns:a16="http://schemas.microsoft.com/office/drawing/2014/main" id="{E893A859-6F6C-585B-143C-49457771FA70}"/>
                </a:ext>
              </a:extLst>
            </p:cNvPr>
            <p:cNvCxnSpPr>
              <a:cxnSpLocks/>
              <a:stCxn id="220" idx="3"/>
              <a:endCxn id="240" idx="2"/>
            </p:cNvCxnSpPr>
            <p:nvPr/>
          </p:nvCxnSpPr>
          <p:spPr bwMode="auto">
            <a:xfrm flipV="1">
              <a:off x="7483540" y="1629856"/>
              <a:ext cx="1534000" cy="781810"/>
            </a:xfrm>
            <a:prstGeom prst="curvedConnector3">
              <a:avLst>
                <a:gd name="adj1" fmla="val 81046"/>
              </a:avLst>
            </a:prstGeom>
            <a:noFill/>
            <a:ln w="15875" cap="flat" cmpd="sng" algn="ctr">
              <a:solidFill>
                <a:srgbClr val="FFFFFF">
                  <a:shade val="95000"/>
                  <a:satMod val="105000"/>
                </a:srgbClr>
              </a:solidFill>
              <a:prstDash val="solid"/>
              <a:headEnd type="none" w="med" len="med"/>
              <a:tailEnd type="triangle"/>
            </a:ln>
            <a:effectLst/>
          </p:spPr>
        </p:cxnSp>
        <p:sp>
          <p:nvSpPr>
            <p:cNvPr id="232" name="Rectangle: Rounded Corners 231">
              <a:extLst>
                <a:ext uri="{FF2B5EF4-FFF2-40B4-BE49-F238E27FC236}">
                  <a16:creationId xmlns:a16="http://schemas.microsoft.com/office/drawing/2014/main" id="{FC25B969-CE67-84F0-F6C5-9F84025C99C6}"/>
                </a:ext>
              </a:extLst>
            </p:cNvPr>
            <p:cNvSpPr/>
            <p:nvPr/>
          </p:nvSpPr>
          <p:spPr bwMode="auto">
            <a:xfrm>
              <a:off x="8090171" y="1465807"/>
              <a:ext cx="544749" cy="518809"/>
            </a:xfrm>
            <a:prstGeom prst="roundRect">
              <a:avLst/>
            </a:prstGeom>
            <a:solidFill>
              <a:srgbClr val="FFC000"/>
            </a:solidFill>
            <a:ln w="9525" cap="flat" cmpd="sng" algn="ctr">
              <a:solidFill>
                <a:srgbClr val="00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00" b="1" i="0" u="none" strike="noStrike" kern="0" cap="none" spc="0" normalizeH="0" baseline="0" noProof="0">
                  <a:ln>
                    <a:noFill/>
                  </a:ln>
                  <a:solidFill>
                    <a:srgbClr val="000000"/>
                  </a:solidFill>
                  <a:effectLst/>
                  <a:uLnTx/>
                  <a:uFillTx/>
                  <a:latin typeface="Tahoma" charset="0"/>
                  <a:ea typeface="+mn-ea"/>
                  <a:cs typeface="+mn-cs"/>
                </a:rPr>
                <a:t>Apps</a:t>
              </a:r>
            </a:p>
          </p:txBody>
        </p:sp>
        <p:sp>
          <p:nvSpPr>
            <p:cNvPr id="233" name="Rectangle: Rounded Corners 232">
              <a:extLst>
                <a:ext uri="{FF2B5EF4-FFF2-40B4-BE49-F238E27FC236}">
                  <a16:creationId xmlns:a16="http://schemas.microsoft.com/office/drawing/2014/main" id="{87E8ADB0-DF82-18CE-ED66-AE1275E4939C}"/>
                </a:ext>
              </a:extLst>
            </p:cNvPr>
            <p:cNvSpPr/>
            <p:nvPr/>
          </p:nvSpPr>
          <p:spPr bwMode="auto">
            <a:xfrm>
              <a:off x="9017540" y="2858485"/>
              <a:ext cx="544749" cy="518809"/>
            </a:xfrm>
            <a:prstGeom prst="roundRect">
              <a:avLst/>
            </a:prstGeom>
            <a:solidFill>
              <a:srgbClr val="FFC000"/>
            </a:solidFill>
            <a:ln w="9525" cap="flat" cmpd="sng" algn="ctr">
              <a:solidFill>
                <a:srgbClr val="00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00" b="1" i="0" u="none" strike="noStrike" kern="0" cap="none" spc="0" normalizeH="0" baseline="0" noProof="0">
                  <a:ln>
                    <a:noFill/>
                  </a:ln>
                  <a:solidFill>
                    <a:srgbClr val="000000"/>
                  </a:solidFill>
                  <a:effectLst/>
                  <a:uLnTx/>
                  <a:uFillTx/>
                  <a:latin typeface="Tahoma" charset="0"/>
                  <a:ea typeface="+mn-ea"/>
                  <a:cs typeface="+mn-cs"/>
                </a:rPr>
                <a:t>Apps</a:t>
              </a:r>
            </a:p>
          </p:txBody>
        </p:sp>
        <p:sp>
          <p:nvSpPr>
            <p:cNvPr id="234" name="Rectangle: Rounded Corners 233">
              <a:extLst>
                <a:ext uri="{FF2B5EF4-FFF2-40B4-BE49-F238E27FC236}">
                  <a16:creationId xmlns:a16="http://schemas.microsoft.com/office/drawing/2014/main" id="{5D124D1C-A527-FE0C-85AB-CC1325066003}"/>
                </a:ext>
              </a:extLst>
            </p:cNvPr>
            <p:cNvSpPr/>
            <p:nvPr/>
          </p:nvSpPr>
          <p:spPr bwMode="auto">
            <a:xfrm>
              <a:off x="9857362" y="2947654"/>
              <a:ext cx="544749" cy="518809"/>
            </a:xfrm>
            <a:prstGeom prst="roundRect">
              <a:avLst/>
            </a:prstGeom>
            <a:solidFill>
              <a:srgbClr val="FFC000"/>
            </a:solidFill>
            <a:ln w="9525" cap="flat" cmpd="sng" algn="ctr">
              <a:solidFill>
                <a:srgbClr val="00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00" b="1" i="0" u="none" strike="noStrike" kern="0" cap="none" spc="0" normalizeH="0" baseline="0" noProof="0">
                  <a:ln>
                    <a:noFill/>
                  </a:ln>
                  <a:solidFill>
                    <a:srgbClr val="000000"/>
                  </a:solidFill>
                  <a:effectLst/>
                  <a:uLnTx/>
                  <a:uFillTx/>
                  <a:latin typeface="Tahoma" charset="0"/>
                  <a:ea typeface="+mn-ea"/>
                  <a:cs typeface="+mn-cs"/>
                </a:rPr>
                <a:t>Apps</a:t>
              </a:r>
            </a:p>
          </p:txBody>
        </p:sp>
        <p:sp>
          <p:nvSpPr>
            <p:cNvPr id="235" name="Cylinder 234">
              <a:extLst>
                <a:ext uri="{FF2B5EF4-FFF2-40B4-BE49-F238E27FC236}">
                  <a16:creationId xmlns:a16="http://schemas.microsoft.com/office/drawing/2014/main" id="{489B9C6B-0C2E-5350-7FD2-8CD04B40471C}"/>
                </a:ext>
              </a:extLst>
            </p:cNvPr>
            <p:cNvSpPr/>
            <p:nvPr/>
          </p:nvSpPr>
          <p:spPr bwMode="auto">
            <a:xfrm>
              <a:off x="9607685" y="2085136"/>
              <a:ext cx="499353" cy="518809"/>
            </a:xfrm>
            <a:prstGeom prst="can">
              <a:avLst/>
            </a:prstGeom>
            <a:solidFill>
              <a:srgbClr val="00E4A8"/>
            </a:solidFill>
            <a:ln w="9525" cap="flat" cmpd="sng" algn="ctr">
              <a:solidFill>
                <a:srgbClr val="00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0" cap="none" spc="0" normalizeH="0" baseline="0" noProof="0">
                  <a:ln>
                    <a:noFill/>
                  </a:ln>
                  <a:solidFill>
                    <a:srgbClr val="000000"/>
                  </a:solidFill>
                  <a:effectLst/>
                  <a:uLnTx/>
                  <a:uFillTx/>
                  <a:latin typeface="Tahoma" charset="0"/>
                  <a:ea typeface="+mn-ea"/>
                  <a:cs typeface="+mn-cs"/>
                </a:rPr>
                <a:t>DB</a:t>
              </a:r>
            </a:p>
          </p:txBody>
        </p:sp>
        <p:sp>
          <p:nvSpPr>
            <p:cNvPr id="236" name="Cylinder 235">
              <a:extLst>
                <a:ext uri="{FF2B5EF4-FFF2-40B4-BE49-F238E27FC236}">
                  <a16:creationId xmlns:a16="http://schemas.microsoft.com/office/drawing/2014/main" id="{43675A53-A693-4493-08CE-5F54E40FA8F1}"/>
                </a:ext>
              </a:extLst>
            </p:cNvPr>
            <p:cNvSpPr/>
            <p:nvPr/>
          </p:nvSpPr>
          <p:spPr bwMode="auto">
            <a:xfrm>
              <a:off x="8771107" y="3872277"/>
              <a:ext cx="499353" cy="518809"/>
            </a:xfrm>
            <a:prstGeom prst="can">
              <a:avLst/>
            </a:prstGeom>
            <a:solidFill>
              <a:srgbClr val="00E4A8"/>
            </a:solidFill>
            <a:ln w="9525" cap="flat" cmpd="sng" algn="ctr">
              <a:solidFill>
                <a:srgbClr val="00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0" cap="none" spc="0" normalizeH="0" baseline="0" noProof="0">
                  <a:ln>
                    <a:noFill/>
                  </a:ln>
                  <a:solidFill>
                    <a:srgbClr val="000000"/>
                  </a:solidFill>
                  <a:effectLst/>
                  <a:uLnTx/>
                  <a:uFillTx/>
                  <a:latin typeface="Tahoma" charset="0"/>
                  <a:ea typeface="+mn-ea"/>
                  <a:cs typeface="+mn-cs"/>
                </a:rPr>
                <a:t>DB</a:t>
              </a:r>
            </a:p>
          </p:txBody>
        </p:sp>
        <p:sp>
          <p:nvSpPr>
            <p:cNvPr id="237" name="Cylinder 236">
              <a:extLst>
                <a:ext uri="{FF2B5EF4-FFF2-40B4-BE49-F238E27FC236}">
                  <a16:creationId xmlns:a16="http://schemas.microsoft.com/office/drawing/2014/main" id="{C3933984-6E05-02E2-1CBE-659BE104FBCE}"/>
                </a:ext>
              </a:extLst>
            </p:cNvPr>
            <p:cNvSpPr/>
            <p:nvPr/>
          </p:nvSpPr>
          <p:spPr bwMode="auto">
            <a:xfrm>
              <a:off x="9679021" y="3693441"/>
              <a:ext cx="499353" cy="518809"/>
            </a:xfrm>
            <a:prstGeom prst="can">
              <a:avLst/>
            </a:prstGeom>
            <a:solidFill>
              <a:srgbClr val="00E4A8"/>
            </a:solidFill>
            <a:ln w="9525" cap="flat" cmpd="sng" algn="ctr">
              <a:solidFill>
                <a:srgbClr val="00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0" cap="none" spc="0" normalizeH="0" baseline="0" noProof="0">
                  <a:ln>
                    <a:noFill/>
                  </a:ln>
                  <a:solidFill>
                    <a:srgbClr val="000000"/>
                  </a:solidFill>
                  <a:effectLst/>
                  <a:uLnTx/>
                  <a:uFillTx/>
                  <a:latin typeface="Tahoma" charset="0"/>
                  <a:ea typeface="+mn-ea"/>
                  <a:cs typeface="+mn-cs"/>
                </a:rPr>
                <a:t>DB</a:t>
              </a:r>
            </a:p>
          </p:txBody>
        </p:sp>
        <p:sp>
          <p:nvSpPr>
            <p:cNvPr id="238" name="Cylinder 237">
              <a:extLst>
                <a:ext uri="{FF2B5EF4-FFF2-40B4-BE49-F238E27FC236}">
                  <a16:creationId xmlns:a16="http://schemas.microsoft.com/office/drawing/2014/main" id="{7BC33DC5-E0FC-A8B0-F4B9-1D502EBE485E}"/>
                </a:ext>
              </a:extLst>
            </p:cNvPr>
            <p:cNvSpPr/>
            <p:nvPr/>
          </p:nvSpPr>
          <p:spPr bwMode="auto">
            <a:xfrm>
              <a:off x="9797302" y="5513495"/>
              <a:ext cx="499353" cy="518809"/>
            </a:xfrm>
            <a:prstGeom prst="can">
              <a:avLst/>
            </a:prstGeom>
            <a:solidFill>
              <a:srgbClr val="00E4A8"/>
            </a:solidFill>
            <a:ln w="9525" cap="flat" cmpd="sng" algn="ctr">
              <a:solidFill>
                <a:srgbClr val="00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0" cap="none" spc="0" normalizeH="0" baseline="0" noProof="0">
                  <a:ln>
                    <a:noFill/>
                  </a:ln>
                  <a:solidFill>
                    <a:srgbClr val="000000"/>
                  </a:solidFill>
                  <a:effectLst/>
                  <a:uLnTx/>
                  <a:uFillTx/>
                  <a:latin typeface="Tahoma" charset="0"/>
                  <a:ea typeface="+mn-ea"/>
                  <a:cs typeface="+mn-cs"/>
                </a:rPr>
                <a:t>DB</a:t>
              </a:r>
            </a:p>
          </p:txBody>
        </p:sp>
        <p:sp>
          <p:nvSpPr>
            <p:cNvPr id="239" name="Cylinder 238">
              <a:extLst>
                <a:ext uri="{FF2B5EF4-FFF2-40B4-BE49-F238E27FC236}">
                  <a16:creationId xmlns:a16="http://schemas.microsoft.com/office/drawing/2014/main" id="{09F533EA-AF45-7076-4D0B-AF54B7903419}"/>
                </a:ext>
              </a:extLst>
            </p:cNvPr>
            <p:cNvSpPr/>
            <p:nvPr/>
          </p:nvSpPr>
          <p:spPr bwMode="auto">
            <a:xfrm>
              <a:off x="9405188" y="4401105"/>
              <a:ext cx="1087714" cy="666395"/>
            </a:xfrm>
            <a:prstGeom prst="can">
              <a:avLst/>
            </a:prstGeom>
            <a:solidFill>
              <a:srgbClr val="333399">
                <a:lumMod val="60000"/>
                <a:lumOff val="40000"/>
              </a:srgbClr>
            </a:solidFill>
            <a:ln w="9525" cap="flat" cmpd="sng" algn="ctr">
              <a:solidFill>
                <a:srgbClr val="00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0" cap="none" spc="0" normalizeH="0" baseline="0" noProof="0">
                  <a:ln>
                    <a:noFill/>
                  </a:ln>
                  <a:solidFill>
                    <a:srgbClr val="000000"/>
                  </a:solidFill>
                  <a:effectLst/>
                  <a:uLnTx/>
                  <a:uFillTx/>
                  <a:latin typeface="Tahoma" charset="0"/>
                  <a:ea typeface="+mn-ea"/>
                  <a:cs typeface="+mn-cs"/>
                </a:rPr>
                <a:t>Data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0" cap="none" spc="0" normalizeH="0" baseline="0" noProof="0">
                  <a:ln>
                    <a:noFill/>
                  </a:ln>
                  <a:solidFill>
                    <a:srgbClr val="000000"/>
                  </a:solidFill>
                  <a:effectLst/>
                  <a:uLnTx/>
                  <a:uFillTx/>
                  <a:latin typeface="Tahoma" charset="0"/>
                  <a:ea typeface="+mn-ea"/>
                  <a:cs typeface="+mn-cs"/>
                </a:rPr>
                <a:t>Warehouse</a:t>
              </a:r>
            </a:p>
          </p:txBody>
        </p:sp>
        <p:sp>
          <p:nvSpPr>
            <p:cNvPr id="240" name="Cube 239">
              <a:extLst>
                <a:ext uri="{FF2B5EF4-FFF2-40B4-BE49-F238E27FC236}">
                  <a16:creationId xmlns:a16="http://schemas.microsoft.com/office/drawing/2014/main" id="{E75E825B-FC38-52B2-711B-727583B47633}"/>
                </a:ext>
              </a:extLst>
            </p:cNvPr>
            <p:cNvSpPr/>
            <p:nvPr/>
          </p:nvSpPr>
          <p:spPr bwMode="auto">
            <a:xfrm>
              <a:off x="9017540" y="1279420"/>
              <a:ext cx="673377" cy="560698"/>
            </a:xfrm>
            <a:prstGeom prst="cube">
              <a:avLst/>
            </a:prstGeom>
            <a:solidFill>
              <a:srgbClr val="FFCF01">
                <a:lumMod val="20000"/>
                <a:lumOff val="80000"/>
              </a:srgbClr>
            </a:solidFill>
            <a:ln w="9525" cap="flat" cmpd="sng" algn="ctr">
              <a:solidFill>
                <a:srgbClr val="00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0" cap="none" spc="0" normalizeH="0" baseline="0" noProof="0">
                  <a:ln>
                    <a:noFill/>
                  </a:ln>
                  <a:solidFill>
                    <a:srgbClr val="000000"/>
                  </a:solidFill>
                  <a:effectLst/>
                  <a:uLnTx/>
                  <a:uFillTx/>
                  <a:latin typeface="Tahoma" charset="0"/>
                  <a:ea typeface="+mn-ea"/>
                  <a:cs typeface="+mn-cs"/>
                </a:rPr>
                <a:t>SAAS</a:t>
              </a:r>
            </a:p>
          </p:txBody>
        </p:sp>
        <p:sp>
          <p:nvSpPr>
            <p:cNvPr id="241" name="Cube 240">
              <a:extLst>
                <a:ext uri="{FF2B5EF4-FFF2-40B4-BE49-F238E27FC236}">
                  <a16:creationId xmlns:a16="http://schemas.microsoft.com/office/drawing/2014/main" id="{F533A446-DBA7-5D2D-B6E2-BAAC87CA9E20}"/>
                </a:ext>
              </a:extLst>
            </p:cNvPr>
            <p:cNvSpPr/>
            <p:nvPr/>
          </p:nvSpPr>
          <p:spPr bwMode="auto">
            <a:xfrm>
              <a:off x="8924582" y="5083712"/>
              <a:ext cx="673377" cy="560698"/>
            </a:xfrm>
            <a:prstGeom prst="cube">
              <a:avLst/>
            </a:prstGeom>
            <a:solidFill>
              <a:srgbClr val="FFCF01">
                <a:lumMod val="20000"/>
                <a:lumOff val="80000"/>
              </a:srgbClr>
            </a:solidFill>
            <a:ln w="9525" cap="flat" cmpd="sng" algn="ctr">
              <a:solidFill>
                <a:srgbClr val="00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0" cap="none" spc="0" normalizeH="0" baseline="0" noProof="0">
                  <a:ln>
                    <a:noFill/>
                  </a:ln>
                  <a:solidFill>
                    <a:srgbClr val="000000"/>
                  </a:solidFill>
                  <a:effectLst/>
                  <a:uLnTx/>
                  <a:uFillTx/>
                  <a:latin typeface="Tahoma" charset="0"/>
                  <a:ea typeface="+mn-ea"/>
                  <a:cs typeface="+mn-cs"/>
                </a:rPr>
                <a:t>SAAS</a:t>
              </a:r>
            </a:p>
          </p:txBody>
        </p:sp>
      </p:grpSp>
      <p:grpSp>
        <p:nvGrpSpPr>
          <p:cNvPr id="314" name="Group 313">
            <a:extLst>
              <a:ext uri="{FF2B5EF4-FFF2-40B4-BE49-F238E27FC236}">
                <a16:creationId xmlns:a16="http://schemas.microsoft.com/office/drawing/2014/main" id="{72795707-045F-44B6-3B9A-9D2A83D6A1A5}"/>
              </a:ext>
            </a:extLst>
          </p:cNvPr>
          <p:cNvGrpSpPr/>
          <p:nvPr/>
        </p:nvGrpSpPr>
        <p:grpSpPr>
          <a:xfrm>
            <a:off x="1164721" y="4585817"/>
            <a:ext cx="9572644" cy="1534763"/>
            <a:chOff x="1181417" y="4495589"/>
            <a:chExt cx="9572644" cy="1534763"/>
          </a:xfrm>
        </p:grpSpPr>
        <p:sp>
          <p:nvSpPr>
            <p:cNvPr id="315" name="Rectangle 314">
              <a:extLst>
                <a:ext uri="{FF2B5EF4-FFF2-40B4-BE49-F238E27FC236}">
                  <a16:creationId xmlns:a16="http://schemas.microsoft.com/office/drawing/2014/main" id="{2B60283B-D554-8247-D92F-3B8EDE289A67}"/>
                </a:ext>
              </a:extLst>
            </p:cNvPr>
            <p:cNvSpPr/>
            <p:nvPr/>
          </p:nvSpPr>
          <p:spPr>
            <a:xfrm>
              <a:off x="1806284" y="4664026"/>
              <a:ext cx="8947777" cy="1366326"/>
            </a:xfrm>
            <a:prstGeom prst="rect">
              <a:avLst/>
            </a:prstGeom>
            <a:solidFill>
              <a:srgbClr val="1450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16" name="Rectangle 315">
              <a:extLst>
                <a:ext uri="{FF2B5EF4-FFF2-40B4-BE49-F238E27FC236}">
                  <a16:creationId xmlns:a16="http://schemas.microsoft.com/office/drawing/2014/main" id="{D4EA0797-A5D5-C263-015C-135BBA2A2A85}"/>
                </a:ext>
              </a:extLst>
            </p:cNvPr>
            <p:cNvSpPr/>
            <p:nvPr/>
          </p:nvSpPr>
          <p:spPr>
            <a:xfrm>
              <a:off x="1646878" y="4495589"/>
              <a:ext cx="8910048" cy="1342069"/>
            </a:xfrm>
            <a:prstGeom prst="rect">
              <a:avLst/>
            </a:prstGeom>
            <a:solidFill>
              <a:srgbClr val="1564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17" name="TextBox 316">
              <a:extLst>
                <a:ext uri="{FF2B5EF4-FFF2-40B4-BE49-F238E27FC236}">
                  <a16:creationId xmlns:a16="http://schemas.microsoft.com/office/drawing/2014/main" id="{1EF0D3EA-A5FE-6835-26C4-51423E99665C}"/>
                </a:ext>
              </a:extLst>
            </p:cNvPr>
            <p:cNvSpPr txBox="1"/>
            <p:nvPr/>
          </p:nvSpPr>
          <p:spPr>
            <a:xfrm>
              <a:off x="2359924" y="4814866"/>
              <a:ext cx="8059183"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HR and Talent Management need actionable data about learners to support staffing different federal jobs, work roles, occupations, and careers.</a:t>
              </a:r>
            </a:p>
          </p:txBody>
        </p:sp>
        <p:grpSp>
          <p:nvGrpSpPr>
            <p:cNvPr id="318" name="Group 317">
              <a:extLst>
                <a:ext uri="{FF2B5EF4-FFF2-40B4-BE49-F238E27FC236}">
                  <a16:creationId xmlns:a16="http://schemas.microsoft.com/office/drawing/2014/main" id="{7E6674E0-1D8D-EFD6-0232-008BB72321A7}"/>
                </a:ext>
              </a:extLst>
            </p:cNvPr>
            <p:cNvGrpSpPr/>
            <p:nvPr/>
          </p:nvGrpSpPr>
          <p:grpSpPr>
            <a:xfrm>
              <a:off x="1181417" y="4673615"/>
              <a:ext cx="958093" cy="958093"/>
              <a:chOff x="3344799" y="5304451"/>
              <a:chExt cx="958093" cy="958093"/>
            </a:xfrm>
          </p:grpSpPr>
          <p:sp>
            <p:nvSpPr>
              <p:cNvPr id="319" name="Oval 318">
                <a:extLst>
                  <a:ext uri="{FF2B5EF4-FFF2-40B4-BE49-F238E27FC236}">
                    <a16:creationId xmlns:a16="http://schemas.microsoft.com/office/drawing/2014/main" id="{F1EDB7B2-1287-10EC-8071-6383D70CAC93}"/>
                  </a:ext>
                </a:extLst>
              </p:cNvPr>
              <p:cNvSpPr/>
              <p:nvPr/>
            </p:nvSpPr>
            <p:spPr>
              <a:xfrm>
                <a:off x="3344799" y="5304451"/>
                <a:ext cx="958093" cy="958093"/>
              </a:xfrm>
              <a:prstGeom prst="ellipse">
                <a:avLst/>
              </a:prstGeom>
              <a:solidFill>
                <a:schemeClr val="bg1"/>
              </a:solidFill>
              <a:ln>
                <a:noFill/>
              </a:ln>
              <a:effectLst>
                <a:outerShdw blurRad="177800" dist="762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20" name="Picture 319" descr="A hand holding a light bulb&#10;&#10;Description automatically generated with medium confidence">
                <a:extLst>
                  <a:ext uri="{FF2B5EF4-FFF2-40B4-BE49-F238E27FC236}">
                    <a16:creationId xmlns:a16="http://schemas.microsoft.com/office/drawing/2014/main" id="{2AE1EE28-2B1E-6AE5-35DD-8F7F1E4884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59893" y="5410443"/>
                <a:ext cx="728690" cy="728690"/>
              </a:xfrm>
              <a:prstGeom prst="rect">
                <a:avLst/>
              </a:prstGeom>
            </p:spPr>
          </p:pic>
        </p:grpSp>
      </p:grpSp>
      <p:sp>
        <p:nvSpPr>
          <p:cNvPr id="321" name="TextBox 320">
            <a:extLst>
              <a:ext uri="{FF2B5EF4-FFF2-40B4-BE49-F238E27FC236}">
                <a16:creationId xmlns:a16="http://schemas.microsoft.com/office/drawing/2014/main" id="{E15F1AEA-B790-D241-6DFB-7BA5CA33A7CC}"/>
              </a:ext>
            </a:extLst>
          </p:cNvPr>
          <p:cNvSpPr txBox="1"/>
          <p:nvPr/>
        </p:nvSpPr>
        <p:spPr>
          <a:xfrm>
            <a:off x="5659987" y="2276115"/>
            <a:ext cx="805624" cy="748744"/>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729A"/>
                </a:solidFill>
                <a:effectLst/>
                <a:uLnTx/>
                <a:uFillTx/>
                <a:latin typeface="Calibri" panose="020F0502020204030204" pitchFamily="34" charset="0"/>
                <a:ea typeface="Calibri" panose="020F0502020204030204" pitchFamily="34" charset="0"/>
                <a:cs typeface="Calibri" panose="020F0502020204030204" pitchFamily="34" charset="0"/>
              </a:rPr>
              <a:t>vs</a:t>
            </a:r>
          </a:p>
        </p:txBody>
      </p:sp>
      <p:pic>
        <p:nvPicPr>
          <p:cNvPr id="322" name="Picture 321" descr="A yellow line on a black background&#10;&#10;Description automatically generated with medium confidence">
            <a:extLst>
              <a:ext uri="{FF2B5EF4-FFF2-40B4-BE49-F238E27FC236}">
                <a16:creationId xmlns:a16="http://schemas.microsoft.com/office/drawing/2014/main" id="{3633774D-27B5-0A37-050B-13AD415C85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29940" y="2826480"/>
            <a:ext cx="780101" cy="265428"/>
          </a:xfrm>
          <a:prstGeom prst="rect">
            <a:avLst/>
          </a:prstGeom>
        </p:spPr>
      </p:pic>
      <p:sp>
        <p:nvSpPr>
          <p:cNvPr id="323" name="Text Placeholder 3">
            <a:extLst>
              <a:ext uri="{FF2B5EF4-FFF2-40B4-BE49-F238E27FC236}">
                <a16:creationId xmlns:a16="http://schemas.microsoft.com/office/drawing/2014/main" id="{A74E6049-56C5-AA13-9DE7-9C807C1E927F}"/>
              </a:ext>
            </a:extLst>
          </p:cNvPr>
          <p:cNvSpPr txBox="1">
            <a:spLocks/>
          </p:cNvSpPr>
          <p:nvPr/>
        </p:nvSpPr>
        <p:spPr>
          <a:xfrm>
            <a:off x="1149010" y="82690"/>
            <a:ext cx="10838576" cy="919242"/>
          </a:xfrm>
          <a:prstGeom prst="rect">
            <a:avLst/>
          </a:prstGeom>
        </p:spPr>
        <p:txBody>
          <a:bodyPr anchor="ctr"/>
          <a:lstStyle>
            <a:lvl1pPr marL="0" indent="0" algn="l" defTabSz="914400" rtl="0" eaLnBrk="1" latinLnBrk="0" hangingPunct="1">
              <a:spcBef>
                <a:spcPct val="20000"/>
              </a:spcBef>
              <a:buFont typeface="Arial" panose="020B0604020202020204" pitchFamily="34" charset="0"/>
              <a:buNone/>
              <a:defRPr sz="32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prstClr val="black"/>
                </a:solidFill>
                <a:effectLst/>
                <a:uLnTx/>
                <a:uFillTx/>
                <a:latin typeface="Calibri"/>
                <a:ea typeface="+mn-ea"/>
                <a:cs typeface="+mn-cs"/>
              </a:rPr>
              <a:t>What is the Problem? </a:t>
            </a:r>
            <a:r>
              <a:rPr kumimoji="0" lang="en-US" sz="2400" b="1" i="0" u="none" strike="noStrike" kern="1200" cap="none" spc="0" normalizeH="0" baseline="0" noProof="0">
                <a:ln>
                  <a:noFill/>
                </a:ln>
                <a:solidFill>
                  <a:prstClr val="black"/>
                </a:solidFill>
                <a:effectLst/>
                <a:highlight>
                  <a:srgbClr val="FFFF00"/>
                </a:highlight>
                <a:uLnTx/>
                <a:uFillTx/>
                <a:latin typeface="Calibri"/>
                <a:ea typeface="+mn-ea"/>
                <a:cs typeface="+mn-cs"/>
              </a:rPr>
              <a:t> </a:t>
            </a:r>
          </a:p>
        </p:txBody>
      </p:sp>
      <p:grpSp>
        <p:nvGrpSpPr>
          <p:cNvPr id="388" name="Group 387">
            <a:extLst>
              <a:ext uri="{FF2B5EF4-FFF2-40B4-BE49-F238E27FC236}">
                <a16:creationId xmlns:a16="http://schemas.microsoft.com/office/drawing/2014/main" id="{A377C6BB-A3BC-51D6-1294-B2221921F934}"/>
              </a:ext>
            </a:extLst>
          </p:cNvPr>
          <p:cNvGrpSpPr/>
          <p:nvPr/>
        </p:nvGrpSpPr>
        <p:grpSpPr>
          <a:xfrm>
            <a:off x="7694339" y="1274806"/>
            <a:ext cx="2799181" cy="2933683"/>
            <a:chOff x="7694339" y="1274806"/>
            <a:chExt cx="2799181" cy="2933683"/>
          </a:xfrm>
        </p:grpSpPr>
        <p:grpSp>
          <p:nvGrpSpPr>
            <p:cNvPr id="348" name="Group 347">
              <a:extLst>
                <a:ext uri="{FF2B5EF4-FFF2-40B4-BE49-F238E27FC236}">
                  <a16:creationId xmlns:a16="http://schemas.microsoft.com/office/drawing/2014/main" id="{366120C9-94AB-8C6A-578A-AA79B9AE35C4}"/>
                </a:ext>
              </a:extLst>
            </p:cNvPr>
            <p:cNvGrpSpPr/>
            <p:nvPr/>
          </p:nvGrpSpPr>
          <p:grpSpPr>
            <a:xfrm>
              <a:off x="7694339" y="1274806"/>
              <a:ext cx="2799181" cy="2933683"/>
              <a:chOff x="5036609" y="1032934"/>
              <a:chExt cx="2126273" cy="2228444"/>
            </a:xfrm>
          </p:grpSpPr>
          <p:sp>
            <p:nvSpPr>
              <p:cNvPr id="335" name="TextBox 334">
                <a:extLst>
                  <a:ext uri="{FF2B5EF4-FFF2-40B4-BE49-F238E27FC236}">
                    <a16:creationId xmlns:a16="http://schemas.microsoft.com/office/drawing/2014/main" id="{14D4F5AB-75D4-1C3C-EEC5-B2E9396FE996}"/>
                  </a:ext>
                </a:extLst>
              </p:cNvPr>
              <p:cNvSpPr txBox="1"/>
              <p:nvPr/>
            </p:nvSpPr>
            <p:spPr>
              <a:xfrm>
                <a:off x="5036609" y="2718192"/>
                <a:ext cx="1941467" cy="543186"/>
              </a:xfrm>
              <a:prstGeom prst="round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7195D"/>
                    </a:solidFill>
                    <a:effectLst/>
                    <a:uLnTx/>
                    <a:uFillTx/>
                    <a:latin typeface="Roboto" panose="02000000000000000000" pitchFamily="2" charset="0"/>
                    <a:ea typeface="Roboto" panose="02000000000000000000" pitchFamily="2" charset="0"/>
                    <a:cs typeface="Roboto" panose="02000000000000000000" pitchFamily="2" charset="0"/>
                  </a:rPr>
                  <a:t>DoD Learning </a:t>
                </a:r>
                <a:br>
                  <a:rPr kumimoji="0" lang="en-US" sz="1800" b="1" i="0" u="none" strike="noStrike" kern="1200" cap="none" spc="0" normalizeH="0" baseline="0" noProof="0">
                    <a:ln>
                      <a:noFill/>
                    </a:ln>
                    <a:solidFill>
                      <a:srgbClr val="07195D"/>
                    </a:solidFill>
                    <a:effectLst/>
                    <a:uLnTx/>
                    <a:uFillTx/>
                    <a:latin typeface="Roboto" panose="02000000000000000000" pitchFamily="2" charset="0"/>
                    <a:ea typeface="Roboto" panose="02000000000000000000" pitchFamily="2" charset="0"/>
                    <a:cs typeface="Roboto" panose="02000000000000000000" pitchFamily="2" charset="0"/>
                  </a:rPr>
                </a:br>
                <a:r>
                  <a:rPr kumimoji="0" lang="en-US" sz="1800" b="1" i="0" u="none" strike="noStrike" kern="1200" cap="none" spc="0" normalizeH="0" baseline="0" noProof="0">
                    <a:ln>
                      <a:noFill/>
                    </a:ln>
                    <a:solidFill>
                      <a:srgbClr val="07195D"/>
                    </a:solidFill>
                    <a:effectLst/>
                    <a:uLnTx/>
                    <a:uFillTx/>
                    <a:latin typeface="Roboto" panose="02000000000000000000" pitchFamily="2" charset="0"/>
                    <a:ea typeface="Roboto" panose="02000000000000000000" pitchFamily="2" charset="0"/>
                    <a:cs typeface="Roboto" panose="02000000000000000000" pitchFamily="2" charset="0"/>
                  </a:rPr>
                  <a:t>Enclave (DLE)</a:t>
                </a:r>
              </a:p>
            </p:txBody>
          </p:sp>
          <p:pic>
            <p:nvPicPr>
              <p:cNvPr id="336" name="Graphic 335" descr="Cloud outline">
                <a:extLst>
                  <a:ext uri="{FF2B5EF4-FFF2-40B4-BE49-F238E27FC236}">
                    <a16:creationId xmlns:a16="http://schemas.microsoft.com/office/drawing/2014/main" id="{DF89CD1C-531C-95BC-2F4F-E5CFBFFF96C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49994" y="1750855"/>
                <a:ext cx="1307355" cy="1307355"/>
              </a:xfrm>
              <a:prstGeom prst="rect">
                <a:avLst/>
              </a:prstGeom>
            </p:spPr>
          </p:pic>
          <p:grpSp>
            <p:nvGrpSpPr>
              <p:cNvPr id="337" name="Group 336">
                <a:extLst>
                  <a:ext uri="{FF2B5EF4-FFF2-40B4-BE49-F238E27FC236}">
                    <a16:creationId xmlns:a16="http://schemas.microsoft.com/office/drawing/2014/main" id="{FF3A1626-E149-0992-090A-66AE11E6FA25}"/>
                  </a:ext>
                </a:extLst>
              </p:cNvPr>
              <p:cNvGrpSpPr/>
              <p:nvPr/>
            </p:nvGrpSpPr>
            <p:grpSpPr>
              <a:xfrm flipV="1">
                <a:off x="5525256" y="1132097"/>
                <a:ext cx="1222447" cy="965058"/>
                <a:chOff x="4741196" y="2409647"/>
                <a:chExt cx="1222447" cy="965058"/>
              </a:xfrm>
            </p:grpSpPr>
            <p:sp>
              <p:nvSpPr>
                <p:cNvPr id="338" name="Oval 337">
                  <a:extLst>
                    <a:ext uri="{FF2B5EF4-FFF2-40B4-BE49-F238E27FC236}">
                      <a16:creationId xmlns:a16="http://schemas.microsoft.com/office/drawing/2014/main" id="{D39472FA-410F-5563-DBF5-E88F07971BC5}"/>
                    </a:ext>
                  </a:extLst>
                </p:cNvPr>
                <p:cNvSpPr/>
                <p:nvPr/>
              </p:nvSpPr>
              <p:spPr>
                <a:xfrm>
                  <a:off x="4741196" y="2968158"/>
                  <a:ext cx="406547" cy="406547"/>
                </a:xfrm>
                <a:prstGeom prst="ellipse">
                  <a:avLst/>
                </a:prstGeom>
                <a:noFill/>
                <a:ln w="19050">
                  <a:solidFill>
                    <a:srgbClr val="07195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340" name="Oval 339">
                  <a:extLst>
                    <a:ext uri="{FF2B5EF4-FFF2-40B4-BE49-F238E27FC236}">
                      <a16:creationId xmlns:a16="http://schemas.microsoft.com/office/drawing/2014/main" id="{39B9BF9A-DBEE-0C8E-A4B8-AD366F85AB38}"/>
                    </a:ext>
                  </a:extLst>
                </p:cNvPr>
                <p:cNvSpPr/>
                <p:nvPr/>
              </p:nvSpPr>
              <p:spPr>
                <a:xfrm>
                  <a:off x="5736128" y="2589683"/>
                  <a:ext cx="227515" cy="227515"/>
                </a:xfrm>
                <a:prstGeom prst="ellipse">
                  <a:avLst/>
                </a:prstGeom>
                <a:noFill/>
                <a:ln w="19050">
                  <a:solidFill>
                    <a:srgbClr val="07195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cxnSp>
              <p:nvCxnSpPr>
                <p:cNvPr id="342" name="Straight Connector 341">
                  <a:extLst>
                    <a:ext uri="{FF2B5EF4-FFF2-40B4-BE49-F238E27FC236}">
                      <a16:creationId xmlns:a16="http://schemas.microsoft.com/office/drawing/2014/main" id="{AF5E2505-6235-3467-07A0-851812B253A4}"/>
                    </a:ext>
                  </a:extLst>
                </p:cNvPr>
                <p:cNvCxnSpPr>
                  <a:cxnSpLocks/>
                </p:cNvCxnSpPr>
                <p:nvPr/>
              </p:nvCxnSpPr>
              <p:spPr>
                <a:xfrm flipH="1">
                  <a:off x="4743128" y="2409647"/>
                  <a:ext cx="426268" cy="286402"/>
                </a:xfrm>
                <a:prstGeom prst="line">
                  <a:avLst/>
                </a:prstGeom>
                <a:ln w="19050">
                  <a:solidFill>
                    <a:srgbClr val="07195D"/>
                  </a:solidFill>
                </a:ln>
              </p:spPr>
              <p:style>
                <a:lnRef idx="1">
                  <a:schemeClr val="accent1"/>
                </a:lnRef>
                <a:fillRef idx="0">
                  <a:schemeClr val="accent1"/>
                </a:fillRef>
                <a:effectRef idx="0">
                  <a:schemeClr val="accent1"/>
                </a:effectRef>
                <a:fontRef idx="minor">
                  <a:schemeClr val="tx1"/>
                </a:fontRef>
              </p:style>
            </p:cxnSp>
            <p:cxnSp>
              <p:nvCxnSpPr>
                <p:cNvPr id="343" name="Straight Connector 342">
                  <a:extLst>
                    <a:ext uri="{FF2B5EF4-FFF2-40B4-BE49-F238E27FC236}">
                      <a16:creationId xmlns:a16="http://schemas.microsoft.com/office/drawing/2014/main" id="{AF945D5B-6FEC-67F3-3775-B045CB581167}"/>
                    </a:ext>
                  </a:extLst>
                </p:cNvPr>
                <p:cNvCxnSpPr>
                  <a:cxnSpLocks/>
                </p:cNvCxnSpPr>
                <p:nvPr/>
              </p:nvCxnSpPr>
              <p:spPr>
                <a:xfrm flipH="1">
                  <a:off x="4997461" y="2409647"/>
                  <a:ext cx="164689" cy="558511"/>
                </a:xfrm>
                <a:prstGeom prst="line">
                  <a:avLst/>
                </a:prstGeom>
                <a:ln w="19050">
                  <a:solidFill>
                    <a:srgbClr val="07195D"/>
                  </a:solidFill>
                </a:ln>
              </p:spPr>
              <p:style>
                <a:lnRef idx="1">
                  <a:schemeClr val="accent1"/>
                </a:lnRef>
                <a:fillRef idx="0">
                  <a:schemeClr val="accent1"/>
                </a:fillRef>
                <a:effectRef idx="0">
                  <a:schemeClr val="accent1"/>
                </a:effectRef>
                <a:fontRef idx="minor">
                  <a:schemeClr val="tx1"/>
                </a:fontRef>
              </p:style>
            </p:cxnSp>
            <p:cxnSp>
              <p:nvCxnSpPr>
                <p:cNvPr id="344" name="Straight Connector 343">
                  <a:extLst>
                    <a:ext uri="{FF2B5EF4-FFF2-40B4-BE49-F238E27FC236}">
                      <a16:creationId xmlns:a16="http://schemas.microsoft.com/office/drawing/2014/main" id="{4B2BFC23-8486-DC08-DDAB-0DC6B24930A9}"/>
                    </a:ext>
                  </a:extLst>
                </p:cNvPr>
                <p:cNvCxnSpPr>
                  <a:cxnSpLocks/>
                </p:cNvCxnSpPr>
                <p:nvPr/>
              </p:nvCxnSpPr>
              <p:spPr>
                <a:xfrm>
                  <a:off x="5172763" y="2419563"/>
                  <a:ext cx="573849" cy="234740"/>
                </a:xfrm>
                <a:prstGeom prst="line">
                  <a:avLst/>
                </a:prstGeom>
                <a:ln w="19050">
                  <a:solidFill>
                    <a:srgbClr val="07195D"/>
                  </a:solidFill>
                </a:ln>
              </p:spPr>
              <p:style>
                <a:lnRef idx="1">
                  <a:schemeClr val="accent1"/>
                </a:lnRef>
                <a:fillRef idx="0">
                  <a:schemeClr val="accent1"/>
                </a:fillRef>
                <a:effectRef idx="0">
                  <a:schemeClr val="accent1"/>
                </a:effectRef>
                <a:fontRef idx="minor">
                  <a:schemeClr val="tx1"/>
                </a:fontRef>
              </p:style>
            </p:cxnSp>
            <p:cxnSp>
              <p:nvCxnSpPr>
                <p:cNvPr id="345" name="Straight Connector 344">
                  <a:extLst>
                    <a:ext uri="{FF2B5EF4-FFF2-40B4-BE49-F238E27FC236}">
                      <a16:creationId xmlns:a16="http://schemas.microsoft.com/office/drawing/2014/main" id="{5D743DC1-E547-4CE4-8A1B-3B2A9276A792}"/>
                    </a:ext>
                  </a:extLst>
                </p:cNvPr>
                <p:cNvCxnSpPr>
                  <a:cxnSpLocks/>
                </p:cNvCxnSpPr>
                <p:nvPr/>
              </p:nvCxnSpPr>
              <p:spPr>
                <a:xfrm>
                  <a:off x="5167149" y="2419563"/>
                  <a:ext cx="161843" cy="347626"/>
                </a:xfrm>
                <a:prstGeom prst="line">
                  <a:avLst/>
                </a:prstGeom>
                <a:ln w="19050">
                  <a:solidFill>
                    <a:srgbClr val="07195D"/>
                  </a:solidFill>
                </a:ln>
              </p:spPr>
              <p:style>
                <a:lnRef idx="1">
                  <a:schemeClr val="accent1"/>
                </a:lnRef>
                <a:fillRef idx="0">
                  <a:schemeClr val="accent1"/>
                </a:fillRef>
                <a:effectRef idx="0">
                  <a:schemeClr val="accent1"/>
                </a:effectRef>
                <a:fontRef idx="minor">
                  <a:schemeClr val="tx1"/>
                </a:fontRef>
              </p:style>
            </p:cxnSp>
          </p:grpSp>
          <p:sp>
            <p:nvSpPr>
              <p:cNvPr id="346" name="TextBox 345">
                <a:extLst>
                  <a:ext uri="{FF2B5EF4-FFF2-40B4-BE49-F238E27FC236}">
                    <a16:creationId xmlns:a16="http://schemas.microsoft.com/office/drawing/2014/main" id="{586BACE8-388E-6A63-ECA1-091CA78FBE62}"/>
                  </a:ext>
                </a:extLst>
              </p:cNvPr>
              <p:cNvSpPr txBox="1"/>
              <p:nvPr/>
            </p:nvSpPr>
            <p:spPr>
              <a:xfrm>
                <a:off x="6044414" y="1032934"/>
                <a:ext cx="1118468" cy="439722"/>
              </a:xfrm>
              <a:prstGeom prst="round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7195D"/>
                    </a:solidFill>
                    <a:effectLst/>
                    <a:uLnTx/>
                    <a:uFillTx/>
                    <a:latin typeface="Roboto" panose="02000000000000000000" pitchFamily="2" charset="0"/>
                    <a:ea typeface="Roboto" panose="02000000000000000000" pitchFamily="2" charset="0"/>
                    <a:cs typeface="Roboto" panose="02000000000000000000" pitchFamily="2" charset="0"/>
                  </a:rPr>
                  <a:t>Integrated </a:t>
                </a:r>
                <a:br>
                  <a:rPr kumimoji="0" lang="en-US" sz="1400" b="1" i="0" u="none" strike="noStrike" kern="1200" cap="none" spc="0" normalizeH="0" baseline="0" noProof="0">
                    <a:ln>
                      <a:noFill/>
                    </a:ln>
                    <a:solidFill>
                      <a:srgbClr val="07195D"/>
                    </a:solidFill>
                    <a:effectLst/>
                    <a:uLnTx/>
                    <a:uFillTx/>
                    <a:latin typeface="Roboto" panose="02000000000000000000" pitchFamily="2" charset="0"/>
                    <a:ea typeface="Roboto" panose="02000000000000000000" pitchFamily="2" charset="0"/>
                    <a:cs typeface="Roboto" panose="02000000000000000000" pitchFamily="2" charset="0"/>
                  </a:rPr>
                </a:br>
                <a:r>
                  <a:rPr kumimoji="0" lang="en-US" sz="1400" b="1" i="0" u="none" strike="noStrike" kern="1200" cap="none" spc="0" normalizeH="0" baseline="0" noProof="0">
                    <a:ln>
                      <a:noFill/>
                    </a:ln>
                    <a:solidFill>
                      <a:srgbClr val="07195D"/>
                    </a:solidFill>
                    <a:effectLst/>
                    <a:uLnTx/>
                    <a:uFillTx/>
                    <a:latin typeface="Roboto" panose="02000000000000000000" pitchFamily="2" charset="0"/>
                    <a:ea typeface="Roboto" panose="02000000000000000000" pitchFamily="2" charset="0"/>
                    <a:cs typeface="Roboto" panose="02000000000000000000" pitchFamily="2" charset="0"/>
                  </a:rPr>
                  <a:t>Systems</a:t>
                </a:r>
              </a:p>
            </p:txBody>
          </p:sp>
          <p:pic>
            <p:nvPicPr>
              <p:cNvPr id="347" name="Picture 346">
                <a:extLst>
                  <a:ext uri="{FF2B5EF4-FFF2-40B4-BE49-F238E27FC236}">
                    <a16:creationId xmlns:a16="http://schemas.microsoft.com/office/drawing/2014/main" id="{FBC05FA6-3CCF-5177-EA20-7CF297A0A6B2}"/>
                  </a:ext>
                </a:extLst>
              </p:cNvPr>
              <p:cNvPicPr>
                <a:picLocks noChangeAspect="1"/>
              </p:cNvPicPr>
              <p:nvPr/>
            </p:nvPicPr>
            <p:blipFill>
              <a:blip r:embed="rId7"/>
              <a:srcRect t="129" r="71342" b="-9835"/>
              <a:stretch/>
            </p:blipFill>
            <p:spPr>
              <a:xfrm>
                <a:off x="5525256" y="1135710"/>
                <a:ext cx="406546" cy="399440"/>
              </a:xfrm>
              <a:prstGeom prst="ellipse">
                <a:avLst/>
              </a:prstGeom>
              <a:solidFill>
                <a:srgbClr val="FFFFFF"/>
              </a:solidFill>
              <a:ln w="12700">
                <a:solidFill>
                  <a:srgbClr val="07195D"/>
                </a:solidFill>
              </a:ln>
            </p:spPr>
          </p:pic>
        </p:grpSp>
        <p:sp>
          <p:nvSpPr>
            <p:cNvPr id="349" name="Rectangle: Rounded Corners 348">
              <a:extLst>
                <a:ext uri="{FF2B5EF4-FFF2-40B4-BE49-F238E27FC236}">
                  <a16:creationId xmlns:a16="http://schemas.microsoft.com/office/drawing/2014/main" id="{39A6391B-C28D-DEC4-2785-1933B1CCE687}"/>
                </a:ext>
              </a:extLst>
            </p:cNvPr>
            <p:cNvSpPr/>
            <p:nvPr/>
          </p:nvSpPr>
          <p:spPr bwMode="auto">
            <a:xfrm>
              <a:off x="8950451" y="1970663"/>
              <a:ext cx="449798" cy="367968"/>
            </a:xfrm>
            <a:prstGeom prst="roundRect">
              <a:avLst/>
            </a:prstGeom>
            <a:solidFill>
              <a:srgbClr val="FFC000"/>
            </a:solidFill>
            <a:ln w="9525" cap="flat" cmpd="sng" algn="ctr">
              <a:solidFill>
                <a:srgbClr val="00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0" cap="none" spc="0" normalizeH="0" baseline="0" noProof="0">
                  <a:ln>
                    <a:noFill/>
                  </a:ln>
                  <a:solidFill>
                    <a:srgbClr val="000000"/>
                  </a:solidFill>
                  <a:effectLst/>
                  <a:uLnTx/>
                  <a:uFillTx/>
                  <a:latin typeface="Tahoma" charset="0"/>
                  <a:ea typeface="+mn-ea"/>
                  <a:cs typeface="+mn-cs"/>
                </a:rPr>
                <a:t>Apps</a:t>
              </a:r>
            </a:p>
          </p:txBody>
        </p:sp>
        <p:sp>
          <p:nvSpPr>
            <p:cNvPr id="350" name="Cube 349">
              <a:extLst>
                <a:ext uri="{FF2B5EF4-FFF2-40B4-BE49-F238E27FC236}">
                  <a16:creationId xmlns:a16="http://schemas.microsoft.com/office/drawing/2014/main" id="{1841025E-97FF-8F5F-2A87-83F3AD635802}"/>
                </a:ext>
              </a:extLst>
            </p:cNvPr>
            <p:cNvSpPr/>
            <p:nvPr/>
          </p:nvSpPr>
          <p:spPr bwMode="auto">
            <a:xfrm>
              <a:off x="9581970" y="1976847"/>
              <a:ext cx="539674" cy="550026"/>
            </a:xfrm>
            <a:prstGeom prst="cube">
              <a:avLst/>
            </a:prstGeom>
            <a:solidFill>
              <a:srgbClr val="FFCF01">
                <a:lumMod val="20000"/>
                <a:lumOff val="80000"/>
              </a:srgbClr>
            </a:solidFill>
            <a:ln w="9525" cap="flat" cmpd="sng" algn="ctr">
              <a:solidFill>
                <a:srgbClr val="00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0" cap="none" spc="0" normalizeH="0" baseline="0" noProof="0">
                  <a:ln>
                    <a:noFill/>
                  </a:ln>
                  <a:solidFill>
                    <a:srgbClr val="000000"/>
                  </a:solidFill>
                  <a:effectLst/>
                  <a:uLnTx/>
                  <a:uFillTx/>
                  <a:latin typeface="Tahoma" charset="0"/>
                  <a:ea typeface="+mn-ea"/>
                  <a:cs typeface="+mn-cs"/>
                </a:rPr>
                <a:t>SAAS</a:t>
              </a:r>
            </a:p>
          </p:txBody>
        </p:sp>
        <p:sp>
          <p:nvSpPr>
            <p:cNvPr id="351" name="Cylinder 350">
              <a:extLst>
                <a:ext uri="{FF2B5EF4-FFF2-40B4-BE49-F238E27FC236}">
                  <a16:creationId xmlns:a16="http://schemas.microsoft.com/office/drawing/2014/main" id="{6A576FCC-6A8F-DC89-0D2A-F6C9E6426124}"/>
                </a:ext>
              </a:extLst>
            </p:cNvPr>
            <p:cNvSpPr/>
            <p:nvPr/>
          </p:nvSpPr>
          <p:spPr bwMode="auto">
            <a:xfrm>
              <a:off x="8047857" y="2019624"/>
              <a:ext cx="400204" cy="348179"/>
            </a:xfrm>
            <a:prstGeom prst="can">
              <a:avLst/>
            </a:prstGeom>
            <a:solidFill>
              <a:srgbClr val="00E4A8"/>
            </a:solidFill>
            <a:ln w="9525" cap="flat" cmpd="sng" algn="ctr">
              <a:solidFill>
                <a:srgbClr val="00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0" cap="none" spc="0" normalizeH="0" baseline="0" noProof="0">
                  <a:ln>
                    <a:noFill/>
                  </a:ln>
                  <a:solidFill>
                    <a:srgbClr val="000000"/>
                  </a:solidFill>
                  <a:effectLst/>
                  <a:uLnTx/>
                  <a:uFillTx/>
                  <a:latin typeface="Tahoma" charset="0"/>
                  <a:ea typeface="+mn-ea"/>
                  <a:cs typeface="+mn-cs"/>
                </a:rPr>
                <a:t>DB</a:t>
              </a:r>
            </a:p>
          </p:txBody>
        </p:sp>
        <p:sp>
          <p:nvSpPr>
            <p:cNvPr id="352" name="Cylinder 351">
              <a:extLst>
                <a:ext uri="{FF2B5EF4-FFF2-40B4-BE49-F238E27FC236}">
                  <a16:creationId xmlns:a16="http://schemas.microsoft.com/office/drawing/2014/main" id="{87F236B3-14E2-060B-2F73-55B413838E7F}"/>
                </a:ext>
              </a:extLst>
            </p:cNvPr>
            <p:cNvSpPr/>
            <p:nvPr/>
          </p:nvSpPr>
          <p:spPr bwMode="auto">
            <a:xfrm>
              <a:off x="8192425" y="1362393"/>
              <a:ext cx="829077" cy="608269"/>
            </a:xfrm>
            <a:prstGeom prst="can">
              <a:avLst/>
            </a:prstGeom>
            <a:solidFill>
              <a:srgbClr val="333399">
                <a:lumMod val="60000"/>
                <a:lumOff val="40000"/>
              </a:srgbClr>
            </a:solidFill>
            <a:ln w="9525" cap="flat" cmpd="sng" algn="ctr">
              <a:solidFill>
                <a:srgbClr val="00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0" cap="none" spc="0" normalizeH="0" baseline="0" noProof="0">
                  <a:ln>
                    <a:noFill/>
                  </a:ln>
                  <a:solidFill>
                    <a:srgbClr val="000000"/>
                  </a:solidFill>
                  <a:effectLst/>
                  <a:uLnTx/>
                  <a:uFillTx/>
                  <a:latin typeface="Tahoma" charset="0"/>
                  <a:ea typeface="+mn-ea"/>
                  <a:cs typeface="+mn-cs"/>
                </a:rPr>
                <a:t>Data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0" cap="none" spc="0" normalizeH="0" baseline="0" noProof="0">
                  <a:ln>
                    <a:noFill/>
                  </a:ln>
                  <a:solidFill>
                    <a:srgbClr val="000000"/>
                  </a:solidFill>
                  <a:effectLst/>
                  <a:uLnTx/>
                  <a:uFillTx/>
                  <a:latin typeface="Tahoma" charset="0"/>
                  <a:ea typeface="+mn-ea"/>
                  <a:cs typeface="+mn-cs"/>
                </a:rPr>
                <a:t>Warehouse</a:t>
              </a:r>
            </a:p>
          </p:txBody>
        </p:sp>
      </p:grpSp>
    </p:spTree>
    <p:extLst>
      <p:ext uri="{BB962C8B-B14F-4D97-AF65-F5344CB8AC3E}">
        <p14:creationId xmlns:p14="http://schemas.microsoft.com/office/powerpoint/2010/main" val="4038886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1250"/>
                                  </p:stCondLst>
                                  <p:childTnLst>
                                    <p:set>
                                      <p:cBhvr>
                                        <p:cTn id="6" dur="1" fill="hold">
                                          <p:stCondLst>
                                            <p:cond delay="0"/>
                                          </p:stCondLst>
                                        </p:cTn>
                                        <p:tgtEl>
                                          <p:spTgt spid="322"/>
                                        </p:tgtEl>
                                        <p:attrNameLst>
                                          <p:attrName>style.visibility</p:attrName>
                                        </p:attrNameLst>
                                      </p:cBhvr>
                                      <p:to>
                                        <p:strVal val="visible"/>
                                      </p:to>
                                    </p:set>
                                    <p:animEffect transition="in" filter="wheel(1)">
                                      <p:cBhvr>
                                        <p:cTn id="7" dur="800"/>
                                        <p:tgtEl>
                                          <p:spTgt spid="3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20FB34F-9F10-DF32-8E24-0509A9305BF8}"/>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5EC5FC-CC7F-452E-93D6-839178893493}" type="slidenum">
              <a:rPr kumimoji="0" lang="en-US" sz="1000" b="1"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000" b="1" i="0" u="none" strike="noStrike" kern="1200" cap="none" spc="0" normalizeH="0" baseline="0" noProof="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97CCC2CD-DF0C-C776-DF97-F7BA7F65B12A}"/>
              </a:ext>
            </a:extLst>
          </p:cNvPr>
          <p:cNvSpPr/>
          <p:nvPr/>
        </p:nvSpPr>
        <p:spPr>
          <a:xfrm>
            <a:off x="7791634" y="1444287"/>
            <a:ext cx="2848292" cy="1042784"/>
          </a:xfrm>
          <a:prstGeom prst="rect">
            <a:avLst/>
          </a:prstGeom>
          <a:noFill/>
          <a:ln w="28575">
            <a:solidFill>
              <a:srgbClr val="DCE9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6" name="Group 5">
            <a:extLst>
              <a:ext uri="{FF2B5EF4-FFF2-40B4-BE49-F238E27FC236}">
                <a16:creationId xmlns:a16="http://schemas.microsoft.com/office/drawing/2014/main" id="{E89590C7-4296-D8DF-9FCA-B22593C61F46}"/>
              </a:ext>
            </a:extLst>
          </p:cNvPr>
          <p:cNvGrpSpPr/>
          <p:nvPr/>
        </p:nvGrpSpPr>
        <p:grpSpPr>
          <a:xfrm>
            <a:off x="7490386" y="3006856"/>
            <a:ext cx="681632" cy="406680"/>
            <a:chOff x="7797087" y="2076415"/>
            <a:chExt cx="745763" cy="444942"/>
          </a:xfrm>
          <a:solidFill>
            <a:schemeClr val="bg1">
              <a:lumMod val="65000"/>
            </a:schemeClr>
          </a:solidFill>
        </p:grpSpPr>
        <p:sp>
          <p:nvSpPr>
            <p:cNvPr id="7" name="Right Arrow 113">
              <a:extLst>
                <a:ext uri="{FF2B5EF4-FFF2-40B4-BE49-F238E27FC236}">
                  <a16:creationId xmlns:a16="http://schemas.microsoft.com/office/drawing/2014/main" id="{C1D48BDD-E706-3B43-1DAE-497E7CC613DD}"/>
                </a:ext>
              </a:extLst>
            </p:cNvPr>
            <p:cNvSpPr/>
            <p:nvPr/>
          </p:nvSpPr>
          <p:spPr>
            <a:xfrm flipH="1">
              <a:off x="7797087" y="2076415"/>
              <a:ext cx="597511" cy="444942"/>
            </a:xfrm>
            <a:prstGeom prst="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 name="Right Arrow 11">
              <a:extLst>
                <a:ext uri="{FF2B5EF4-FFF2-40B4-BE49-F238E27FC236}">
                  <a16:creationId xmlns:a16="http://schemas.microsoft.com/office/drawing/2014/main" id="{59A22DAB-76DA-A286-B9EF-29C4C517DF86}"/>
                </a:ext>
              </a:extLst>
            </p:cNvPr>
            <p:cNvSpPr/>
            <p:nvPr/>
          </p:nvSpPr>
          <p:spPr>
            <a:xfrm>
              <a:off x="8020607" y="2076415"/>
              <a:ext cx="522243" cy="444942"/>
            </a:xfrm>
            <a:prstGeom prst="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9" name="Group 8">
            <a:extLst>
              <a:ext uri="{FF2B5EF4-FFF2-40B4-BE49-F238E27FC236}">
                <a16:creationId xmlns:a16="http://schemas.microsoft.com/office/drawing/2014/main" id="{8DF78335-7A43-B455-B3B9-9CADB53CE1CD}"/>
              </a:ext>
            </a:extLst>
          </p:cNvPr>
          <p:cNvGrpSpPr/>
          <p:nvPr/>
        </p:nvGrpSpPr>
        <p:grpSpPr>
          <a:xfrm>
            <a:off x="4480739" y="1476890"/>
            <a:ext cx="2945241" cy="2057241"/>
            <a:chOff x="4621094" y="1923500"/>
            <a:chExt cx="2629708" cy="1812438"/>
          </a:xfrm>
        </p:grpSpPr>
        <p:sp>
          <p:nvSpPr>
            <p:cNvPr id="10" name="Rounded Rectangle 62">
              <a:extLst>
                <a:ext uri="{FF2B5EF4-FFF2-40B4-BE49-F238E27FC236}">
                  <a16:creationId xmlns:a16="http://schemas.microsoft.com/office/drawing/2014/main" id="{94BCE9F1-0DAF-6EF9-48BF-712820AE1D9F}"/>
                </a:ext>
              </a:extLst>
            </p:cNvPr>
            <p:cNvSpPr/>
            <p:nvPr/>
          </p:nvSpPr>
          <p:spPr>
            <a:xfrm>
              <a:off x="4621094" y="3117556"/>
              <a:ext cx="2629708" cy="618382"/>
            </a:xfrm>
            <a:prstGeom prst="roundRect">
              <a:avLst>
                <a:gd name="adj" fmla="val 0"/>
              </a:avLst>
            </a:prstGeom>
            <a:gradFill>
              <a:gsLst>
                <a:gs pos="0">
                  <a:srgbClr val="543E87"/>
                </a:gs>
                <a:gs pos="100000">
                  <a:srgbClr val="40345A"/>
                </a:gs>
              </a:gsLst>
              <a:lin ang="540000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7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Sharable Competency Definitions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7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(IEEE 1484.20.3)</a:t>
              </a:r>
            </a:p>
          </p:txBody>
        </p:sp>
        <p:grpSp>
          <p:nvGrpSpPr>
            <p:cNvPr id="11" name="Group 10">
              <a:extLst>
                <a:ext uri="{FF2B5EF4-FFF2-40B4-BE49-F238E27FC236}">
                  <a16:creationId xmlns:a16="http://schemas.microsoft.com/office/drawing/2014/main" id="{FC51C36C-6C26-85DD-C5A3-1E008ACFF3F6}"/>
                </a:ext>
              </a:extLst>
            </p:cNvPr>
            <p:cNvGrpSpPr/>
            <p:nvPr/>
          </p:nvGrpSpPr>
          <p:grpSpPr>
            <a:xfrm>
              <a:off x="4621094" y="1923500"/>
              <a:ext cx="2629708" cy="1138604"/>
              <a:chOff x="7719859" y="4859456"/>
              <a:chExt cx="2629708" cy="1138604"/>
            </a:xfrm>
          </p:grpSpPr>
          <p:sp>
            <p:nvSpPr>
              <p:cNvPr id="12" name="Rectangle 11">
                <a:extLst>
                  <a:ext uri="{FF2B5EF4-FFF2-40B4-BE49-F238E27FC236}">
                    <a16:creationId xmlns:a16="http://schemas.microsoft.com/office/drawing/2014/main" id="{41E9F3CD-E6DF-DA3D-31CC-D26688A7CA69}"/>
                  </a:ext>
                </a:extLst>
              </p:cNvPr>
              <p:cNvSpPr/>
              <p:nvPr/>
            </p:nvSpPr>
            <p:spPr>
              <a:xfrm>
                <a:off x="7719859" y="4860836"/>
                <a:ext cx="2629708" cy="1121985"/>
              </a:xfrm>
              <a:prstGeom prst="rect">
                <a:avLst/>
              </a:prstGeom>
              <a:solidFill>
                <a:srgbClr val="FFFFFF"/>
              </a:solidFill>
              <a:ln w="28575" cap="flat" cmpd="sng" algn="ctr">
                <a:solidFill>
                  <a:srgbClr val="A6ADD0"/>
                </a:solidFill>
                <a:prstDash val="solid"/>
                <a:miter lim="800000"/>
              </a:ln>
              <a:effectLst/>
            </p:spPr>
            <p:txBody>
              <a:bodyPr lIns="91440" tIns="91440" rIns="91440" bIns="91440" rtlCol="0" anchor="ctr" anchorCtr="0"/>
              <a:lstStyle/>
              <a:p>
                <a:pPr marL="1030288" marR="0" lvl="0" indent="0" algn="l"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Competencies</a:t>
                </a:r>
              </a:p>
              <a:p>
                <a:pPr marL="1030288"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(Knowledge, Skills, Abilities, and Other Behaviors required to meet operational objectives)</a:t>
                </a:r>
              </a:p>
            </p:txBody>
          </p:sp>
          <p:grpSp>
            <p:nvGrpSpPr>
              <p:cNvPr id="13" name="Group 12">
                <a:extLst>
                  <a:ext uri="{FF2B5EF4-FFF2-40B4-BE49-F238E27FC236}">
                    <a16:creationId xmlns:a16="http://schemas.microsoft.com/office/drawing/2014/main" id="{2411D488-E856-E449-6ECB-CE8994361969}"/>
                  </a:ext>
                </a:extLst>
              </p:cNvPr>
              <p:cNvGrpSpPr/>
              <p:nvPr/>
            </p:nvGrpSpPr>
            <p:grpSpPr>
              <a:xfrm>
                <a:off x="7719859" y="4859456"/>
                <a:ext cx="813104" cy="1138604"/>
                <a:chOff x="7719859" y="4859456"/>
                <a:chExt cx="813104" cy="1138604"/>
              </a:xfrm>
            </p:grpSpPr>
            <p:sp>
              <p:nvSpPr>
                <p:cNvPr id="14" name="Rounded Rectangle 66">
                  <a:extLst>
                    <a:ext uri="{FF2B5EF4-FFF2-40B4-BE49-F238E27FC236}">
                      <a16:creationId xmlns:a16="http://schemas.microsoft.com/office/drawing/2014/main" id="{B435788C-2A42-61EF-5AD7-C372038C152B}"/>
                    </a:ext>
                  </a:extLst>
                </p:cNvPr>
                <p:cNvSpPr/>
                <p:nvPr/>
              </p:nvSpPr>
              <p:spPr>
                <a:xfrm>
                  <a:off x="7719859" y="4859456"/>
                  <a:ext cx="813104" cy="1138604"/>
                </a:xfrm>
                <a:prstGeom prst="roundRect">
                  <a:avLst>
                    <a:gd name="adj" fmla="val 0"/>
                  </a:avLst>
                </a:prstGeom>
                <a:solidFill>
                  <a:srgbClr val="A6ADD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a:ln>
                      <a:noFill/>
                    </a:ln>
                    <a:solidFill>
                      <a:srgbClr val="FFFFFF"/>
                    </a:solidFill>
                    <a:effectLst/>
                    <a:uLnTx/>
                    <a:uFillTx/>
                    <a:latin typeface="Arial" panose="020B0604020202020204"/>
                    <a:ea typeface="+mn-ea"/>
                    <a:cs typeface="+mn-cs"/>
                  </a:endParaRPr>
                </a:p>
              </p:txBody>
            </p:sp>
            <p:pic>
              <p:nvPicPr>
                <p:cNvPr id="15" name="Graphic 14" descr="Head with gears">
                  <a:extLst>
                    <a:ext uri="{FF2B5EF4-FFF2-40B4-BE49-F238E27FC236}">
                      <a16:creationId xmlns:a16="http://schemas.microsoft.com/office/drawing/2014/main" id="{D8F9FA38-6D1F-20A6-783D-6BA0C298753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75999" y="5102169"/>
                  <a:ext cx="680585" cy="680584"/>
                </a:xfrm>
                <a:prstGeom prst="rect">
                  <a:avLst/>
                </a:prstGeom>
              </p:spPr>
            </p:pic>
          </p:grpSp>
        </p:grpSp>
      </p:grpSp>
      <p:grpSp>
        <p:nvGrpSpPr>
          <p:cNvPr id="16" name="Group 15">
            <a:extLst>
              <a:ext uri="{FF2B5EF4-FFF2-40B4-BE49-F238E27FC236}">
                <a16:creationId xmlns:a16="http://schemas.microsoft.com/office/drawing/2014/main" id="{4F906CDF-2D1A-DA59-0F3D-A174808A04F9}"/>
              </a:ext>
            </a:extLst>
          </p:cNvPr>
          <p:cNvGrpSpPr/>
          <p:nvPr/>
        </p:nvGrpSpPr>
        <p:grpSpPr>
          <a:xfrm>
            <a:off x="4480739" y="4142044"/>
            <a:ext cx="2945241" cy="2107705"/>
            <a:chOff x="5080198" y="4225659"/>
            <a:chExt cx="3205263" cy="2306006"/>
          </a:xfrm>
        </p:grpSpPr>
        <p:grpSp>
          <p:nvGrpSpPr>
            <p:cNvPr id="17" name="Group 16">
              <a:extLst>
                <a:ext uri="{FF2B5EF4-FFF2-40B4-BE49-F238E27FC236}">
                  <a16:creationId xmlns:a16="http://schemas.microsoft.com/office/drawing/2014/main" id="{253DC2F6-D4FF-53A9-E6A5-03640FEC18E3}"/>
                </a:ext>
              </a:extLst>
            </p:cNvPr>
            <p:cNvGrpSpPr/>
            <p:nvPr/>
          </p:nvGrpSpPr>
          <p:grpSpPr>
            <a:xfrm>
              <a:off x="5081862" y="4225659"/>
              <a:ext cx="3203599" cy="2306006"/>
              <a:chOff x="4664713" y="2256193"/>
              <a:chExt cx="3203599" cy="2306006"/>
            </a:xfrm>
          </p:grpSpPr>
          <p:sp>
            <p:nvSpPr>
              <p:cNvPr id="32" name="Rectangle 31">
                <a:extLst>
                  <a:ext uri="{FF2B5EF4-FFF2-40B4-BE49-F238E27FC236}">
                    <a16:creationId xmlns:a16="http://schemas.microsoft.com/office/drawing/2014/main" id="{8D4E73C2-F520-B7B1-D5EC-A47B3014901B}"/>
                  </a:ext>
                </a:extLst>
              </p:cNvPr>
              <p:cNvSpPr/>
              <p:nvPr/>
            </p:nvSpPr>
            <p:spPr>
              <a:xfrm>
                <a:off x="4664713" y="2256193"/>
                <a:ext cx="3185440" cy="1427093"/>
              </a:xfrm>
              <a:prstGeom prst="rect">
                <a:avLst/>
              </a:prstGeom>
              <a:solidFill>
                <a:srgbClr val="FFFFFF"/>
              </a:solidFill>
              <a:ln w="28575" cap="flat" cmpd="sng" algn="ctr">
                <a:solidFill>
                  <a:srgbClr val="83CA87"/>
                </a:solidFill>
                <a:prstDash val="solid"/>
                <a:miter lim="800000"/>
              </a:ln>
              <a:effectLst/>
            </p:spPr>
            <p:txBody>
              <a:bodyPr lIns="91440" tIns="91440" rIns="91440" bIns="91440" rtlCol="0" anchor="ctr" anchorCtr="0"/>
              <a:lstStyle/>
              <a:p>
                <a:pPr marL="914400" marR="0" lvl="2" indent="0" algn="l"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Learner Records</a:t>
                </a:r>
              </a:p>
              <a:p>
                <a:pPr marL="914400" marR="0" lvl="2"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(e.g., Longitudinal Records of Performance via Linkages across a Federated Data Catalog)</a:t>
                </a:r>
              </a:p>
            </p:txBody>
          </p:sp>
          <p:sp>
            <p:nvSpPr>
              <p:cNvPr id="33" name="Rounded Rectangle 59">
                <a:extLst>
                  <a:ext uri="{FF2B5EF4-FFF2-40B4-BE49-F238E27FC236}">
                    <a16:creationId xmlns:a16="http://schemas.microsoft.com/office/drawing/2014/main" id="{92B021D5-F3C3-E611-E37C-BE9ACFC2AB02}"/>
                  </a:ext>
                </a:extLst>
              </p:cNvPr>
              <p:cNvSpPr/>
              <p:nvPr/>
            </p:nvSpPr>
            <p:spPr>
              <a:xfrm>
                <a:off x="4664715" y="3772526"/>
                <a:ext cx="3203597" cy="789673"/>
              </a:xfrm>
              <a:prstGeom prst="roundRect">
                <a:avLst>
                  <a:gd name="adj" fmla="val 0"/>
                </a:avLst>
              </a:prstGeom>
              <a:gradFill>
                <a:gsLst>
                  <a:gs pos="0">
                    <a:srgbClr val="4D7653"/>
                  </a:gs>
                  <a:gs pos="100000">
                    <a:srgbClr val="455D48"/>
                  </a:gs>
                </a:gsLst>
                <a:lin ang="540000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7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Standard for Enterprise </a:t>
                </a:r>
                <a:br>
                  <a:rPr kumimoji="0" lang="en-US" sz="1200" b="1" i="0" u="none" strike="noStrike" kern="0" cap="none" spc="7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en-US" sz="1200" b="1" i="0" u="none" strike="noStrike" kern="0" cap="none" spc="7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Learner Records (IEEE P2997)</a:t>
                </a:r>
              </a:p>
            </p:txBody>
          </p:sp>
        </p:grpSp>
        <p:sp>
          <p:nvSpPr>
            <p:cNvPr id="18" name="Rounded Rectangle 106">
              <a:extLst>
                <a:ext uri="{FF2B5EF4-FFF2-40B4-BE49-F238E27FC236}">
                  <a16:creationId xmlns:a16="http://schemas.microsoft.com/office/drawing/2014/main" id="{992F8A37-04E1-FF59-F9FA-6744225CC987}"/>
                </a:ext>
              </a:extLst>
            </p:cNvPr>
            <p:cNvSpPr/>
            <p:nvPr/>
          </p:nvSpPr>
          <p:spPr>
            <a:xfrm>
              <a:off x="5080198" y="4232132"/>
              <a:ext cx="783830" cy="1420277"/>
            </a:xfrm>
            <a:prstGeom prst="roundRect">
              <a:avLst>
                <a:gd name="adj" fmla="val 0"/>
              </a:avLst>
            </a:prstGeom>
            <a:solidFill>
              <a:srgbClr val="83CA8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19" name="Group 18">
              <a:extLst>
                <a:ext uri="{FF2B5EF4-FFF2-40B4-BE49-F238E27FC236}">
                  <a16:creationId xmlns:a16="http://schemas.microsoft.com/office/drawing/2014/main" id="{AA928636-CB8D-A205-8549-AF88EA14D5E1}"/>
                </a:ext>
              </a:extLst>
            </p:cNvPr>
            <p:cNvGrpSpPr/>
            <p:nvPr/>
          </p:nvGrpSpPr>
          <p:grpSpPr>
            <a:xfrm>
              <a:off x="5158694" y="4768781"/>
              <a:ext cx="617514" cy="344115"/>
              <a:chOff x="6419330" y="3569278"/>
              <a:chExt cx="360995" cy="201168"/>
            </a:xfrm>
          </p:grpSpPr>
          <p:grpSp>
            <p:nvGrpSpPr>
              <p:cNvPr id="20" name="Group 19">
                <a:extLst>
                  <a:ext uri="{FF2B5EF4-FFF2-40B4-BE49-F238E27FC236}">
                    <a16:creationId xmlns:a16="http://schemas.microsoft.com/office/drawing/2014/main" id="{5BF252D0-A7A8-7717-4970-A61A6C6E34F5}"/>
                  </a:ext>
                </a:extLst>
              </p:cNvPr>
              <p:cNvGrpSpPr/>
              <p:nvPr/>
            </p:nvGrpSpPr>
            <p:grpSpPr>
              <a:xfrm>
                <a:off x="6419330" y="3569278"/>
                <a:ext cx="196739" cy="201168"/>
                <a:chOff x="6406361" y="3546443"/>
                <a:chExt cx="196739" cy="201168"/>
              </a:xfrm>
            </p:grpSpPr>
            <p:grpSp>
              <p:nvGrpSpPr>
                <p:cNvPr id="28" name="Group 27">
                  <a:extLst>
                    <a:ext uri="{FF2B5EF4-FFF2-40B4-BE49-F238E27FC236}">
                      <a16:creationId xmlns:a16="http://schemas.microsoft.com/office/drawing/2014/main" id="{62B71404-F25F-F518-42B1-00FE0D6805FE}"/>
                    </a:ext>
                  </a:extLst>
                </p:cNvPr>
                <p:cNvGrpSpPr/>
                <p:nvPr/>
              </p:nvGrpSpPr>
              <p:grpSpPr>
                <a:xfrm>
                  <a:off x="6455306" y="3582880"/>
                  <a:ext cx="118581" cy="128286"/>
                  <a:chOff x="-1150773" y="3501693"/>
                  <a:chExt cx="891788" cy="964780"/>
                </a:xfrm>
              </p:grpSpPr>
              <p:sp>
                <p:nvSpPr>
                  <p:cNvPr id="30" name="Freeform 1190">
                    <a:extLst>
                      <a:ext uri="{FF2B5EF4-FFF2-40B4-BE49-F238E27FC236}">
                        <a16:creationId xmlns:a16="http://schemas.microsoft.com/office/drawing/2014/main" id="{F5A2C471-F09B-C8DA-3BCD-B59C65C4473C}"/>
                      </a:ext>
                    </a:extLst>
                  </p:cNvPr>
                  <p:cNvSpPr/>
                  <p:nvPr/>
                </p:nvSpPr>
                <p:spPr>
                  <a:xfrm>
                    <a:off x="-927825" y="3501693"/>
                    <a:ext cx="445892" cy="445892"/>
                  </a:xfrm>
                  <a:custGeom>
                    <a:avLst/>
                    <a:gdLst>
                      <a:gd name="connsiteX0" fmla="*/ 40671 w 81341"/>
                      <a:gd name="connsiteY0" fmla="*/ 5084 h 81341"/>
                      <a:gd name="connsiteX1" fmla="*/ 76258 w 81341"/>
                      <a:gd name="connsiteY1" fmla="*/ 40671 h 81341"/>
                      <a:gd name="connsiteX2" fmla="*/ 40671 w 81341"/>
                      <a:gd name="connsiteY2" fmla="*/ 76258 h 81341"/>
                      <a:gd name="connsiteX3" fmla="*/ 5084 w 81341"/>
                      <a:gd name="connsiteY3" fmla="*/ 40671 h 81341"/>
                      <a:gd name="connsiteX4" fmla="*/ 40671 w 81341"/>
                      <a:gd name="connsiteY4" fmla="*/ 5084 h 81341"/>
                      <a:gd name="connsiteX5" fmla="*/ 40671 w 81341"/>
                      <a:gd name="connsiteY5" fmla="*/ 0 h 81341"/>
                      <a:gd name="connsiteX6" fmla="*/ 0 w 81341"/>
                      <a:gd name="connsiteY6" fmla="*/ 40671 h 81341"/>
                      <a:gd name="connsiteX7" fmla="*/ 40671 w 81341"/>
                      <a:gd name="connsiteY7" fmla="*/ 81342 h 81341"/>
                      <a:gd name="connsiteX8" fmla="*/ 81342 w 81341"/>
                      <a:gd name="connsiteY8" fmla="*/ 40671 h 81341"/>
                      <a:gd name="connsiteX9" fmla="*/ 40671 w 81341"/>
                      <a:gd name="connsiteY9" fmla="*/ 0 h 81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341" h="81341">
                        <a:moveTo>
                          <a:pt x="40671" y="5084"/>
                        </a:moveTo>
                        <a:cubicBezTo>
                          <a:pt x="60325" y="5084"/>
                          <a:pt x="76258" y="21017"/>
                          <a:pt x="76258" y="40671"/>
                        </a:cubicBezTo>
                        <a:cubicBezTo>
                          <a:pt x="76258" y="60325"/>
                          <a:pt x="60325" y="76258"/>
                          <a:pt x="40671" y="76258"/>
                        </a:cubicBezTo>
                        <a:cubicBezTo>
                          <a:pt x="21017" y="76258"/>
                          <a:pt x="5084" y="60325"/>
                          <a:pt x="5084" y="40671"/>
                        </a:cubicBezTo>
                        <a:cubicBezTo>
                          <a:pt x="5103" y="21025"/>
                          <a:pt x="21025" y="5103"/>
                          <a:pt x="40671" y="5084"/>
                        </a:cubicBezTo>
                        <a:moveTo>
                          <a:pt x="40671" y="0"/>
                        </a:moveTo>
                        <a:cubicBezTo>
                          <a:pt x="18209" y="0"/>
                          <a:pt x="0" y="18209"/>
                          <a:pt x="0" y="40671"/>
                        </a:cubicBezTo>
                        <a:cubicBezTo>
                          <a:pt x="0" y="63133"/>
                          <a:pt x="18209" y="81342"/>
                          <a:pt x="40671" y="81342"/>
                        </a:cubicBezTo>
                        <a:cubicBezTo>
                          <a:pt x="63133" y="81342"/>
                          <a:pt x="81342" y="63133"/>
                          <a:pt x="81342" y="40671"/>
                        </a:cubicBezTo>
                        <a:cubicBezTo>
                          <a:pt x="81342" y="18209"/>
                          <a:pt x="63133" y="0"/>
                          <a:pt x="40671" y="0"/>
                        </a:cubicBezTo>
                        <a:close/>
                      </a:path>
                    </a:pathLst>
                  </a:custGeom>
                  <a:solidFill>
                    <a:srgbClr val="FFFFFF"/>
                  </a:solidFill>
                  <a:ln w="3175"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36" b="1"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1" name="Freeform 1191">
                    <a:extLst>
                      <a:ext uri="{FF2B5EF4-FFF2-40B4-BE49-F238E27FC236}">
                        <a16:creationId xmlns:a16="http://schemas.microsoft.com/office/drawing/2014/main" id="{7F121F2B-EEA2-8AC9-15BC-08E6C22D8CC2}"/>
                      </a:ext>
                    </a:extLst>
                  </p:cNvPr>
                  <p:cNvSpPr/>
                  <p:nvPr/>
                </p:nvSpPr>
                <p:spPr>
                  <a:xfrm>
                    <a:off x="-1150773" y="4003330"/>
                    <a:ext cx="891788" cy="463143"/>
                  </a:xfrm>
                  <a:custGeom>
                    <a:avLst/>
                    <a:gdLst>
                      <a:gd name="connsiteX0" fmla="*/ 445897 w 891788"/>
                      <a:gd name="connsiteY0" fmla="*/ 27869 h 463143"/>
                      <a:gd name="connsiteX1" fmla="*/ 271385 w 891788"/>
                      <a:gd name="connsiteY1" fmla="*/ 54346 h 463143"/>
                      <a:gd name="connsiteX2" fmla="*/ 65326 w 891788"/>
                      <a:gd name="connsiteY2" fmla="*/ 154667 h 463143"/>
                      <a:gd name="connsiteX3" fmla="*/ 27869 w 891788"/>
                      <a:gd name="connsiteY3" fmla="*/ 229915 h 463143"/>
                      <a:gd name="connsiteX4" fmla="*/ 27869 w 891788"/>
                      <a:gd name="connsiteY4" fmla="*/ 435711 h 463143"/>
                      <a:gd name="connsiteX5" fmla="*/ 863919 w 891788"/>
                      <a:gd name="connsiteY5" fmla="*/ 435711 h 463143"/>
                      <a:gd name="connsiteX6" fmla="*/ 863919 w 891788"/>
                      <a:gd name="connsiteY6" fmla="*/ 229915 h 463143"/>
                      <a:gd name="connsiteX7" fmla="*/ 825952 w 891788"/>
                      <a:gd name="connsiteY7" fmla="*/ 154404 h 463143"/>
                      <a:gd name="connsiteX8" fmla="*/ 620255 w 891788"/>
                      <a:gd name="connsiteY8" fmla="*/ 54346 h 463143"/>
                      <a:gd name="connsiteX9" fmla="*/ 445897 w 891788"/>
                      <a:gd name="connsiteY9" fmla="*/ 27869 h 463143"/>
                      <a:gd name="connsiteX10" fmla="*/ 445897 w 891788"/>
                      <a:gd name="connsiteY10" fmla="*/ 0 h 463143"/>
                      <a:gd name="connsiteX11" fmla="*/ 628083 w 891788"/>
                      <a:gd name="connsiteY11" fmla="*/ 27573 h 463143"/>
                      <a:gd name="connsiteX12" fmla="*/ 843477 w 891788"/>
                      <a:gd name="connsiteY12" fmla="*/ 132724 h 463143"/>
                      <a:gd name="connsiteX13" fmla="*/ 891788 w 891788"/>
                      <a:gd name="connsiteY13" fmla="*/ 229915 h 463143"/>
                      <a:gd name="connsiteX14" fmla="*/ 891788 w 891788"/>
                      <a:gd name="connsiteY14" fmla="*/ 435711 h 463143"/>
                      <a:gd name="connsiteX15" fmla="*/ 891788 w 891788"/>
                      <a:gd name="connsiteY15" fmla="*/ 445897 h 463143"/>
                      <a:gd name="connsiteX16" fmla="*/ 891788 w 891788"/>
                      <a:gd name="connsiteY16" fmla="*/ 463143 h 463143"/>
                      <a:gd name="connsiteX17" fmla="*/ 2086 w 891788"/>
                      <a:gd name="connsiteY17" fmla="*/ 463143 h 463143"/>
                      <a:gd name="connsiteX18" fmla="*/ 2086 w 891788"/>
                      <a:gd name="connsiteY18" fmla="*/ 445897 h 463143"/>
                      <a:gd name="connsiteX19" fmla="*/ 0 w 891788"/>
                      <a:gd name="connsiteY19" fmla="*/ 445897 h 463143"/>
                      <a:gd name="connsiteX20" fmla="*/ 0 w 891788"/>
                      <a:gd name="connsiteY20" fmla="*/ 229915 h 463143"/>
                      <a:gd name="connsiteX21" fmla="*/ 48437 w 891788"/>
                      <a:gd name="connsiteY21" fmla="*/ 132642 h 463143"/>
                      <a:gd name="connsiteX22" fmla="*/ 263870 w 891788"/>
                      <a:gd name="connsiteY22" fmla="*/ 27546 h 463143"/>
                      <a:gd name="connsiteX23" fmla="*/ 445897 w 891788"/>
                      <a:gd name="connsiteY23" fmla="*/ 0 h 46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91788" h="463143">
                        <a:moveTo>
                          <a:pt x="445897" y="27869"/>
                        </a:moveTo>
                        <a:cubicBezTo>
                          <a:pt x="386803" y="28894"/>
                          <a:pt x="328116" y="37797"/>
                          <a:pt x="271385" y="54346"/>
                        </a:cubicBezTo>
                        <a:cubicBezTo>
                          <a:pt x="197546" y="75971"/>
                          <a:pt x="127884" y="109887"/>
                          <a:pt x="65326" y="154667"/>
                        </a:cubicBezTo>
                        <a:cubicBezTo>
                          <a:pt x="42193" y="172872"/>
                          <a:pt x="28450" y="200489"/>
                          <a:pt x="27869" y="229915"/>
                        </a:cubicBezTo>
                        <a:lnTo>
                          <a:pt x="27869" y="435711"/>
                        </a:lnTo>
                        <a:lnTo>
                          <a:pt x="863919" y="435711"/>
                        </a:lnTo>
                        <a:lnTo>
                          <a:pt x="863919" y="229915"/>
                        </a:lnTo>
                        <a:cubicBezTo>
                          <a:pt x="863256" y="200314"/>
                          <a:pt x="849315" y="172587"/>
                          <a:pt x="825952" y="154404"/>
                        </a:cubicBezTo>
                        <a:cubicBezTo>
                          <a:pt x="764842" y="107513"/>
                          <a:pt x="694867" y="73477"/>
                          <a:pt x="620255" y="54346"/>
                        </a:cubicBezTo>
                        <a:cubicBezTo>
                          <a:pt x="563760" y="36958"/>
                          <a:pt x="505001" y="28039"/>
                          <a:pt x="445897" y="27869"/>
                        </a:cubicBezTo>
                        <a:close/>
                        <a:moveTo>
                          <a:pt x="445897" y="0"/>
                        </a:moveTo>
                        <a:cubicBezTo>
                          <a:pt x="507654" y="153"/>
                          <a:pt x="569050" y="9445"/>
                          <a:pt x="628083" y="27573"/>
                        </a:cubicBezTo>
                        <a:cubicBezTo>
                          <a:pt x="706247" y="47719"/>
                          <a:pt x="779522" y="83481"/>
                          <a:pt x="843477" y="132724"/>
                        </a:cubicBezTo>
                        <a:cubicBezTo>
                          <a:pt x="873375" y="156213"/>
                          <a:pt x="891114" y="191899"/>
                          <a:pt x="891788" y="229915"/>
                        </a:cubicBezTo>
                        <a:lnTo>
                          <a:pt x="891788" y="435711"/>
                        </a:lnTo>
                        <a:lnTo>
                          <a:pt x="891788" y="445897"/>
                        </a:lnTo>
                        <a:lnTo>
                          <a:pt x="891788" y="463143"/>
                        </a:lnTo>
                        <a:lnTo>
                          <a:pt x="2086" y="463143"/>
                        </a:lnTo>
                        <a:lnTo>
                          <a:pt x="2086" y="445897"/>
                        </a:lnTo>
                        <a:lnTo>
                          <a:pt x="0" y="445897"/>
                        </a:lnTo>
                        <a:lnTo>
                          <a:pt x="0" y="229915"/>
                        </a:lnTo>
                        <a:cubicBezTo>
                          <a:pt x="691" y="191856"/>
                          <a:pt x="18479" y="156131"/>
                          <a:pt x="48437" y="132642"/>
                        </a:cubicBezTo>
                        <a:cubicBezTo>
                          <a:pt x="113807" y="85713"/>
                          <a:pt x="186648" y="50180"/>
                          <a:pt x="263870" y="27546"/>
                        </a:cubicBezTo>
                        <a:cubicBezTo>
                          <a:pt x="323051" y="10306"/>
                          <a:pt x="384265" y="1041"/>
                          <a:pt x="445897" y="0"/>
                        </a:cubicBezTo>
                        <a:close/>
                      </a:path>
                    </a:pathLst>
                  </a:custGeom>
                  <a:solidFill>
                    <a:srgbClr val="FFFFFF"/>
                  </a:solidFill>
                  <a:ln w="3175" cap="flat" cmpd="sng" algn="ctr">
                    <a:solidFill>
                      <a:srgbClr val="FFFFFF"/>
                    </a:solid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36" b="1"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29" name="Rectangle 28">
                  <a:extLst>
                    <a:ext uri="{FF2B5EF4-FFF2-40B4-BE49-F238E27FC236}">
                      <a16:creationId xmlns:a16="http://schemas.microsoft.com/office/drawing/2014/main" id="{33D087F8-BA38-A8E7-A069-676902172F62}"/>
                    </a:ext>
                  </a:extLst>
                </p:cNvPr>
                <p:cNvSpPr/>
                <p:nvPr/>
              </p:nvSpPr>
              <p:spPr>
                <a:xfrm>
                  <a:off x="6406361" y="3546443"/>
                  <a:ext cx="196739" cy="201168"/>
                </a:xfrm>
                <a:prstGeom prst="rect">
                  <a:avLst/>
                </a:prstGeom>
                <a:noFill/>
                <a:ln w="9525" cap="flat" cmpd="sng" algn="ctr">
                  <a:solidFill>
                    <a:srgbClr val="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36" b="1"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cxnSp>
            <p:nvCxnSpPr>
              <p:cNvPr id="21" name="Straight Connector 20">
                <a:extLst>
                  <a:ext uri="{FF2B5EF4-FFF2-40B4-BE49-F238E27FC236}">
                    <a16:creationId xmlns:a16="http://schemas.microsoft.com/office/drawing/2014/main" id="{0F96F763-404C-5E83-55D3-BD70A1D590BD}"/>
                  </a:ext>
                </a:extLst>
              </p:cNvPr>
              <p:cNvCxnSpPr>
                <a:cxnSpLocks/>
              </p:cNvCxnSpPr>
              <p:nvPr/>
            </p:nvCxnSpPr>
            <p:spPr>
              <a:xfrm>
                <a:off x="6641539" y="3570856"/>
                <a:ext cx="138786" cy="0"/>
              </a:xfrm>
              <a:prstGeom prst="line">
                <a:avLst/>
              </a:prstGeom>
              <a:noFill/>
              <a:ln w="9525" cap="flat" cmpd="sng" algn="ctr">
                <a:solidFill>
                  <a:srgbClr val="FFFFFF"/>
                </a:solidFill>
                <a:prstDash val="solid"/>
                <a:miter lim="800000"/>
              </a:ln>
              <a:effectLst/>
            </p:spPr>
          </p:cxnSp>
          <p:cxnSp>
            <p:nvCxnSpPr>
              <p:cNvPr id="22" name="Straight Connector 21">
                <a:extLst>
                  <a:ext uri="{FF2B5EF4-FFF2-40B4-BE49-F238E27FC236}">
                    <a16:creationId xmlns:a16="http://schemas.microsoft.com/office/drawing/2014/main" id="{8FDF377D-7AC2-23F0-9A13-B74D7C1A4441}"/>
                  </a:ext>
                </a:extLst>
              </p:cNvPr>
              <p:cNvCxnSpPr>
                <a:cxnSpLocks/>
              </p:cNvCxnSpPr>
              <p:nvPr/>
            </p:nvCxnSpPr>
            <p:spPr>
              <a:xfrm>
                <a:off x="6641539" y="3603960"/>
                <a:ext cx="138786" cy="0"/>
              </a:xfrm>
              <a:prstGeom prst="line">
                <a:avLst/>
              </a:prstGeom>
              <a:noFill/>
              <a:ln w="9525" cap="flat" cmpd="sng" algn="ctr">
                <a:solidFill>
                  <a:srgbClr val="FFFFFF"/>
                </a:solidFill>
                <a:prstDash val="solid"/>
                <a:miter lim="800000"/>
              </a:ln>
              <a:effectLst/>
            </p:spPr>
          </p:cxnSp>
          <p:cxnSp>
            <p:nvCxnSpPr>
              <p:cNvPr id="23" name="Straight Connector 22">
                <a:extLst>
                  <a:ext uri="{FF2B5EF4-FFF2-40B4-BE49-F238E27FC236}">
                    <a16:creationId xmlns:a16="http://schemas.microsoft.com/office/drawing/2014/main" id="{67342A7C-9A7B-A438-A213-146F7DA0CFAD}"/>
                  </a:ext>
                </a:extLst>
              </p:cNvPr>
              <p:cNvCxnSpPr>
                <a:cxnSpLocks/>
              </p:cNvCxnSpPr>
              <p:nvPr/>
            </p:nvCxnSpPr>
            <p:spPr>
              <a:xfrm>
                <a:off x="6641539" y="3637064"/>
                <a:ext cx="138786" cy="0"/>
              </a:xfrm>
              <a:prstGeom prst="line">
                <a:avLst/>
              </a:prstGeom>
              <a:noFill/>
              <a:ln w="9525" cap="flat" cmpd="sng" algn="ctr">
                <a:solidFill>
                  <a:srgbClr val="FFFFFF"/>
                </a:solidFill>
                <a:prstDash val="solid"/>
                <a:miter lim="800000"/>
              </a:ln>
              <a:effectLst/>
            </p:spPr>
          </p:cxnSp>
          <p:cxnSp>
            <p:nvCxnSpPr>
              <p:cNvPr id="24" name="Straight Connector 23">
                <a:extLst>
                  <a:ext uri="{FF2B5EF4-FFF2-40B4-BE49-F238E27FC236}">
                    <a16:creationId xmlns:a16="http://schemas.microsoft.com/office/drawing/2014/main" id="{17D5A4F8-2983-0F6A-9675-501B7BA57AB7}"/>
                  </a:ext>
                </a:extLst>
              </p:cNvPr>
              <p:cNvCxnSpPr>
                <a:cxnSpLocks/>
              </p:cNvCxnSpPr>
              <p:nvPr/>
            </p:nvCxnSpPr>
            <p:spPr>
              <a:xfrm>
                <a:off x="6641539" y="3670168"/>
                <a:ext cx="138786" cy="0"/>
              </a:xfrm>
              <a:prstGeom prst="line">
                <a:avLst/>
              </a:prstGeom>
              <a:noFill/>
              <a:ln w="9525" cap="flat" cmpd="sng" algn="ctr">
                <a:solidFill>
                  <a:srgbClr val="FFFFFF"/>
                </a:solidFill>
                <a:prstDash val="solid"/>
                <a:miter lim="800000"/>
              </a:ln>
              <a:effectLst/>
            </p:spPr>
          </p:cxnSp>
          <p:cxnSp>
            <p:nvCxnSpPr>
              <p:cNvPr id="25" name="Straight Connector 24">
                <a:extLst>
                  <a:ext uri="{FF2B5EF4-FFF2-40B4-BE49-F238E27FC236}">
                    <a16:creationId xmlns:a16="http://schemas.microsoft.com/office/drawing/2014/main" id="{489C554B-7DA4-BDEE-FE97-EBFAF73E9A6F}"/>
                  </a:ext>
                </a:extLst>
              </p:cNvPr>
              <p:cNvCxnSpPr>
                <a:cxnSpLocks/>
              </p:cNvCxnSpPr>
              <p:nvPr/>
            </p:nvCxnSpPr>
            <p:spPr>
              <a:xfrm>
                <a:off x="6641539" y="3703272"/>
                <a:ext cx="138786" cy="0"/>
              </a:xfrm>
              <a:prstGeom prst="line">
                <a:avLst/>
              </a:prstGeom>
              <a:noFill/>
              <a:ln w="9525" cap="flat" cmpd="sng" algn="ctr">
                <a:solidFill>
                  <a:srgbClr val="FFFFFF"/>
                </a:solidFill>
                <a:prstDash val="solid"/>
                <a:miter lim="800000"/>
              </a:ln>
              <a:effectLst/>
            </p:spPr>
          </p:cxnSp>
          <p:cxnSp>
            <p:nvCxnSpPr>
              <p:cNvPr id="26" name="Straight Connector 25">
                <a:extLst>
                  <a:ext uri="{FF2B5EF4-FFF2-40B4-BE49-F238E27FC236}">
                    <a16:creationId xmlns:a16="http://schemas.microsoft.com/office/drawing/2014/main" id="{8857A865-D404-F8F1-B0B3-004AC0EF7869}"/>
                  </a:ext>
                </a:extLst>
              </p:cNvPr>
              <p:cNvCxnSpPr>
                <a:cxnSpLocks/>
              </p:cNvCxnSpPr>
              <p:nvPr/>
            </p:nvCxnSpPr>
            <p:spPr>
              <a:xfrm>
                <a:off x="6641539" y="3736376"/>
                <a:ext cx="138786" cy="0"/>
              </a:xfrm>
              <a:prstGeom prst="line">
                <a:avLst/>
              </a:prstGeom>
              <a:noFill/>
              <a:ln w="9525" cap="flat" cmpd="sng" algn="ctr">
                <a:solidFill>
                  <a:srgbClr val="FFFFFF"/>
                </a:solidFill>
                <a:prstDash val="solid"/>
                <a:miter lim="800000"/>
              </a:ln>
              <a:effectLst/>
            </p:spPr>
          </p:cxnSp>
          <p:cxnSp>
            <p:nvCxnSpPr>
              <p:cNvPr id="27" name="Straight Connector 26">
                <a:extLst>
                  <a:ext uri="{FF2B5EF4-FFF2-40B4-BE49-F238E27FC236}">
                    <a16:creationId xmlns:a16="http://schemas.microsoft.com/office/drawing/2014/main" id="{B75DF99B-62E6-283B-C8FE-978B19150992}"/>
                  </a:ext>
                </a:extLst>
              </p:cNvPr>
              <p:cNvCxnSpPr>
                <a:cxnSpLocks/>
              </p:cNvCxnSpPr>
              <p:nvPr/>
            </p:nvCxnSpPr>
            <p:spPr>
              <a:xfrm>
                <a:off x="6641539" y="3769480"/>
                <a:ext cx="138786" cy="0"/>
              </a:xfrm>
              <a:prstGeom prst="line">
                <a:avLst/>
              </a:prstGeom>
              <a:noFill/>
              <a:ln w="9525" cap="flat" cmpd="sng" algn="ctr">
                <a:solidFill>
                  <a:srgbClr val="FFFFFF"/>
                </a:solidFill>
                <a:prstDash val="solid"/>
                <a:miter lim="800000"/>
              </a:ln>
              <a:effectLst/>
            </p:spPr>
          </p:cxnSp>
        </p:grpSp>
      </p:grpSp>
      <p:grpSp>
        <p:nvGrpSpPr>
          <p:cNvPr id="34" name="Group 33">
            <a:extLst>
              <a:ext uri="{FF2B5EF4-FFF2-40B4-BE49-F238E27FC236}">
                <a16:creationId xmlns:a16="http://schemas.microsoft.com/office/drawing/2014/main" id="{7F85533C-7E19-8985-521C-AF4FB4FB0A4A}"/>
              </a:ext>
            </a:extLst>
          </p:cNvPr>
          <p:cNvGrpSpPr/>
          <p:nvPr/>
        </p:nvGrpSpPr>
        <p:grpSpPr>
          <a:xfrm>
            <a:off x="8253109" y="2842499"/>
            <a:ext cx="3196344" cy="2107704"/>
            <a:chOff x="8579866" y="2292858"/>
            <a:chExt cx="3222341" cy="2306005"/>
          </a:xfrm>
        </p:grpSpPr>
        <p:grpSp>
          <p:nvGrpSpPr>
            <p:cNvPr id="35" name="Group 34">
              <a:extLst>
                <a:ext uri="{FF2B5EF4-FFF2-40B4-BE49-F238E27FC236}">
                  <a16:creationId xmlns:a16="http://schemas.microsoft.com/office/drawing/2014/main" id="{70C8BB1E-3B37-6982-C904-4408EB5E03F1}"/>
                </a:ext>
              </a:extLst>
            </p:cNvPr>
            <p:cNvGrpSpPr/>
            <p:nvPr/>
          </p:nvGrpSpPr>
          <p:grpSpPr>
            <a:xfrm>
              <a:off x="8579866" y="2292858"/>
              <a:ext cx="3222341" cy="2306005"/>
              <a:chOff x="8770900" y="2256193"/>
              <a:chExt cx="2577526" cy="2306005"/>
            </a:xfrm>
          </p:grpSpPr>
          <p:sp>
            <p:nvSpPr>
              <p:cNvPr id="38" name="Rectangle 37">
                <a:extLst>
                  <a:ext uri="{FF2B5EF4-FFF2-40B4-BE49-F238E27FC236}">
                    <a16:creationId xmlns:a16="http://schemas.microsoft.com/office/drawing/2014/main" id="{7DCC71CC-DCF2-7395-5E5D-E82FF738694B}"/>
                  </a:ext>
                </a:extLst>
              </p:cNvPr>
              <p:cNvSpPr/>
              <p:nvPr/>
            </p:nvSpPr>
            <p:spPr>
              <a:xfrm>
                <a:off x="8770900" y="2256193"/>
                <a:ext cx="2577526" cy="1427093"/>
              </a:xfrm>
              <a:prstGeom prst="rect">
                <a:avLst/>
              </a:prstGeom>
              <a:solidFill>
                <a:srgbClr val="FFFFFF"/>
              </a:solidFill>
              <a:ln w="28575" cap="flat" cmpd="sng" algn="ctr">
                <a:solidFill>
                  <a:srgbClr val="2B82BD"/>
                </a:solidFill>
                <a:prstDash val="solid"/>
                <a:miter lim="800000"/>
              </a:ln>
              <a:effectLst/>
            </p:spPr>
            <p:txBody>
              <a:bodyPr lIns="91440" tIns="91440" rIns="91440" bIns="91440" rtlCol="0" anchor="ctr" anchorCtr="0"/>
              <a:lstStyle/>
              <a:p>
                <a:pPr marL="914400" marR="0" lvl="2" indent="0" algn="l"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Learning Experiences</a:t>
                </a:r>
              </a:p>
              <a:p>
                <a:pPr marL="914400" marR="0" lvl="2"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(Inventory of Available Learning Opportunities, e.g., </a:t>
                </a:r>
                <a:br>
                  <a:rPr kumimoji="0" lang="en-US" sz="12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en-US" sz="12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events, activities, courses, and other learning experiences)</a:t>
                </a:r>
              </a:p>
            </p:txBody>
          </p:sp>
          <p:sp>
            <p:nvSpPr>
              <p:cNvPr id="39" name="Rounded Rectangle 56">
                <a:extLst>
                  <a:ext uri="{FF2B5EF4-FFF2-40B4-BE49-F238E27FC236}">
                    <a16:creationId xmlns:a16="http://schemas.microsoft.com/office/drawing/2014/main" id="{19186359-436F-744B-6E38-159AD90E9C75}"/>
                  </a:ext>
                </a:extLst>
              </p:cNvPr>
              <p:cNvSpPr/>
              <p:nvPr/>
            </p:nvSpPr>
            <p:spPr>
              <a:xfrm>
                <a:off x="8770900" y="3772525"/>
                <a:ext cx="2577526" cy="789673"/>
              </a:xfrm>
              <a:prstGeom prst="roundRect">
                <a:avLst>
                  <a:gd name="adj" fmla="val 0"/>
                </a:avLst>
              </a:prstGeom>
              <a:gradFill>
                <a:gsLst>
                  <a:gs pos="0">
                    <a:srgbClr val="1E5C8A"/>
                  </a:gs>
                  <a:gs pos="100000">
                    <a:srgbClr val="174D6B"/>
                  </a:gs>
                </a:gsLst>
                <a:lin ang="540000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7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Standard for Learning Metadata</a:t>
                </a:r>
                <a:br>
                  <a:rPr kumimoji="0" lang="en-US" sz="1200" b="1" i="0" u="none" strike="noStrike" kern="0" cap="none" spc="7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en-US" sz="1200" b="1" i="0" u="none" strike="noStrike" kern="0" cap="none" spc="7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(IEEE P2881)</a:t>
                </a:r>
              </a:p>
            </p:txBody>
          </p:sp>
        </p:grpSp>
        <p:sp>
          <p:nvSpPr>
            <p:cNvPr id="36" name="Rounded Rectangle 107">
              <a:extLst>
                <a:ext uri="{FF2B5EF4-FFF2-40B4-BE49-F238E27FC236}">
                  <a16:creationId xmlns:a16="http://schemas.microsoft.com/office/drawing/2014/main" id="{DC707E52-A848-FC0D-6261-580C10EE37D9}"/>
                </a:ext>
              </a:extLst>
            </p:cNvPr>
            <p:cNvSpPr/>
            <p:nvPr/>
          </p:nvSpPr>
          <p:spPr>
            <a:xfrm>
              <a:off x="8582828" y="2299674"/>
              <a:ext cx="783830" cy="1420277"/>
            </a:xfrm>
            <a:prstGeom prst="roundRect">
              <a:avLst>
                <a:gd name="adj" fmla="val 0"/>
              </a:avLst>
            </a:prstGeom>
            <a:solidFill>
              <a:srgbClr val="2B82B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7" name="Freeform 840">
              <a:extLst>
                <a:ext uri="{FF2B5EF4-FFF2-40B4-BE49-F238E27FC236}">
                  <a16:creationId xmlns:a16="http://schemas.microsoft.com/office/drawing/2014/main" id="{913093DF-4508-FE62-F673-9E56F4A5A82A}"/>
                </a:ext>
              </a:extLst>
            </p:cNvPr>
            <p:cNvSpPr/>
            <p:nvPr/>
          </p:nvSpPr>
          <p:spPr>
            <a:xfrm>
              <a:off x="8696663" y="2827317"/>
              <a:ext cx="556160" cy="364991"/>
            </a:xfrm>
            <a:custGeom>
              <a:avLst/>
              <a:gdLst>
                <a:gd name="connsiteX0" fmla="*/ 752797 w 798309"/>
                <a:gd name="connsiteY0" fmla="*/ 101394 h 523900"/>
                <a:gd name="connsiteX1" fmla="*/ 752657 w 798309"/>
                <a:gd name="connsiteY1" fmla="*/ 101394 h 523900"/>
                <a:gd name="connsiteX2" fmla="*/ 728057 w 798309"/>
                <a:gd name="connsiteY2" fmla="*/ 102169 h 523900"/>
                <a:gd name="connsiteX3" fmla="*/ 724529 w 798309"/>
                <a:gd name="connsiteY3" fmla="*/ 64474 h 523900"/>
                <a:gd name="connsiteX4" fmla="*/ 714460 w 798309"/>
                <a:gd name="connsiteY4" fmla="*/ 64220 h 523900"/>
                <a:gd name="connsiteX5" fmla="*/ 685732 w 798309"/>
                <a:gd name="connsiteY5" fmla="*/ 65609 h 523900"/>
                <a:gd name="connsiteX6" fmla="*/ 680286 w 798309"/>
                <a:gd name="connsiteY6" fmla="*/ 2504 h 523900"/>
                <a:gd name="connsiteX7" fmla="*/ 643767 w 798309"/>
                <a:gd name="connsiteY7" fmla="*/ 18 h 523900"/>
                <a:gd name="connsiteX8" fmla="*/ 401147 w 798309"/>
                <a:gd name="connsiteY8" fmla="*/ 104793 h 523900"/>
                <a:gd name="connsiteX9" fmla="*/ 397168 w 798309"/>
                <a:gd name="connsiteY9" fmla="*/ 104793 h 523900"/>
                <a:gd name="connsiteX10" fmla="*/ 154546 w 798309"/>
                <a:gd name="connsiteY10" fmla="*/ 18 h 523900"/>
                <a:gd name="connsiteX11" fmla="*/ 118027 w 798309"/>
                <a:gd name="connsiteY11" fmla="*/ 2504 h 523900"/>
                <a:gd name="connsiteX12" fmla="*/ 112582 w 798309"/>
                <a:gd name="connsiteY12" fmla="*/ 65605 h 523900"/>
                <a:gd name="connsiteX13" fmla="*/ 83856 w 798309"/>
                <a:gd name="connsiteY13" fmla="*/ 64216 h 523900"/>
                <a:gd name="connsiteX14" fmla="*/ 73786 w 798309"/>
                <a:gd name="connsiteY14" fmla="*/ 64470 h 523900"/>
                <a:gd name="connsiteX15" fmla="*/ 70262 w 798309"/>
                <a:gd name="connsiteY15" fmla="*/ 102165 h 523900"/>
                <a:gd name="connsiteX16" fmla="*/ 45661 w 798309"/>
                <a:gd name="connsiteY16" fmla="*/ 101391 h 523900"/>
                <a:gd name="connsiteX17" fmla="*/ 45520 w 798309"/>
                <a:gd name="connsiteY17" fmla="*/ 101391 h 523900"/>
                <a:gd name="connsiteX18" fmla="*/ 27464 w 798309"/>
                <a:gd name="connsiteY18" fmla="*/ 117852 h 523900"/>
                <a:gd name="connsiteX19" fmla="*/ 84 w 798309"/>
                <a:gd name="connsiteY19" fmla="*/ 413483 h 523900"/>
                <a:gd name="connsiteX20" fmla="*/ 16434 w 798309"/>
                <a:gd name="connsiteY20" fmla="*/ 433305 h 523900"/>
                <a:gd name="connsiteX21" fmla="*/ 18155 w 798309"/>
                <a:gd name="connsiteY21" fmla="*/ 433388 h 523900"/>
                <a:gd name="connsiteX22" fmla="*/ 18751 w 798309"/>
                <a:gd name="connsiteY22" fmla="*/ 433380 h 523900"/>
                <a:gd name="connsiteX23" fmla="*/ 38167 w 798309"/>
                <a:gd name="connsiteY23" fmla="*/ 433080 h 523900"/>
                <a:gd name="connsiteX24" fmla="*/ 356664 w 798309"/>
                <a:gd name="connsiteY24" fmla="*/ 517757 h 523900"/>
                <a:gd name="connsiteX25" fmla="*/ 376801 w 798309"/>
                <a:gd name="connsiteY25" fmla="*/ 523901 h 523900"/>
                <a:gd name="connsiteX26" fmla="*/ 421998 w 798309"/>
                <a:gd name="connsiteY26" fmla="*/ 523901 h 523900"/>
                <a:gd name="connsiteX27" fmla="*/ 441414 w 798309"/>
                <a:gd name="connsiteY27" fmla="*/ 518222 h 523900"/>
                <a:gd name="connsiteX28" fmla="*/ 761578 w 798309"/>
                <a:gd name="connsiteY28" fmla="*/ 433083 h 523900"/>
                <a:gd name="connsiteX29" fmla="*/ 779534 w 798309"/>
                <a:gd name="connsiteY29" fmla="*/ 433358 h 523900"/>
                <a:gd name="connsiteX30" fmla="*/ 780049 w 798309"/>
                <a:gd name="connsiteY30" fmla="*/ 433366 h 523900"/>
                <a:gd name="connsiteX31" fmla="*/ 798310 w 798309"/>
                <a:gd name="connsiteY31" fmla="*/ 415191 h 523900"/>
                <a:gd name="connsiteX32" fmla="*/ 798232 w 798309"/>
                <a:gd name="connsiteY32" fmla="*/ 413459 h 523900"/>
                <a:gd name="connsiteX33" fmla="*/ 770848 w 798309"/>
                <a:gd name="connsiteY33" fmla="*/ 117852 h 523900"/>
                <a:gd name="connsiteX34" fmla="*/ 752797 w 798309"/>
                <a:gd name="connsiteY34" fmla="*/ 101394 h 523900"/>
                <a:gd name="connsiteX35" fmla="*/ 367075 w 798309"/>
                <a:gd name="connsiteY35" fmla="*/ 501804 h 523900"/>
                <a:gd name="connsiteX36" fmla="*/ 38163 w 798309"/>
                <a:gd name="connsiteY36" fmla="*/ 414032 h 523900"/>
                <a:gd name="connsiteX37" fmla="*/ 19139 w 798309"/>
                <a:gd name="connsiteY37" fmla="*/ 414311 h 523900"/>
                <a:gd name="connsiteX38" fmla="*/ 46355 w 798309"/>
                <a:gd name="connsiteY38" fmla="*/ 120452 h 523900"/>
                <a:gd name="connsiteX39" fmla="*/ 68478 w 798309"/>
                <a:gd name="connsiteY39" fmla="*/ 121170 h 523900"/>
                <a:gd name="connsiteX40" fmla="*/ 42986 w 798309"/>
                <a:gd name="connsiteY40" fmla="*/ 393496 h 523900"/>
                <a:gd name="connsiteX41" fmla="*/ 51749 w 798309"/>
                <a:gd name="connsiteY41" fmla="*/ 393339 h 523900"/>
                <a:gd name="connsiteX42" fmla="*/ 367465 w 798309"/>
                <a:gd name="connsiteY42" fmla="*/ 501163 h 523900"/>
                <a:gd name="connsiteX43" fmla="*/ 370144 w 798309"/>
                <a:gd name="connsiteY43" fmla="*/ 503270 h 523900"/>
                <a:gd name="connsiteX44" fmla="*/ 367075 w 798309"/>
                <a:gd name="connsiteY44" fmla="*/ 501804 h 523900"/>
                <a:gd name="connsiteX45" fmla="*/ 389475 w 798309"/>
                <a:gd name="connsiteY45" fmla="*/ 494424 h 523900"/>
                <a:gd name="connsiteX46" fmla="*/ 63900 w 798309"/>
                <a:gd name="connsiteY46" fmla="*/ 374478 h 523900"/>
                <a:gd name="connsiteX47" fmla="*/ 91150 w 798309"/>
                <a:gd name="connsiteY47" fmla="*/ 83371 h 523900"/>
                <a:gd name="connsiteX48" fmla="*/ 110950 w 798309"/>
                <a:gd name="connsiteY48" fmla="*/ 84531 h 523900"/>
                <a:gd name="connsiteX49" fmla="*/ 88411 w 798309"/>
                <a:gd name="connsiteY49" fmla="*/ 345738 h 523900"/>
                <a:gd name="connsiteX50" fmla="*/ 389630 w 798309"/>
                <a:gd name="connsiteY50" fmla="*/ 491699 h 523900"/>
                <a:gd name="connsiteX51" fmla="*/ 389630 w 798309"/>
                <a:gd name="connsiteY51" fmla="*/ 494349 h 523900"/>
                <a:gd name="connsiteX52" fmla="*/ 389475 w 798309"/>
                <a:gd name="connsiteY52" fmla="*/ 494422 h 523900"/>
                <a:gd name="connsiteX53" fmla="*/ 389475 w 798309"/>
                <a:gd name="connsiteY53" fmla="*/ 465380 h 523900"/>
                <a:gd name="connsiteX54" fmla="*/ 108914 w 798309"/>
                <a:gd name="connsiteY54" fmla="*/ 329734 h 523900"/>
                <a:gd name="connsiteX55" fmla="*/ 135665 w 798309"/>
                <a:gd name="connsiteY55" fmla="*/ 19722 h 523900"/>
                <a:gd name="connsiteX56" fmla="*/ 154548 w 798309"/>
                <a:gd name="connsiteY56" fmla="*/ 19074 h 523900"/>
                <a:gd name="connsiteX57" fmla="*/ 385326 w 798309"/>
                <a:gd name="connsiteY57" fmla="*/ 119868 h 523900"/>
                <a:gd name="connsiteX58" fmla="*/ 389630 w 798309"/>
                <a:gd name="connsiteY58" fmla="*/ 124414 h 523900"/>
                <a:gd name="connsiteX59" fmla="*/ 389630 w 798309"/>
                <a:gd name="connsiteY59" fmla="*/ 465314 h 523900"/>
                <a:gd name="connsiteX60" fmla="*/ 389473 w 798309"/>
                <a:gd name="connsiteY60" fmla="*/ 465378 h 523900"/>
                <a:gd name="connsiteX61" fmla="*/ 408680 w 798309"/>
                <a:gd name="connsiteY61" fmla="*/ 124424 h 523900"/>
                <a:gd name="connsiteX62" fmla="*/ 412989 w 798309"/>
                <a:gd name="connsiteY62" fmla="*/ 119873 h 523900"/>
                <a:gd name="connsiteX63" fmla="*/ 643769 w 798309"/>
                <a:gd name="connsiteY63" fmla="*/ 19072 h 523900"/>
                <a:gd name="connsiteX64" fmla="*/ 662650 w 798309"/>
                <a:gd name="connsiteY64" fmla="*/ 19720 h 523900"/>
                <a:gd name="connsiteX65" fmla="*/ 689401 w 798309"/>
                <a:gd name="connsiteY65" fmla="*/ 329733 h 523900"/>
                <a:gd name="connsiteX66" fmla="*/ 408837 w 798309"/>
                <a:gd name="connsiteY66" fmla="*/ 465378 h 523900"/>
                <a:gd name="connsiteX67" fmla="*/ 408680 w 798309"/>
                <a:gd name="connsiteY67" fmla="*/ 465310 h 523900"/>
                <a:gd name="connsiteX68" fmla="*/ 408680 w 798309"/>
                <a:gd name="connsiteY68" fmla="*/ 494354 h 523900"/>
                <a:gd name="connsiteX69" fmla="*/ 408680 w 798309"/>
                <a:gd name="connsiteY69" fmla="*/ 491704 h 523900"/>
                <a:gd name="connsiteX70" fmla="*/ 709904 w 798309"/>
                <a:gd name="connsiteY70" fmla="*/ 345743 h 523900"/>
                <a:gd name="connsiteX71" fmla="*/ 687364 w 798309"/>
                <a:gd name="connsiteY71" fmla="*/ 84533 h 523900"/>
                <a:gd name="connsiteX72" fmla="*/ 707164 w 798309"/>
                <a:gd name="connsiteY72" fmla="*/ 83373 h 523900"/>
                <a:gd name="connsiteX73" fmla="*/ 734414 w 798309"/>
                <a:gd name="connsiteY73" fmla="*/ 374478 h 523900"/>
                <a:gd name="connsiteX74" fmla="*/ 408836 w 798309"/>
                <a:gd name="connsiteY74" fmla="*/ 494422 h 523900"/>
                <a:gd name="connsiteX75" fmla="*/ 408680 w 798309"/>
                <a:gd name="connsiteY75" fmla="*/ 494349 h 523900"/>
                <a:gd name="connsiteX76" fmla="*/ 761573 w 798309"/>
                <a:gd name="connsiteY76" fmla="*/ 414034 h 523900"/>
                <a:gd name="connsiteX77" fmla="*/ 431328 w 798309"/>
                <a:gd name="connsiteY77" fmla="*/ 502059 h 523900"/>
                <a:gd name="connsiteX78" fmla="*/ 427439 w 798309"/>
                <a:gd name="connsiteY78" fmla="*/ 503869 h 523900"/>
                <a:gd name="connsiteX79" fmla="*/ 430598 w 798309"/>
                <a:gd name="connsiteY79" fmla="*/ 501342 h 523900"/>
                <a:gd name="connsiteX80" fmla="*/ 746564 w 798309"/>
                <a:gd name="connsiteY80" fmla="*/ 393347 h 523900"/>
                <a:gd name="connsiteX81" fmla="*/ 755327 w 798309"/>
                <a:gd name="connsiteY81" fmla="*/ 393503 h 523900"/>
                <a:gd name="connsiteX82" fmla="*/ 729835 w 798309"/>
                <a:gd name="connsiteY82" fmla="*/ 121170 h 523900"/>
                <a:gd name="connsiteX83" fmla="*/ 751958 w 798309"/>
                <a:gd name="connsiteY83" fmla="*/ 120452 h 523900"/>
                <a:gd name="connsiteX84" fmla="*/ 779173 w 798309"/>
                <a:gd name="connsiteY84" fmla="*/ 414283 h 523900"/>
                <a:gd name="connsiteX85" fmla="*/ 761573 w 798309"/>
                <a:gd name="connsiteY85" fmla="*/ 414030 h 5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798309" h="523900">
                  <a:moveTo>
                    <a:pt x="752797" y="101394"/>
                  </a:moveTo>
                  <a:lnTo>
                    <a:pt x="752657" y="101394"/>
                  </a:lnTo>
                  <a:cubicBezTo>
                    <a:pt x="746138" y="101446"/>
                    <a:pt x="737813" y="101657"/>
                    <a:pt x="728057" y="102169"/>
                  </a:cubicBezTo>
                  <a:lnTo>
                    <a:pt x="724529" y="64474"/>
                  </a:lnTo>
                  <a:cubicBezTo>
                    <a:pt x="724529" y="64474"/>
                    <a:pt x="721011" y="64220"/>
                    <a:pt x="714460" y="64220"/>
                  </a:cubicBezTo>
                  <a:cubicBezTo>
                    <a:pt x="707872" y="64220"/>
                    <a:pt x="697982" y="64560"/>
                    <a:pt x="685732" y="65609"/>
                  </a:cubicBezTo>
                  <a:lnTo>
                    <a:pt x="680286" y="2504"/>
                  </a:lnTo>
                  <a:cubicBezTo>
                    <a:pt x="668199" y="697"/>
                    <a:pt x="655986" y="-134"/>
                    <a:pt x="643767" y="18"/>
                  </a:cubicBezTo>
                  <a:cubicBezTo>
                    <a:pt x="551942" y="169"/>
                    <a:pt x="464216" y="38054"/>
                    <a:pt x="401147" y="104793"/>
                  </a:cubicBezTo>
                  <a:lnTo>
                    <a:pt x="397168" y="104793"/>
                  </a:lnTo>
                  <a:cubicBezTo>
                    <a:pt x="334096" y="38057"/>
                    <a:pt x="246370" y="173"/>
                    <a:pt x="154546" y="18"/>
                  </a:cubicBezTo>
                  <a:cubicBezTo>
                    <a:pt x="142326" y="-135"/>
                    <a:pt x="130113" y="696"/>
                    <a:pt x="118027" y="2504"/>
                  </a:cubicBezTo>
                  <a:lnTo>
                    <a:pt x="112582" y="65605"/>
                  </a:lnTo>
                  <a:cubicBezTo>
                    <a:pt x="100329" y="64557"/>
                    <a:pt x="90441" y="64216"/>
                    <a:pt x="83856" y="64216"/>
                  </a:cubicBezTo>
                  <a:cubicBezTo>
                    <a:pt x="77308" y="64216"/>
                    <a:pt x="73786" y="64470"/>
                    <a:pt x="73786" y="64470"/>
                  </a:cubicBezTo>
                  <a:lnTo>
                    <a:pt x="70262" y="102165"/>
                  </a:lnTo>
                  <a:cubicBezTo>
                    <a:pt x="60505" y="101653"/>
                    <a:pt x="52179" y="101442"/>
                    <a:pt x="45661" y="101391"/>
                  </a:cubicBezTo>
                  <a:lnTo>
                    <a:pt x="45520" y="101391"/>
                  </a:lnTo>
                  <a:cubicBezTo>
                    <a:pt x="36152" y="101389"/>
                    <a:pt x="28326" y="108524"/>
                    <a:pt x="27464" y="117852"/>
                  </a:cubicBezTo>
                  <a:lnTo>
                    <a:pt x="84" y="413483"/>
                  </a:lnTo>
                  <a:cubicBezTo>
                    <a:pt x="-875" y="423472"/>
                    <a:pt x="6445" y="432346"/>
                    <a:pt x="16434" y="433305"/>
                  </a:cubicBezTo>
                  <a:cubicBezTo>
                    <a:pt x="17006" y="433360"/>
                    <a:pt x="17580" y="433388"/>
                    <a:pt x="18155" y="433388"/>
                  </a:cubicBezTo>
                  <a:cubicBezTo>
                    <a:pt x="18353" y="433388"/>
                    <a:pt x="18552" y="433388"/>
                    <a:pt x="18751" y="433380"/>
                  </a:cubicBezTo>
                  <a:cubicBezTo>
                    <a:pt x="24267" y="433203"/>
                    <a:pt x="30774" y="433080"/>
                    <a:pt x="38167" y="433080"/>
                  </a:cubicBezTo>
                  <a:cubicBezTo>
                    <a:pt x="104848" y="433080"/>
                    <a:pt x="242609" y="443247"/>
                    <a:pt x="356664" y="517757"/>
                  </a:cubicBezTo>
                  <a:cubicBezTo>
                    <a:pt x="362636" y="521718"/>
                    <a:pt x="369634" y="523853"/>
                    <a:pt x="376801" y="523901"/>
                  </a:cubicBezTo>
                  <a:lnTo>
                    <a:pt x="421998" y="523901"/>
                  </a:lnTo>
                  <a:cubicBezTo>
                    <a:pt x="428873" y="523860"/>
                    <a:pt x="435600" y="521893"/>
                    <a:pt x="441414" y="518222"/>
                  </a:cubicBezTo>
                  <a:cubicBezTo>
                    <a:pt x="561666" y="443290"/>
                    <a:pt x="696844" y="433083"/>
                    <a:pt x="761578" y="433083"/>
                  </a:cubicBezTo>
                  <a:cubicBezTo>
                    <a:pt x="768370" y="433083"/>
                    <a:pt x="774392" y="433195"/>
                    <a:pt x="779534" y="433358"/>
                  </a:cubicBezTo>
                  <a:lnTo>
                    <a:pt x="780049" y="433366"/>
                  </a:lnTo>
                  <a:cubicBezTo>
                    <a:pt x="790111" y="433390"/>
                    <a:pt x="798286" y="425253"/>
                    <a:pt x="798310" y="415191"/>
                  </a:cubicBezTo>
                  <a:cubicBezTo>
                    <a:pt x="798312" y="414613"/>
                    <a:pt x="798285" y="414034"/>
                    <a:pt x="798232" y="413459"/>
                  </a:cubicBezTo>
                  <a:lnTo>
                    <a:pt x="770848" y="117852"/>
                  </a:lnTo>
                  <a:cubicBezTo>
                    <a:pt x="769984" y="108527"/>
                    <a:pt x="762162" y="101394"/>
                    <a:pt x="752797" y="101394"/>
                  </a:cubicBezTo>
                  <a:close/>
                  <a:moveTo>
                    <a:pt x="367075" y="501804"/>
                  </a:moveTo>
                  <a:cubicBezTo>
                    <a:pt x="250169" y="425435"/>
                    <a:pt x="110822" y="414032"/>
                    <a:pt x="38163" y="414032"/>
                  </a:cubicBezTo>
                  <a:cubicBezTo>
                    <a:pt x="31686" y="414032"/>
                    <a:pt x="25288" y="414127"/>
                    <a:pt x="19139" y="414311"/>
                  </a:cubicBezTo>
                  <a:lnTo>
                    <a:pt x="46355" y="120452"/>
                  </a:lnTo>
                  <a:cubicBezTo>
                    <a:pt x="52097" y="120507"/>
                    <a:pt x="59580" y="120703"/>
                    <a:pt x="68478" y="121170"/>
                  </a:cubicBezTo>
                  <a:lnTo>
                    <a:pt x="42986" y="393496"/>
                  </a:lnTo>
                  <a:cubicBezTo>
                    <a:pt x="42986" y="393496"/>
                    <a:pt x="46063" y="393339"/>
                    <a:pt x="51749" y="393339"/>
                  </a:cubicBezTo>
                  <a:cubicBezTo>
                    <a:pt x="88967" y="393339"/>
                    <a:pt x="237968" y="400058"/>
                    <a:pt x="367465" y="501163"/>
                  </a:cubicBezTo>
                  <a:cubicBezTo>
                    <a:pt x="368359" y="501861"/>
                    <a:pt x="370263" y="503067"/>
                    <a:pt x="370144" y="503270"/>
                  </a:cubicBezTo>
                  <a:cubicBezTo>
                    <a:pt x="369042" y="502968"/>
                    <a:pt x="368003" y="502472"/>
                    <a:pt x="367075" y="501804"/>
                  </a:cubicBezTo>
                  <a:close/>
                  <a:moveTo>
                    <a:pt x="389475" y="494424"/>
                  </a:moveTo>
                  <a:cubicBezTo>
                    <a:pt x="264804" y="391490"/>
                    <a:pt x="120914" y="376194"/>
                    <a:pt x="63900" y="374478"/>
                  </a:cubicBezTo>
                  <a:lnTo>
                    <a:pt x="91150" y="83371"/>
                  </a:lnTo>
                  <a:cubicBezTo>
                    <a:pt x="96553" y="83517"/>
                    <a:pt x="103247" y="83873"/>
                    <a:pt x="110950" y="84531"/>
                  </a:cubicBezTo>
                  <a:lnTo>
                    <a:pt x="88411" y="345738"/>
                  </a:lnTo>
                  <a:cubicBezTo>
                    <a:pt x="88411" y="345738"/>
                    <a:pt x="264230" y="367107"/>
                    <a:pt x="389630" y="491699"/>
                  </a:cubicBezTo>
                  <a:lnTo>
                    <a:pt x="389630" y="494349"/>
                  </a:lnTo>
                  <a:cubicBezTo>
                    <a:pt x="389630" y="494460"/>
                    <a:pt x="389560" y="494492"/>
                    <a:pt x="389475" y="494422"/>
                  </a:cubicBezTo>
                  <a:close/>
                  <a:moveTo>
                    <a:pt x="389475" y="465380"/>
                  </a:moveTo>
                  <a:cubicBezTo>
                    <a:pt x="285450" y="370067"/>
                    <a:pt x="156255" y="338461"/>
                    <a:pt x="108914" y="329734"/>
                  </a:cubicBezTo>
                  <a:lnTo>
                    <a:pt x="135665" y="19722"/>
                  </a:lnTo>
                  <a:cubicBezTo>
                    <a:pt x="140791" y="19357"/>
                    <a:pt x="147160" y="19074"/>
                    <a:pt x="154548" y="19074"/>
                  </a:cubicBezTo>
                  <a:cubicBezTo>
                    <a:pt x="242124" y="19209"/>
                    <a:pt x="325710" y="55715"/>
                    <a:pt x="385326" y="119868"/>
                  </a:cubicBezTo>
                  <a:lnTo>
                    <a:pt x="389630" y="124414"/>
                  </a:lnTo>
                  <a:lnTo>
                    <a:pt x="389630" y="465314"/>
                  </a:lnTo>
                  <a:cubicBezTo>
                    <a:pt x="389630" y="465427"/>
                    <a:pt x="389559" y="465456"/>
                    <a:pt x="389473" y="465378"/>
                  </a:cubicBezTo>
                  <a:close/>
                  <a:moveTo>
                    <a:pt x="408680" y="124424"/>
                  </a:moveTo>
                  <a:lnTo>
                    <a:pt x="412989" y="119873"/>
                  </a:lnTo>
                  <a:cubicBezTo>
                    <a:pt x="472604" y="55715"/>
                    <a:pt x="556190" y="19206"/>
                    <a:pt x="643769" y="19072"/>
                  </a:cubicBezTo>
                  <a:cubicBezTo>
                    <a:pt x="651156" y="19072"/>
                    <a:pt x="657526" y="19357"/>
                    <a:pt x="662650" y="19720"/>
                  </a:cubicBezTo>
                  <a:lnTo>
                    <a:pt x="689401" y="329733"/>
                  </a:lnTo>
                  <a:cubicBezTo>
                    <a:pt x="642062" y="338459"/>
                    <a:pt x="512863" y="370065"/>
                    <a:pt x="408837" y="465378"/>
                  </a:cubicBezTo>
                  <a:cubicBezTo>
                    <a:pt x="408752" y="465456"/>
                    <a:pt x="408680" y="465427"/>
                    <a:pt x="408680" y="465310"/>
                  </a:cubicBezTo>
                  <a:close/>
                  <a:moveTo>
                    <a:pt x="408680" y="494354"/>
                  </a:moveTo>
                  <a:lnTo>
                    <a:pt x="408680" y="491704"/>
                  </a:lnTo>
                  <a:cubicBezTo>
                    <a:pt x="534081" y="367111"/>
                    <a:pt x="709904" y="345743"/>
                    <a:pt x="709904" y="345743"/>
                  </a:cubicBezTo>
                  <a:lnTo>
                    <a:pt x="687364" y="84533"/>
                  </a:lnTo>
                  <a:cubicBezTo>
                    <a:pt x="695063" y="83875"/>
                    <a:pt x="701760" y="83519"/>
                    <a:pt x="707164" y="83373"/>
                  </a:cubicBezTo>
                  <a:lnTo>
                    <a:pt x="734414" y="374478"/>
                  </a:lnTo>
                  <a:cubicBezTo>
                    <a:pt x="677401" y="376193"/>
                    <a:pt x="533511" y="391485"/>
                    <a:pt x="408836" y="494422"/>
                  </a:cubicBezTo>
                  <a:cubicBezTo>
                    <a:pt x="408751" y="494492"/>
                    <a:pt x="408680" y="494460"/>
                    <a:pt x="408680" y="494349"/>
                  </a:cubicBezTo>
                  <a:close/>
                  <a:moveTo>
                    <a:pt x="761573" y="414034"/>
                  </a:moveTo>
                  <a:cubicBezTo>
                    <a:pt x="690993" y="414034"/>
                    <a:pt x="554238" y="425464"/>
                    <a:pt x="431328" y="502059"/>
                  </a:cubicBezTo>
                  <a:cubicBezTo>
                    <a:pt x="430142" y="502875"/>
                    <a:pt x="428828" y="503488"/>
                    <a:pt x="427439" y="503869"/>
                  </a:cubicBezTo>
                  <a:cubicBezTo>
                    <a:pt x="427229" y="503551"/>
                    <a:pt x="429547" y="502164"/>
                    <a:pt x="430598" y="501342"/>
                  </a:cubicBezTo>
                  <a:cubicBezTo>
                    <a:pt x="560161" y="400054"/>
                    <a:pt x="709335" y="393345"/>
                    <a:pt x="746564" y="393347"/>
                  </a:cubicBezTo>
                  <a:cubicBezTo>
                    <a:pt x="752245" y="393347"/>
                    <a:pt x="755327" y="393503"/>
                    <a:pt x="755327" y="393503"/>
                  </a:cubicBezTo>
                  <a:lnTo>
                    <a:pt x="729835" y="121170"/>
                  </a:lnTo>
                  <a:cubicBezTo>
                    <a:pt x="738731" y="120703"/>
                    <a:pt x="746218" y="120503"/>
                    <a:pt x="751958" y="120452"/>
                  </a:cubicBezTo>
                  <a:lnTo>
                    <a:pt x="779173" y="414283"/>
                  </a:lnTo>
                  <a:cubicBezTo>
                    <a:pt x="774074" y="414132"/>
                    <a:pt x="768175" y="414030"/>
                    <a:pt x="761573" y="41403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36" b="1"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grpSp>
        <p:nvGrpSpPr>
          <p:cNvPr id="40" name="Group 39">
            <a:extLst>
              <a:ext uri="{FF2B5EF4-FFF2-40B4-BE49-F238E27FC236}">
                <a16:creationId xmlns:a16="http://schemas.microsoft.com/office/drawing/2014/main" id="{3A3917A0-3D89-6471-1005-4E06A27E6AD1}"/>
              </a:ext>
            </a:extLst>
          </p:cNvPr>
          <p:cNvGrpSpPr/>
          <p:nvPr/>
        </p:nvGrpSpPr>
        <p:grpSpPr>
          <a:xfrm>
            <a:off x="795814" y="2781262"/>
            <a:ext cx="2901519" cy="2107705"/>
            <a:chOff x="1014773" y="2124276"/>
            <a:chExt cx="3174505" cy="2306006"/>
          </a:xfrm>
        </p:grpSpPr>
        <p:grpSp>
          <p:nvGrpSpPr>
            <p:cNvPr id="41" name="Group 40">
              <a:extLst>
                <a:ext uri="{FF2B5EF4-FFF2-40B4-BE49-F238E27FC236}">
                  <a16:creationId xmlns:a16="http://schemas.microsoft.com/office/drawing/2014/main" id="{11336DE7-0F69-4172-1CF4-E3EE3FDC358C}"/>
                </a:ext>
              </a:extLst>
            </p:cNvPr>
            <p:cNvGrpSpPr/>
            <p:nvPr/>
          </p:nvGrpSpPr>
          <p:grpSpPr>
            <a:xfrm>
              <a:off x="1014773" y="2124276"/>
              <a:ext cx="3174505" cy="2306006"/>
              <a:chOff x="1404441" y="1959539"/>
              <a:chExt cx="3174505" cy="2306006"/>
            </a:xfrm>
          </p:grpSpPr>
          <p:sp>
            <p:nvSpPr>
              <p:cNvPr id="44" name="Rectangle 43">
                <a:extLst>
                  <a:ext uri="{FF2B5EF4-FFF2-40B4-BE49-F238E27FC236}">
                    <a16:creationId xmlns:a16="http://schemas.microsoft.com/office/drawing/2014/main" id="{8E30F52E-586D-D2C5-C940-23A15DFD3952}"/>
                  </a:ext>
                </a:extLst>
              </p:cNvPr>
              <p:cNvSpPr/>
              <p:nvPr/>
            </p:nvSpPr>
            <p:spPr>
              <a:xfrm>
                <a:off x="1404441" y="1959539"/>
                <a:ext cx="3174505" cy="1427093"/>
              </a:xfrm>
              <a:prstGeom prst="rect">
                <a:avLst/>
              </a:prstGeom>
              <a:solidFill>
                <a:srgbClr val="FFFFFF"/>
              </a:solidFill>
              <a:ln w="28575" cap="flat" cmpd="sng" algn="ctr">
                <a:solidFill>
                  <a:srgbClr val="EBCB66"/>
                </a:solidFill>
                <a:prstDash val="solid"/>
                <a:miter lim="800000"/>
              </a:ln>
              <a:effectLst/>
            </p:spPr>
            <p:txBody>
              <a:bodyPr lIns="91440" tIns="91440" rIns="91440" bIns="91440" rtlCol="0" anchor="ctr" anchorCtr="0"/>
              <a:lstStyle/>
              <a:p>
                <a:pPr marL="914400" marR="0" lvl="2" indent="0" algn="l"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Learner Performance</a:t>
                </a:r>
              </a:p>
              <a:p>
                <a:pPr marL="914400" marR="0" lvl="2"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(e.g., Learner performance, Runtime data, biometrics, outcomes)</a:t>
                </a:r>
              </a:p>
            </p:txBody>
          </p:sp>
          <p:sp>
            <p:nvSpPr>
              <p:cNvPr id="45" name="Rounded Rectangle 61">
                <a:extLst>
                  <a:ext uri="{FF2B5EF4-FFF2-40B4-BE49-F238E27FC236}">
                    <a16:creationId xmlns:a16="http://schemas.microsoft.com/office/drawing/2014/main" id="{EF1EA85A-82CC-DD48-D2B8-0F5CF84B60A7}"/>
                  </a:ext>
                </a:extLst>
              </p:cNvPr>
              <p:cNvSpPr/>
              <p:nvPr/>
            </p:nvSpPr>
            <p:spPr>
              <a:xfrm>
                <a:off x="1404441" y="3475872"/>
                <a:ext cx="3174505" cy="789673"/>
              </a:xfrm>
              <a:prstGeom prst="roundRect">
                <a:avLst>
                  <a:gd name="adj" fmla="val 0"/>
                </a:avLst>
              </a:prstGeom>
              <a:gradFill>
                <a:gsLst>
                  <a:gs pos="0">
                    <a:srgbClr val="A68F49"/>
                  </a:gs>
                  <a:gs pos="100000">
                    <a:srgbClr val="8B7A45"/>
                  </a:gs>
                </a:gsLst>
                <a:lin ang="540000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7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The Experience API (xAPI)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7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(IEEE 9274.1)</a:t>
                </a:r>
              </a:p>
            </p:txBody>
          </p:sp>
        </p:grpSp>
        <p:sp>
          <p:nvSpPr>
            <p:cNvPr id="42" name="Rounded Rectangle 108">
              <a:extLst>
                <a:ext uri="{FF2B5EF4-FFF2-40B4-BE49-F238E27FC236}">
                  <a16:creationId xmlns:a16="http://schemas.microsoft.com/office/drawing/2014/main" id="{38E7FDC3-4DF2-3A68-4B00-1E1E2C4F3F1D}"/>
                </a:ext>
              </a:extLst>
            </p:cNvPr>
            <p:cNvSpPr/>
            <p:nvPr/>
          </p:nvSpPr>
          <p:spPr>
            <a:xfrm>
              <a:off x="1014773" y="2127683"/>
              <a:ext cx="783830" cy="1423686"/>
            </a:xfrm>
            <a:prstGeom prst="roundRect">
              <a:avLst>
                <a:gd name="adj" fmla="val 0"/>
              </a:avLst>
            </a:prstGeom>
            <a:solidFill>
              <a:srgbClr val="EBCB66"/>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3" name="Graphic 42" descr="Phone Vibration outline">
              <a:extLst>
                <a:ext uri="{FF2B5EF4-FFF2-40B4-BE49-F238E27FC236}">
                  <a16:creationId xmlns:a16="http://schemas.microsoft.com/office/drawing/2014/main" id="{A54AC1DC-CA92-B26F-A538-CCAEC646D6C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85000" y="2564289"/>
              <a:ext cx="643377" cy="643377"/>
            </a:xfrm>
            <a:prstGeom prst="rect">
              <a:avLst/>
            </a:prstGeom>
          </p:spPr>
        </p:pic>
      </p:grpSp>
      <p:grpSp>
        <p:nvGrpSpPr>
          <p:cNvPr id="46" name="Group 45">
            <a:extLst>
              <a:ext uri="{FF2B5EF4-FFF2-40B4-BE49-F238E27FC236}">
                <a16:creationId xmlns:a16="http://schemas.microsoft.com/office/drawing/2014/main" id="{00DEDC36-0289-073F-1373-4CDD7830CA93}"/>
              </a:ext>
            </a:extLst>
          </p:cNvPr>
          <p:cNvGrpSpPr/>
          <p:nvPr/>
        </p:nvGrpSpPr>
        <p:grpSpPr>
          <a:xfrm>
            <a:off x="3758561" y="2990112"/>
            <a:ext cx="681632" cy="406680"/>
            <a:chOff x="7797087" y="2076415"/>
            <a:chExt cx="745763" cy="444942"/>
          </a:xfrm>
          <a:solidFill>
            <a:schemeClr val="bg1">
              <a:lumMod val="65000"/>
            </a:schemeClr>
          </a:solidFill>
        </p:grpSpPr>
        <p:sp>
          <p:nvSpPr>
            <p:cNvPr id="47" name="Right Arrow 113">
              <a:extLst>
                <a:ext uri="{FF2B5EF4-FFF2-40B4-BE49-F238E27FC236}">
                  <a16:creationId xmlns:a16="http://schemas.microsoft.com/office/drawing/2014/main" id="{E2B0B6DB-A766-AC23-8FB6-6E3E9C8ED0C3}"/>
                </a:ext>
              </a:extLst>
            </p:cNvPr>
            <p:cNvSpPr/>
            <p:nvPr/>
          </p:nvSpPr>
          <p:spPr>
            <a:xfrm flipH="1">
              <a:off x="7797087" y="2076415"/>
              <a:ext cx="597511" cy="444942"/>
            </a:xfrm>
            <a:prstGeom prst="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8" name="Right Arrow 11">
              <a:extLst>
                <a:ext uri="{FF2B5EF4-FFF2-40B4-BE49-F238E27FC236}">
                  <a16:creationId xmlns:a16="http://schemas.microsoft.com/office/drawing/2014/main" id="{DDDD3889-8BF3-ECE3-C332-B3FCD079DCA5}"/>
                </a:ext>
              </a:extLst>
            </p:cNvPr>
            <p:cNvSpPr/>
            <p:nvPr/>
          </p:nvSpPr>
          <p:spPr>
            <a:xfrm>
              <a:off x="8020607" y="2076415"/>
              <a:ext cx="522243" cy="444942"/>
            </a:xfrm>
            <a:prstGeom prst="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49" name="Group 48">
            <a:extLst>
              <a:ext uri="{FF2B5EF4-FFF2-40B4-BE49-F238E27FC236}">
                <a16:creationId xmlns:a16="http://schemas.microsoft.com/office/drawing/2014/main" id="{1EEA0EF5-46C9-48B0-DE0F-6B0F5E929E23}"/>
              </a:ext>
            </a:extLst>
          </p:cNvPr>
          <p:cNvGrpSpPr/>
          <p:nvPr/>
        </p:nvGrpSpPr>
        <p:grpSpPr>
          <a:xfrm rot="16200000">
            <a:off x="5729159" y="3641897"/>
            <a:ext cx="492125" cy="406680"/>
            <a:chOff x="7797087" y="2076415"/>
            <a:chExt cx="745763" cy="444942"/>
          </a:xfrm>
          <a:solidFill>
            <a:schemeClr val="bg1">
              <a:lumMod val="65000"/>
            </a:schemeClr>
          </a:solidFill>
        </p:grpSpPr>
        <p:sp>
          <p:nvSpPr>
            <p:cNvPr id="50" name="Right Arrow 113">
              <a:extLst>
                <a:ext uri="{FF2B5EF4-FFF2-40B4-BE49-F238E27FC236}">
                  <a16:creationId xmlns:a16="http://schemas.microsoft.com/office/drawing/2014/main" id="{109B7794-A5D3-2BB8-30CE-CDC90D1B9B8A}"/>
                </a:ext>
              </a:extLst>
            </p:cNvPr>
            <p:cNvSpPr/>
            <p:nvPr/>
          </p:nvSpPr>
          <p:spPr>
            <a:xfrm flipH="1">
              <a:off x="7797087" y="2076415"/>
              <a:ext cx="597511" cy="444942"/>
            </a:xfrm>
            <a:prstGeom prst="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1" name="Right Arrow 11">
              <a:extLst>
                <a:ext uri="{FF2B5EF4-FFF2-40B4-BE49-F238E27FC236}">
                  <a16:creationId xmlns:a16="http://schemas.microsoft.com/office/drawing/2014/main" id="{E0344086-806B-0904-6FFF-315343CDD9DF}"/>
                </a:ext>
              </a:extLst>
            </p:cNvPr>
            <p:cNvSpPr/>
            <p:nvPr/>
          </p:nvSpPr>
          <p:spPr>
            <a:xfrm>
              <a:off x="8020607" y="2076415"/>
              <a:ext cx="522243" cy="444942"/>
            </a:xfrm>
            <a:prstGeom prst="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panose="020B0604020202020204"/>
                <a:ea typeface="+mn-ea"/>
                <a:cs typeface="+mn-cs"/>
              </a:endParaRPr>
            </a:p>
          </p:txBody>
        </p:sp>
      </p:grpSp>
      <p:cxnSp>
        <p:nvCxnSpPr>
          <p:cNvPr id="52" name="Straight Arrow Connector 51">
            <a:extLst>
              <a:ext uri="{FF2B5EF4-FFF2-40B4-BE49-F238E27FC236}">
                <a16:creationId xmlns:a16="http://schemas.microsoft.com/office/drawing/2014/main" id="{699A2DAB-10A7-1C7F-93F4-BC9B2CA2A96D}"/>
              </a:ext>
            </a:extLst>
          </p:cNvPr>
          <p:cNvCxnSpPr>
            <a:cxnSpLocks/>
          </p:cNvCxnSpPr>
          <p:nvPr/>
        </p:nvCxnSpPr>
        <p:spPr>
          <a:xfrm>
            <a:off x="7346164" y="1746235"/>
            <a:ext cx="690351" cy="0"/>
          </a:xfrm>
          <a:prstGeom prst="straightConnector1">
            <a:avLst/>
          </a:prstGeom>
          <a:ln w="152400">
            <a:solidFill>
              <a:schemeClr val="bg1"/>
            </a:solidFill>
            <a:tailEnd type="triangle"/>
          </a:ln>
        </p:spPr>
        <p:style>
          <a:lnRef idx="3">
            <a:schemeClr val="accent1"/>
          </a:lnRef>
          <a:fillRef idx="0">
            <a:schemeClr val="accent1"/>
          </a:fillRef>
          <a:effectRef idx="2">
            <a:schemeClr val="accent1"/>
          </a:effectRef>
          <a:fontRef idx="minor">
            <a:schemeClr val="tx1"/>
          </a:fontRef>
        </p:style>
      </p:cxnSp>
      <p:sp>
        <p:nvSpPr>
          <p:cNvPr id="53" name="TextBox 52">
            <a:extLst>
              <a:ext uri="{FF2B5EF4-FFF2-40B4-BE49-F238E27FC236}">
                <a16:creationId xmlns:a16="http://schemas.microsoft.com/office/drawing/2014/main" id="{391C410D-A583-9456-51FB-6D5975810117}"/>
              </a:ext>
            </a:extLst>
          </p:cNvPr>
          <p:cNvSpPr txBox="1"/>
          <p:nvPr/>
        </p:nvSpPr>
        <p:spPr>
          <a:xfrm>
            <a:off x="7939540" y="1594562"/>
            <a:ext cx="2533649"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Brokerage Service to communicate with other Human Capital Management Systems</a:t>
            </a:r>
          </a:p>
        </p:txBody>
      </p:sp>
      <p:cxnSp>
        <p:nvCxnSpPr>
          <p:cNvPr id="54" name="Straight Arrow Connector 53">
            <a:extLst>
              <a:ext uri="{FF2B5EF4-FFF2-40B4-BE49-F238E27FC236}">
                <a16:creationId xmlns:a16="http://schemas.microsoft.com/office/drawing/2014/main" id="{FEB446FE-D548-4B3F-DDBE-F0D7F40F59C2}"/>
              </a:ext>
            </a:extLst>
          </p:cNvPr>
          <p:cNvCxnSpPr/>
          <p:nvPr/>
        </p:nvCxnSpPr>
        <p:spPr>
          <a:xfrm>
            <a:off x="7263669" y="1746235"/>
            <a:ext cx="615488" cy="0"/>
          </a:xfrm>
          <a:prstGeom prst="straightConnector1">
            <a:avLst/>
          </a:prstGeom>
          <a:noFill/>
          <a:ln w="38100" cap="flat" cmpd="sng" algn="ctr">
            <a:solidFill>
              <a:srgbClr val="A6ADD0"/>
            </a:solidFill>
            <a:prstDash val="solid"/>
            <a:miter lim="800000"/>
            <a:tailEnd type="triangle"/>
          </a:ln>
          <a:effectLst/>
        </p:spPr>
      </p:cxnSp>
      <p:sp>
        <p:nvSpPr>
          <p:cNvPr id="55" name="Text Placeholder 3">
            <a:extLst>
              <a:ext uri="{FF2B5EF4-FFF2-40B4-BE49-F238E27FC236}">
                <a16:creationId xmlns:a16="http://schemas.microsoft.com/office/drawing/2014/main" id="{3B091BE6-BDE5-9532-3DB9-702181A1B917}"/>
              </a:ext>
            </a:extLst>
          </p:cNvPr>
          <p:cNvSpPr txBox="1">
            <a:spLocks/>
          </p:cNvSpPr>
          <p:nvPr/>
        </p:nvSpPr>
        <p:spPr>
          <a:xfrm>
            <a:off x="1149010" y="82690"/>
            <a:ext cx="10838576" cy="919242"/>
          </a:xfrm>
          <a:prstGeom prst="rect">
            <a:avLst/>
          </a:prstGeom>
        </p:spPr>
        <p:txBody>
          <a:bodyPr anchor="ctr"/>
          <a:lstStyle>
            <a:lvl1pPr marL="0" indent="0" algn="l" defTabSz="914400" rtl="0" eaLnBrk="1" latinLnBrk="0" hangingPunct="1">
              <a:spcBef>
                <a:spcPct val="20000"/>
              </a:spcBef>
              <a:buFont typeface="Arial" panose="020B0604020202020204" pitchFamily="34" charset="0"/>
              <a:buNone/>
              <a:defRPr sz="32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prstClr val="black"/>
                </a:solidFill>
                <a:effectLst/>
                <a:uLnTx/>
                <a:uFillTx/>
                <a:latin typeface="Calibri"/>
                <a:ea typeface="+mn-ea"/>
                <a:cs typeface="+mn-cs"/>
              </a:rPr>
              <a:t>Enterprise Interoperability Through IEEE Standards</a:t>
            </a:r>
          </a:p>
        </p:txBody>
      </p:sp>
    </p:spTree>
    <p:extLst>
      <p:ext uri="{BB962C8B-B14F-4D97-AF65-F5344CB8AC3E}">
        <p14:creationId xmlns:p14="http://schemas.microsoft.com/office/powerpoint/2010/main" val="8519745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Rectangle 211">
            <a:extLst>
              <a:ext uri="{FF2B5EF4-FFF2-40B4-BE49-F238E27FC236}">
                <a16:creationId xmlns:a16="http://schemas.microsoft.com/office/drawing/2014/main" id="{C0AA3075-1537-8C55-39E9-A1A4F909AA65}"/>
              </a:ext>
            </a:extLst>
          </p:cNvPr>
          <p:cNvSpPr>
            <a:spLocks noGrp="1" noRot="1" noMove="1" noResize="1" noEditPoints="1" noAdjustHandles="1" noChangeArrowheads="1" noChangeShapeType="1"/>
          </p:cNvSpPr>
          <p:nvPr/>
        </p:nvSpPr>
        <p:spPr>
          <a:xfrm>
            <a:off x="271134" y="1305078"/>
            <a:ext cx="11802345" cy="3935916"/>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Slide Number Placeholder 1">
            <a:extLst>
              <a:ext uri="{FF2B5EF4-FFF2-40B4-BE49-F238E27FC236}">
                <a16:creationId xmlns:a16="http://schemas.microsoft.com/office/drawing/2014/main" id="{E20FB34F-9F10-DF32-8E24-0509A9305BF8}"/>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5EC5FC-CC7F-452E-93D6-839178893493}" type="slidenum">
              <a:rPr kumimoji="0" lang="en-US" sz="1000" b="1"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000" b="1" i="0" u="none" strike="noStrike" kern="1200" cap="none" spc="0" normalizeH="0" baseline="0" noProof="0">
              <a:ln>
                <a:noFill/>
              </a:ln>
              <a:solidFill>
                <a:prstClr val="black"/>
              </a:solidFill>
              <a:effectLst/>
              <a:uLnTx/>
              <a:uFillTx/>
              <a:latin typeface="Calibri"/>
              <a:ea typeface="+mn-ea"/>
              <a:cs typeface="+mn-cs"/>
            </a:endParaRPr>
          </a:p>
        </p:txBody>
      </p:sp>
      <p:sp>
        <p:nvSpPr>
          <p:cNvPr id="53" name="TextBox 52">
            <a:extLst>
              <a:ext uri="{FF2B5EF4-FFF2-40B4-BE49-F238E27FC236}">
                <a16:creationId xmlns:a16="http://schemas.microsoft.com/office/drawing/2014/main" id="{391C410D-A583-9456-51FB-6D5975810117}"/>
              </a:ext>
            </a:extLst>
          </p:cNvPr>
          <p:cNvSpPr txBox="1"/>
          <p:nvPr/>
        </p:nvSpPr>
        <p:spPr>
          <a:xfrm>
            <a:off x="2677023" y="1512954"/>
            <a:ext cx="352648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Human Performance (IEEE 9274.1 xAPI)</a:t>
            </a:r>
          </a:p>
        </p:txBody>
      </p:sp>
      <p:sp>
        <p:nvSpPr>
          <p:cNvPr id="55" name="Text Placeholder 3">
            <a:extLst>
              <a:ext uri="{FF2B5EF4-FFF2-40B4-BE49-F238E27FC236}">
                <a16:creationId xmlns:a16="http://schemas.microsoft.com/office/drawing/2014/main" id="{3B091BE6-BDE5-9532-3DB9-702181A1B917}"/>
              </a:ext>
            </a:extLst>
          </p:cNvPr>
          <p:cNvSpPr txBox="1">
            <a:spLocks/>
          </p:cNvSpPr>
          <p:nvPr/>
        </p:nvSpPr>
        <p:spPr>
          <a:xfrm>
            <a:off x="1149010" y="82690"/>
            <a:ext cx="10838576" cy="919242"/>
          </a:xfrm>
          <a:prstGeom prst="rect">
            <a:avLst/>
          </a:prstGeom>
        </p:spPr>
        <p:txBody>
          <a:bodyPr anchor="ctr"/>
          <a:lstStyle>
            <a:lvl1pPr marL="0" indent="0" algn="l" defTabSz="914400" rtl="0" eaLnBrk="1" latinLnBrk="0" hangingPunct="1">
              <a:spcBef>
                <a:spcPct val="20000"/>
              </a:spcBef>
              <a:buFont typeface="Arial" panose="020B0604020202020204" pitchFamily="34" charset="0"/>
              <a:buNone/>
              <a:defRPr sz="32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prstClr val="black"/>
                </a:solidFill>
                <a:effectLst/>
                <a:uLnTx/>
                <a:uFillTx/>
                <a:latin typeface="Calibri"/>
                <a:ea typeface="+mn-ea"/>
                <a:cs typeface="+mn-cs"/>
              </a:rPr>
              <a:t>Enterprise Interoperability Through IEEE Standards</a:t>
            </a:r>
          </a:p>
        </p:txBody>
      </p:sp>
      <p:grpSp>
        <p:nvGrpSpPr>
          <p:cNvPr id="65" name="Group 64">
            <a:extLst>
              <a:ext uri="{FF2B5EF4-FFF2-40B4-BE49-F238E27FC236}">
                <a16:creationId xmlns:a16="http://schemas.microsoft.com/office/drawing/2014/main" id="{02B9519B-D043-47A9-8E98-6DD24AD4E73C}"/>
              </a:ext>
            </a:extLst>
          </p:cNvPr>
          <p:cNvGrpSpPr/>
          <p:nvPr/>
        </p:nvGrpSpPr>
        <p:grpSpPr>
          <a:xfrm>
            <a:off x="2459081" y="2051786"/>
            <a:ext cx="769111" cy="769111"/>
            <a:chOff x="803578" y="4034944"/>
            <a:chExt cx="457200" cy="457200"/>
          </a:xfrm>
        </p:grpSpPr>
        <p:sp>
          <p:nvSpPr>
            <p:cNvPr id="108" name="Oval 107">
              <a:extLst>
                <a:ext uri="{FF2B5EF4-FFF2-40B4-BE49-F238E27FC236}">
                  <a16:creationId xmlns:a16="http://schemas.microsoft.com/office/drawing/2014/main" id="{13F51D76-CBF3-4523-B08E-D32341CF7B84}"/>
                </a:ext>
              </a:extLst>
            </p:cNvPr>
            <p:cNvSpPr/>
            <p:nvPr/>
          </p:nvSpPr>
          <p:spPr>
            <a:xfrm>
              <a:off x="803578" y="4034944"/>
              <a:ext cx="457200" cy="457200"/>
            </a:xfrm>
            <a:prstGeom prst="ellipse">
              <a:avLst/>
            </a:prstGeom>
            <a:solidFill>
              <a:schemeClr val="bg1"/>
            </a:solidFill>
            <a:ln w="28575">
              <a:solidFill>
                <a:srgbClr val="115E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9" name="Graphic 4" descr="Game controller">
              <a:extLst>
                <a:ext uri="{FF2B5EF4-FFF2-40B4-BE49-F238E27FC236}">
                  <a16:creationId xmlns:a16="http://schemas.microsoft.com/office/drawing/2014/main" id="{3714821F-A8B6-4003-8ABE-503350A95965}"/>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51246" y="4082612"/>
              <a:ext cx="361864" cy="361864"/>
            </a:xfrm>
            <a:prstGeom prst="rect">
              <a:avLst/>
            </a:prstGeom>
          </p:spPr>
        </p:pic>
      </p:grpSp>
      <p:grpSp>
        <p:nvGrpSpPr>
          <p:cNvPr id="66" name="Group 65">
            <a:extLst>
              <a:ext uri="{FF2B5EF4-FFF2-40B4-BE49-F238E27FC236}">
                <a16:creationId xmlns:a16="http://schemas.microsoft.com/office/drawing/2014/main" id="{870A3B7B-562F-4003-B6AA-813C8DB3E8A7}"/>
              </a:ext>
            </a:extLst>
          </p:cNvPr>
          <p:cNvGrpSpPr/>
          <p:nvPr/>
        </p:nvGrpSpPr>
        <p:grpSpPr>
          <a:xfrm>
            <a:off x="2329905" y="3463092"/>
            <a:ext cx="769111" cy="769111"/>
            <a:chOff x="2618739" y="656198"/>
            <a:chExt cx="939444" cy="939444"/>
          </a:xfrm>
        </p:grpSpPr>
        <p:sp>
          <p:nvSpPr>
            <p:cNvPr id="106" name="Oval 105">
              <a:extLst>
                <a:ext uri="{FF2B5EF4-FFF2-40B4-BE49-F238E27FC236}">
                  <a16:creationId xmlns:a16="http://schemas.microsoft.com/office/drawing/2014/main" id="{48558812-5287-4AD7-9371-D32701862F19}"/>
                </a:ext>
              </a:extLst>
            </p:cNvPr>
            <p:cNvSpPr/>
            <p:nvPr/>
          </p:nvSpPr>
          <p:spPr>
            <a:xfrm>
              <a:off x="2618739" y="656198"/>
              <a:ext cx="939444" cy="939444"/>
            </a:xfrm>
            <a:prstGeom prst="ellipse">
              <a:avLst/>
            </a:prstGeom>
            <a:solidFill>
              <a:schemeClr val="bg1"/>
            </a:solidFill>
            <a:ln w="28575">
              <a:solidFill>
                <a:srgbClr val="115E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7" name="Graphic 6" descr="Professor">
              <a:extLst>
                <a:ext uri="{FF2B5EF4-FFF2-40B4-BE49-F238E27FC236}">
                  <a16:creationId xmlns:a16="http://schemas.microsoft.com/office/drawing/2014/main" id="{0577C917-FE11-4E54-A19E-47A5AA8689DF}"/>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2687581" y="725039"/>
              <a:ext cx="801762" cy="801765"/>
            </a:xfrm>
            <a:prstGeom prst="rect">
              <a:avLst/>
            </a:prstGeom>
          </p:spPr>
        </p:pic>
      </p:grpSp>
      <p:grpSp>
        <p:nvGrpSpPr>
          <p:cNvPr id="67" name="Group 66">
            <a:extLst>
              <a:ext uri="{FF2B5EF4-FFF2-40B4-BE49-F238E27FC236}">
                <a16:creationId xmlns:a16="http://schemas.microsoft.com/office/drawing/2014/main" id="{AD18DE68-F58C-4A5A-A9A6-74B9348A8D70}"/>
              </a:ext>
            </a:extLst>
          </p:cNvPr>
          <p:cNvGrpSpPr/>
          <p:nvPr/>
        </p:nvGrpSpPr>
        <p:grpSpPr>
          <a:xfrm>
            <a:off x="1900029" y="1527589"/>
            <a:ext cx="769111" cy="769111"/>
            <a:chOff x="1419258" y="4270689"/>
            <a:chExt cx="457200" cy="457200"/>
          </a:xfrm>
        </p:grpSpPr>
        <p:sp>
          <p:nvSpPr>
            <p:cNvPr id="104" name="Oval 103">
              <a:extLst>
                <a:ext uri="{FF2B5EF4-FFF2-40B4-BE49-F238E27FC236}">
                  <a16:creationId xmlns:a16="http://schemas.microsoft.com/office/drawing/2014/main" id="{38AA6E3A-66E2-4338-8050-6A0199BF5D7A}"/>
                </a:ext>
              </a:extLst>
            </p:cNvPr>
            <p:cNvSpPr/>
            <p:nvPr/>
          </p:nvSpPr>
          <p:spPr>
            <a:xfrm>
              <a:off x="1419258" y="4270689"/>
              <a:ext cx="457200" cy="457200"/>
            </a:xfrm>
            <a:prstGeom prst="ellipse">
              <a:avLst/>
            </a:prstGeom>
            <a:solidFill>
              <a:schemeClr val="bg1"/>
            </a:solidFill>
            <a:ln w="28575">
              <a:solidFill>
                <a:srgbClr val="115E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5" name="Graphic 10" descr="Playbook">
              <a:extLst>
                <a:ext uri="{FF2B5EF4-FFF2-40B4-BE49-F238E27FC236}">
                  <a16:creationId xmlns:a16="http://schemas.microsoft.com/office/drawing/2014/main" id="{5A2C02FF-524E-40A9-B39C-CCD8FC9391BC}"/>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1479961" y="4331392"/>
              <a:ext cx="335794" cy="335794"/>
            </a:xfrm>
            <a:prstGeom prst="rect">
              <a:avLst/>
            </a:prstGeom>
          </p:spPr>
        </p:pic>
      </p:grpSp>
      <p:grpSp>
        <p:nvGrpSpPr>
          <p:cNvPr id="68" name="Group 67">
            <a:extLst>
              <a:ext uri="{FF2B5EF4-FFF2-40B4-BE49-F238E27FC236}">
                <a16:creationId xmlns:a16="http://schemas.microsoft.com/office/drawing/2014/main" id="{C8327AFD-AADB-4A3E-8173-4974A6C5E449}"/>
              </a:ext>
            </a:extLst>
          </p:cNvPr>
          <p:cNvGrpSpPr/>
          <p:nvPr/>
        </p:nvGrpSpPr>
        <p:grpSpPr>
          <a:xfrm>
            <a:off x="689828" y="2330815"/>
            <a:ext cx="769111" cy="769111"/>
            <a:chOff x="-90815" y="4787657"/>
            <a:chExt cx="457200" cy="457200"/>
          </a:xfrm>
        </p:grpSpPr>
        <p:sp>
          <p:nvSpPr>
            <p:cNvPr id="102" name="Oval 101">
              <a:extLst>
                <a:ext uri="{FF2B5EF4-FFF2-40B4-BE49-F238E27FC236}">
                  <a16:creationId xmlns:a16="http://schemas.microsoft.com/office/drawing/2014/main" id="{3A07BABD-5DB0-4556-BAC1-9400B3208BFB}"/>
                </a:ext>
              </a:extLst>
            </p:cNvPr>
            <p:cNvSpPr/>
            <p:nvPr/>
          </p:nvSpPr>
          <p:spPr>
            <a:xfrm>
              <a:off x="-90815" y="4787657"/>
              <a:ext cx="457200" cy="457200"/>
            </a:xfrm>
            <a:prstGeom prst="ellipse">
              <a:avLst/>
            </a:prstGeom>
            <a:solidFill>
              <a:schemeClr val="bg1"/>
            </a:solidFill>
            <a:ln w="28575">
              <a:solidFill>
                <a:srgbClr val="115E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 name="Graphic 13" descr="Open book">
              <a:extLst>
                <a:ext uri="{FF2B5EF4-FFF2-40B4-BE49-F238E27FC236}">
                  <a16:creationId xmlns:a16="http://schemas.microsoft.com/office/drawing/2014/main" id="{517CB2A7-1C26-4E6E-821F-F0E52ADB7C4E}"/>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1323" y="4877149"/>
              <a:ext cx="278216" cy="278216"/>
            </a:xfrm>
            <a:prstGeom prst="rect">
              <a:avLst/>
            </a:prstGeom>
          </p:spPr>
        </p:pic>
      </p:grpSp>
      <p:grpSp>
        <p:nvGrpSpPr>
          <p:cNvPr id="69" name="Group 68">
            <a:extLst>
              <a:ext uri="{FF2B5EF4-FFF2-40B4-BE49-F238E27FC236}">
                <a16:creationId xmlns:a16="http://schemas.microsoft.com/office/drawing/2014/main" id="{9393BB6E-968F-49B8-8822-800FCF8F4C2D}"/>
              </a:ext>
            </a:extLst>
          </p:cNvPr>
          <p:cNvGrpSpPr/>
          <p:nvPr/>
        </p:nvGrpSpPr>
        <p:grpSpPr>
          <a:xfrm>
            <a:off x="1544211" y="2201654"/>
            <a:ext cx="769111" cy="769111"/>
            <a:chOff x="9043211" y="2099086"/>
            <a:chExt cx="457200" cy="457200"/>
          </a:xfrm>
        </p:grpSpPr>
        <p:sp>
          <p:nvSpPr>
            <p:cNvPr id="100" name="Oval 99">
              <a:extLst>
                <a:ext uri="{FF2B5EF4-FFF2-40B4-BE49-F238E27FC236}">
                  <a16:creationId xmlns:a16="http://schemas.microsoft.com/office/drawing/2014/main" id="{683AE1EF-7017-41F1-9A75-B986399E9793}"/>
                </a:ext>
              </a:extLst>
            </p:cNvPr>
            <p:cNvSpPr/>
            <p:nvPr/>
          </p:nvSpPr>
          <p:spPr>
            <a:xfrm>
              <a:off x="9043211" y="2099086"/>
              <a:ext cx="457200" cy="457200"/>
            </a:xfrm>
            <a:prstGeom prst="ellipse">
              <a:avLst/>
            </a:prstGeom>
            <a:solidFill>
              <a:schemeClr val="bg1"/>
            </a:solidFill>
            <a:ln w="28575">
              <a:solidFill>
                <a:srgbClr val="115E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1" name="Graphic 16" descr="Group brainstorm">
              <a:extLst>
                <a:ext uri="{FF2B5EF4-FFF2-40B4-BE49-F238E27FC236}">
                  <a16:creationId xmlns:a16="http://schemas.microsoft.com/office/drawing/2014/main" id="{450B0E4D-A292-44A5-957F-807B7F126618}"/>
                </a:ext>
              </a:extLst>
            </p:cNvPr>
            <p:cNvPicPr>
              <a:picLocks noChangeAspect="1"/>
            </p:cNvPicPr>
            <p:nvPr/>
          </p:nvPicPr>
          <p:blipFill>
            <a:blip r:embed="rId11" cstate="print">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p:blipFill>
          <p:spPr>
            <a:xfrm>
              <a:off x="9084092" y="2145828"/>
              <a:ext cx="375438" cy="375438"/>
            </a:xfrm>
            <a:prstGeom prst="rect">
              <a:avLst/>
            </a:prstGeom>
          </p:spPr>
        </p:pic>
      </p:grpSp>
      <p:grpSp>
        <p:nvGrpSpPr>
          <p:cNvPr id="70" name="Group 69">
            <a:extLst>
              <a:ext uri="{FF2B5EF4-FFF2-40B4-BE49-F238E27FC236}">
                <a16:creationId xmlns:a16="http://schemas.microsoft.com/office/drawing/2014/main" id="{7AA00ADA-C20B-45E3-ABA9-7618B305CD6F}"/>
              </a:ext>
            </a:extLst>
          </p:cNvPr>
          <p:cNvGrpSpPr/>
          <p:nvPr/>
        </p:nvGrpSpPr>
        <p:grpSpPr>
          <a:xfrm>
            <a:off x="551559" y="3129395"/>
            <a:ext cx="769111" cy="769111"/>
            <a:chOff x="2719120" y="6033345"/>
            <a:chExt cx="457200" cy="457200"/>
          </a:xfrm>
        </p:grpSpPr>
        <p:sp>
          <p:nvSpPr>
            <p:cNvPr id="96" name="Oval 95">
              <a:extLst>
                <a:ext uri="{FF2B5EF4-FFF2-40B4-BE49-F238E27FC236}">
                  <a16:creationId xmlns:a16="http://schemas.microsoft.com/office/drawing/2014/main" id="{16A954C4-3E87-4310-B881-AF3D03E7C904}"/>
                </a:ext>
              </a:extLst>
            </p:cNvPr>
            <p:cNvSpPr/>
            <p:nvPr/>
          </p:nvSpPr>
          <p:spPr>
            <a:xfrm>
              <a:off x="2719120" y="6033345"/>
              <a:ext cx="457200" cy="457200"/>
            </a:xfrm>
            <a:prstGeom prst="ellipse">
              <a:avLst/>
            </a:prstGeom>
            <a:solidFill>
              <a:schemeClr val="bg1"/>
            </a:solidFill>
            <a:ln w="28575">
              <a:solidFill>
                <a:srgbClr val="115E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7" name="Rectangle 96">
              <a:extLst>
                <a:ext uri="{FF2B5EF4-FFF2-40B4-BE49-F238E27FC236}">
                  <a16:creationId xmlns:a16="http://schemas.microsoft.com/office/drawing/2014/main" id="{429C444C-8AE8-41BB-A042-66716F917452}"/>
                </a:ext>
              </a:extLst>
            </p:cNvPr>
            <p:cNvSpPr/>
            <p:nvPr/>
          </p:nvSpPr>
          <p:spPr>
            <a:xfrm>
              <a:off x="2865525" y="6111463"/>
              <a:ext cx="164390" cy="307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8" name="Picture 97" descr="US Army Logo Decal Sticker - US-ARMY-LOGO-DECAL | Thriftysigns">
              <a:extLst>
                <a:ext uri="{FF2B5EF4-FFF2-40B4-BE49-F238E27FC236}">
                  <a16:creationId xmlns:a16="http://schemas.microsoft.com/office/drawing/2014/main" id="{57ABD09A-106D-470F-A9A3-BA44CA85FCDE}"/>
                </a:ext>
              </a:extLst>
            </p:cNvPr>
            <p:cNvPicPr>
              <a:picLocks noChangeAspect="1" noChangeArrowheads="1"/>
            </p:cNvPicPr>
            <p:nvPr/>
          </p:nvPicPr>
          <p:blipFill>
            <a:blip r:embed="rId13"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71765" y="6177743"/>
              <a:ext cx="151911" cy="151911"/>
            </a:xfrm>
            <a:prstGeom prst="rect">
              <a:avLst/>
            </a:prstGeom>
            <a:noFill/>
            <a:extLst>
              <a:ext uri="{909E8E84-426E-40DD-AFC4-6F175D3DCCD1}">
                <a14:hiddenFill xmlns:a14="http://schemas.microsoft.com/office/drawing/2010/main">
                  <a:solidFill>
                    <a:srgbClr val="FFFFFF"/>
                  </a:solidFill>
                </a14:hiddenFill>
              </a:ext>
            </a:extLst>
          </p:spPr>
        </p:pic>
        <p:pic>
          <p:nvPicPr>
            <p:cNvPr id="99" name="Graphic 21" descr="Smart Phone">
              <a:extLst>
                <a:ext uri="{FF2B5EF4-FFF2-40B4-BE49-F238E27FC236}">
                  <a16:creationId xmlns:a16="http://schemas.microsoft.com/office/drawing/2014/main" id="{A77CACB9-38B6-4137-9A5C-F490CC4DE0F6}"/>
                </a:ext>
              </a:extLst>
            </p:cNvPr>
            <p:cNvPicPr>
              <a:picLocks noChangeAspect="1"/>
            </p:cNvPicPr>
            <p:nvPr/>
          </p:nvPicPr>
          <p:blipFill>
            <a:blip r:embed="rId14" cstate="print">
              <a:extLst>
                <a:ext uri="{28A0092B-C50C-407E-A947-70E740481C1C}">
                  <a14:useLocalDpi xmlns:a14="http://schemas.microsoft.com/office/drawing/2010/main"/>
                </a:ext>
                <a:ext uri="{96DAC541-7B7A-43D3-8B79-37D633B846F1}">
                  <asvg:svgBlip xmlns:asvg="http://schemas.microsoft.com/office/drawing/2016/SVG/main" r:embed="rId15"/>
                </a:ext>
              </a:extLst>
            </a:blip>
            <a:srcRect/>
            <a:stretch/>
          </p:blipFill>
          <p:spPr>
            <a:xfrm>
              <a:off x="2760001" y="6080087"/>
              <a:ext cx="375438" cy="375438"/>
            </a:xfrm>
            <a:prstGeom prst="rect">
              <a:avLst/>
            </a:prstGeom>
          </p:spPr>
        </p:pic>
      </p:grpSp>
      <p:grpSp>
        <p:nvGrpSpPr>
          <p:cNvPr id="71" name="Group 70">
            <a:extLst>
              <a:ext uri="{FF2B5EF4-FFF2-40B4-BE49-F238E27FC236}">
                <a16:creationId xmlns:a16="http://schemas.microsoft.com/office/drawing/2014/main" id="{9BCB7BC6-430F-4A7D-96CE-7A8CD728248C}"/>
              </a:ext>
            </a:extLst>
          </p:cNvPr>
          <p:cNvGrpSpPr/>
          <p:nvPr/>
        </p:nvGrpSpPr>
        <p:grpSpPr>
          <a:xfrm>
            <a:off x="2074527" y="2689264"/>
            <a:ext cx="769111" cy="769111"/>
            <a:chOff x="2618739" y="656198"/>
            <a:chExt cx="939444" cy="939444"/>
          </a:xfrm>
        </p:grpSpPr>
        <p:sp>
          <p:nvSpPr>
            <p:cNvPr id="94" name="Oval 93">
              <a:extLst>
                <a:ext uri="{FF2B5EF4-FFF2-40B4-BE49-F238E27FC236}">
                  <a16:creationId xmlns:a16="http://schemas.microsoft.com/office/drawing/2014/main" id="{DD5232AF-1C56-4ACB-AE2D-EE92704AD664}"/>
                </a:ext>
              </a:extLst>
            </p:cNvPr>
            <p:cNvSpPr/>
            <p:nvPr/>
          </p:nvSpPr>
          <p:spPr>
            <a:xfrm>
              <a:off x="2618739" y="656198"/>
              <a:ext cx="939444" cy="939444"/>
            </a:xfrm>
            <a:prstGeom prst="ellipse">
              <a:avLst/>
            </a:prstGeom>
            <a:solidFill>
              <a:schemeClr val="bg1"/>
            </a:solidFill>
            <a:ln w="28575">
              <a:solidFill>
                <a:srgbClr val="115E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5" name="Graphic 23" descr="Presentation with media">
              <a:extLst>
                <a:ext uri="{FF2B5EF4-FFF2-40B4-BE49-F238E27FC236}">
                  <a16:creationId xmlns:a16="http://schemas.microsoft.com/office/drawing/2014/main" id="{319D49C0-B3E2-423E-9CBC-4421225DA9D7}"/>
                </a:ext>
              </a:extLst>
            </p:cNvPr>
            <p:cNvPicPr>
              <a:picLocks noChangeAspect="1"/>
            </p:cNvPicPr>
            <p:nvPr/>
          </p:nvPicPr>
          <p:blipFill>
            <a:blip r:embed="rId16" cstate="print">
              <a:extLst>
                <a:ext uri="{28A0092B-C50C-407E-A947-70E740481C1C}">
                  <a14:useLocalDpi xmlns:a14="http://schemas.microsoft.com/office/drawing/2010/main"/>
                </a:ext>
                <a:ext uri="{96DAC541-7B7A-43D3-8B79-37D633B846F1}">
                  <asvg:svgBlip xmlns:asvg="http://schemas.microsoft.com/office/drawing/2016/SVG/main" r:embed="rId17"/>
                </a:ext>
              </a:extLst>
            </a:blip>
            <a:srcRect/>
            <a:stretch/>
          </p:blipFill>
          <p:spPr>
            <a:xfrm>
              <a:off x="2687580" y="725041"/>
              <a:ext cx="801762" cy="801762"/>
            </a:xfrm>
            <a:prstGeom prst="rect">
              <a:avLst/>
            </a:prstGeom>
          </p:spPr>
        </p:pic>
      </p:grpSp>
      <p:grpSp>
        <p:nvGrpSpPr>
          <p:cNvPr id="72" name="Group 71">
            <a:extLst>
              <a:ext uri="{FF2B5EF4-FFF2-40B4-BE49-F238E27FC236}">
                <a16:creationId xmlns:a16="http://schemas.microsoft.com/office/drawing/2014/main" id="{18290AE6-7C8F-474A-9FEB-67FC65886BBD}"/>
              </a:ext>
            </a:extLst>
          </p:cNvPr>
          <p:cNvGrpSpPr/>
          <p:nvPr/>
        </p:nvGrpSpPr>
        <p:grpSpPr>
          <a:xfrm>
            <a:off x="1555093" y="3611091"/>
            <a:ext cx="769111" cy="769111"/>
            <a:chOff x="-90815" y="4787657"/>
            <a:chExt cx="457200" cy="457200"/>
          </a:xfrm>
        </p:grpSpPr>
        <p:sp>
          <p:nvSpPr>
            <p:cNvPr id="92" name="Oval 91">
              <a:extLst>
                <a:ext uri="{FF2B5EF4-FFF2-40B4-BE49-F238E27FC236}">
                  <a16:creationId xmlns:a16="http://schemas.microsoft.com/office/drawing/2014/main" id="{6854057F-664E-41C1-90BA-D0F27126C6E0}"/>
                </a:ext>
              </a:extLst>
            </p:cNvPr>
            <p:cNvSpPr/>
            <p:nvPr/>
          </p:nvSpPr>
          <p:spPr>
            <a:xfrm>
              <a:off x="-90815" y="4787657"/>
              <a:ext cx="457200" cy="457200"/>
            </a:xfrm>
            <a:prstGeom prst="ellipse">
              <a:avLst/>
            </a:prstGeom>
            <a:solidFill>
              <a:schemeClr val="bg1"/>
            </a:solidFill>
            <a:ln w="28575">
              <a:solidFill>
                <a:srgbClr val="115E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3" name="Graphic 27" descr="Open book">
              <a:extLst>
                <a:ext uri="{FF2B5EF4-FFF2-40B4-BE49-F238E27FC236}">
                  <a16:creationId xmlns:a16="http://schemas.microsoft.com/office/drawing/2014/main" id="{3A23C320-CED0-4CA6-803A-1967C83D413B}"/>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1323" y="4877149"/>
              <a:ext cx="278216" cy="278216"/>
            </a:xfrm>
            <a:prstGeom prst="rect">
              <a:avLst/>
            </a:prstGeom>
          </p:spPr>
        </p:pic>
      </p:grpSp>
      <p:grpSp>
        <p:nvGrpSpPr>
          <p:cNvPr id="73" name="Group 72">
            <a:extLst>
              <a:ext uri="{FF2B5EF4-FFF2-40B4-BE49-F238E27FC236}">
                <a16:creationId xmlns:a16="http://schemas.microsoft.com/office/drawing/2014/main" id="{9F61DBCE-FBCE-420C-B8D2-EB7E6C04DF5D}"/>
              </a:ext>
            </a:extLst>
          </p:cNvPr>
          <p:cNvGrpSpPr/>
          <p:nvPr/>
        </p:nvGrpSpPr>
        <p:grpSpPr>
          <a:xfrm>
            <a:off x="1103824" y="1475807"/>
            <a:ext cx="782803" cy="849893"/>
            <a:chOff x="1125952" y="4088589"/>
            <a:chExt cx="465339" cy="505221"/>
          </a:xfrm>
        </p:grpSpPr>
        <p:sp>
          <p:nvSpPr>
            <p:cNvPr id="90" name="Oval 89">
              <a:extLst>
                <a:ext uri="{FF2B5EF4-FFF2-40B4-BE49-F238E27FC236}">
                  <a16:creationId xmlns:a16="http://schemas.microsoft.com/office/drawing/2014/main" id="{D41F5838-C996-4CA2-B235-7216DDD85B98}"/>
                </a:ext>
              </a:extLst>
            </p:cNvPr>
            <p:cNvSpPr/>
            <p:nvPr/>
          </p:nvSpPr>
          <p:spPr>
            <a:xfrm>
              <a:off x="1134091" y="4136610"/>
              <a:ext cx="457200" cy="457200"/>
            </a:xfrm>
            <a:prstGeom prst="ellipse">
              <a:avLst/>
            </a:prstGeom>
            <a:solidFill>
              <a:schemeClr val="bg1"/>
            </a:solidFill>
            <a:ln w="28575">
              <a:solidFill>
                <a:srgbClr val="115E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1" name="Graphic 30" descr="Programmer">
              <a:extLst>
                <a:ext uri="{FF2B5EF4-FFF2-40B4-BE49-F238E27FC236}">
                  <a16:creationId xmlns:a16="http://schemas.microsoft.com/office/drawing/2014/main" id="{8F846672-CACD-4D8F-B9EF-C3609EBC550A}"/>
                </a:ext>
              </a:extLst>
            </p:cNvPr>
            <p:cNvPicPr>
              <a:picLocks noChangeAspect="1"/>
            </p:cNvPicPr>
            <p:nvPr/>
          </p:nvPicPr>
          <p:blipFill>
            <a:blip r:embed="rId18">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1125952" y="4088589"/>
              <a:ext cx="459780" cy="459780"/>
            </a:xfrm>
            <a:prstGeom prst="rect">
              <a:avLst/>
            </a:prstGeom>
          </p:spPr>
        </p:pic>
      </p:grpSp>
      <p:grpSp>
        <p:nvGrpSpPr>
          <p:cNvPr id="74" name="Group 73">
            <a:extLst>
              <a:ext uri="{FF2B5EF4-FFF2-40B4-BE49-F238E27FC236}">
                <a16:creationId xmlns:a16="http://schemas.microsoft.com/office/drawing/2014/main" id="{F9736BBD-6A80-4A3E-83E1-27BACDDD423C}"/>
              </a:ext>
            </a:extLst>
          </p:cNvPr>
          <p:cNvGrpSpPr/>
          <p:nvPr/>
        </p:nvGrpSpPr>
        <p:grpSpPr>
          <a:xfrm>
            <a:off x="325290" y="1650755"/>
            <a:ext cx="769111" cy="769111"/>
            <a:chOff x="-113055" y="2689020"/>
            <a:chExt cx="457200" cy="457200"/>
          </a:xfrm>
        </p:grpSpPr>
        <p:sp>
          <p:nvSpPr>
            <p:cNvPr id="88" name="Oval 87">
              <a:extLst>
                <a:ext uri="{FF2B5EF4-FFF2-40B4-BE49-F238E27FC236}">
                  <a16:creationId xmlns:a16="http://schemas.microsoft.com/office/drawing/2014/main" id="{47C32ABA-A7D7-4D1E-AC3E-77449A7D889B}"/>
                </a:ext>
              </a:extLst>
            </p:cNvPr>
            <p:cNvSpPr/>
            <p:nvPr/>
          </p:nvSpPr>
          <p:spPr>
            <a:xfrm>
              <a:off x="-113055" y="2689020"/>
              <a:ext cx="457200" cy="457200"/>
            </a:xfrm>
            <a:prstGeom prst="ellipse">
              <a:avLst/>
            </a:prstGeom>
            <a:solidFill>
              <a:schemeClr val="bg1"/>
            </a:solidFill>
            <a:ln w="28575">
              <a:solidFill>
                <a:srgbClr val="115E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9" name="Graphic 33" descr="Computer">
              <a:extLst>
                <a:ext uri="{FF2B5EF4-FFF2-40B4-BE49-F238E27FC236}">
                  <a16:creationId xmlns:a16="http://schemas.microsoft.com/office/drawing/2014/main" id="{3F5B32EB-E9ED-4917-B740-B3B65D37517A}"/>
                </a:ext>
              </a:extLst>
            </p:cNvPr>
            <p:cNvPicPr>
              <a:picLocks noChangeAspect="1"/>
            </p:cNvPicPr>
            <p:nvPr/>
          </p:nvPicPr>
          <p:blipFill rotWithShape="1">
            <a:blip r:embed="rId20" cstate="screen">
              <a:extLst>
                <a:ext uri="{28A0092B-C50C-407E-A947-70E740481C1C}">
                  <a14:useLocalDpi xmlns:a14="http://schemas.microsoft.com/office/drawing/2010/main"/>
                </a:ext>
                <a:ext uri="{96DAC541-7B7A-43D3-8B79-37D633B846F1}">
                  <asvg:svgBlip xmlns:asvg="http://schemas.microsoft.com/office/drawing/2016/SVG/main" r:embed="rId21"/>
                </a:ext>
              </a:extLst>
            </a:blip>
            <a:srcRect r="33386"/>
            <a:stretch/>
          </p:blipFill>
          <p:spPr>
            <a:xfrm>
              <a:off x="-34433" y="2695931"/>
              <a:ext cx="299955" cy="450289"/>
            </a:xfrm>
            <a:prstGeom prst="rect">
              <a:avLst/>
            </a:prstGeom>
          </p:spPr>
        </p:pic>
      </p:grpSp>
      <p:grpSp>
        <p:nvGrpSpPr>
          <p:cNvPr id="75" name="Group 74">
            <a:extLst>
              <a:ext uri="{FF2B5EF4-FFF2-40B4-BE49-F238E27FC236}">
                <a16:creationId xmlns:a16="http://schemas.microsoft.com/office/drawing/2014/main" id="{72D81613-4C9C-435C-ABD7-F3BEBA6E88C9}"/>
              </a:ext>
            </a:extLst>
          </p:cNvPr>
          <p:cNvGrpSpPr/>
          <p:nvPr/>
        </p:nvGrpSpPr>
        <p:grpSpPr>
          <a:xfrm>
            <a:off x="1220208" y="2875719"/>
            <a:ext cx="785548" cy="816560"/>
            <a:chOff x="1819427" y="4442481"/>
            <a:chExt cx="466971" cy="485406"/>
          </a:xfrm>
        </p:grpSpPr>
        <p:sp>
          <p:nvSpPr>
            <p:cNvPr id="86" name="Oval 85">
              <a:extLst>
                <a:ext uri="{FF2B5EF4-FFF2-40B4-BE49-F238E27FC236}">
                  <a16:creationId xmlns:a16="http://schemas.microsoft.com/office/drawing/2014/main" id="{82591AF2-011D-444A-818C-6A3972139793}"/>
                </a:ext>
              </a:extLst>
            </p:cNvPr>
            <p:cNvSpPr/>
            <p:nvPr/>
          </p:nvSpPr>
          <p:spPr>
            <a:xfrm>
              <a:off x="1829198" y="4442481"/>
              <a:ext cx="457200" cy="457200"/>
            </a:xfrm>
            <a:prstGeom prst="ellipse">
              <a:avLst/>
            </a:prstGeom>
            <a:solidFill>
              <a:schemeClr val="bg1"/>
            </a:solidFill>
            <a:ln w="28575">
              <a:solidFill>
                <a:srgbClr val="115E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7" name="Graphic 36" descr="Helicopter">
              <a:extLst>
                <a:ext uri="{FF2B5EF4-FFF2-40B4-BE49-F238E27FC236}">
                  <a16:creationId xmlns:a16="http://schemas.microsoft.com/office/drawing/2014/main" id="{6C7DC789-0DA3-49ED-A927-FE678A2AD838}"/>
                </a:ext>
              </a:extLst>
            </p:cNvPr>
            <p:cNvPicPr>
              <a:picLocks noChangeAspect="1"/>
            </p:cNvPicPr>
            <p:nvPr/>
          </p:nvPicPr>
          <p:blipFill>
            <a:blip r:embed="rId22">
              <a:extLst>
                <a:ext uri="{28A0092B-C50C-407E-A947-70E740481C1C}">
                  <a14:useLocalDpi xmlns:a14="http://schemas.microsoft.com/office/drawing/2010/main"/>
                </a:ext>
                <a:ext uri="{96DAC541-7B7A-43D3-8B79-37D633B846F1}">
                  <asvg:svgBlip xmlns:asvg="http://schemas.microsoft.com/office/drawing/2016/SVG/main" r:embed="rId23"/>
                </a:ext>
              </a:extLst>
            </a:blip>
            <a:srcRect/>
            <a:stretch/>
          </p:blipFill>
          <p:spPr>
            <a:xfrm>
              <a:off x="1819427" y="4470687"/>
              <a:ext cx="457200" cy="457200"/>
            </a:xfrm>
            <a:prstGeom prst="rect">
              <a:avLst/>
            </a:prstGeom>
          </p:spPr>
        </p:pic>
      </p:grpSp>
      <p:sp>
        <p:nvSpPr>
          <p:cNvPr id="110" name="TextBox 109">
            <a:extLst>
              <a:ext uri="{FF2B5EF4-FFF2-40B4-BE49-F238E27FC236}">
                <a16:creationId xmlns:a16="http://schemas.microsoft.com/office/drawing/2014/main" id="{104DE562-2681-DC3E-D87B-A59C3935D843}"/>
              </a:ext>
            </a:extLst>
          </p:cNvPr>
          <p:cNvSpPr txBox="1"/>
          <p:nvPr/>
        </p:nvSpPr>
        <p:spPr>
          <a:xfrm>
            <a:off x="3889667" y="4811207"/>
            <a:ext cx="2807692" cy="338554"/>
          </a:xfrm>
          <a:prstGeom prst="rect">
            <a:avLst/>
          </a:prstGeom>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a:ea typeface="+mn-ea"/>
                <a:cs typeface="+mn-cs"/>
              </a:rPr>
              <a:t>Worldwide Learning Resources</a:t>
            </a:r>
          </a:p>
        </p:txBody>
      </p:sp>
      <p:cxnSp>
        <p:nvCxnSpPr>
          <p:cNvPr id="132" name="Straight Arrow Connector 131">
            <a:extLst>
              <a:ext uri="{FF2B5EF4-FFF2-40B4-BE49-F238E27FC236}">
                <a16:creationId xmlns:a16="http://schemas.microsoft.com/office/drawing/2014/main" id="{C25793E0-7C56-C74F-6613-8D4E2C3BB8CB}"/>
              </a:ext>
            </a:extLst>
          </p:cNvPr>
          <p:cNvCxnSpPr>
            <a:cxnSpLocks/>
            <a:endCxn id="9" idx="1"/>
          </p:cNvCxnSpPr>
          <p:nvPr/>
        </p:nvCxnSpPr>
        <p:spPr>
          <a:xfrm>
            <a:off x="2787278" y="1811358"/>
            <a:ext cx="4569859" cy="0"/>
          </a:xfrm>
          <a:prstGeom prst="straightConnector1">
            <a:avLst/>
          </a:prstGeom>
          <a:noFill/>
          <a:ln w="38100" cap="flat" cmpd="sng" algn="ctr">
            <a:solidFill>
              <a:srgbClr val="A6ADD0"/>
            </a:solidFill>
            <a:prstDash val="solid"/>
            <a:miter lim="800000"/>
            <a:tailEnd type="triangle"/>
          </a:ln>
          <a:effectLst/>
        </p:spPr>
      </p:cxnSp>
      <p:cxnSp>
        <p:nvCxnSpPr>
          <p:cNvPr id="134" name="Straight Arrow Connector 133">
            <a:extLst>
              <a:ext uri="{FF2B5EF4-FFF2-40B4-BE49-F238E27FC236}">
                <a16:creationId xmlns:a16="http://schemas.microsoft.com/office/drawing/2014/main" id="{5AFEDC9F-54EB-2459-CA5B-9891122CDE2A}"/>
              </a:ext>
            </a:extLst>
          </p:cNvPr>
          <p:cNvCxnSpPr>
            <a:cxnSpLocks/>
            <a:endCxn id="46" idx="1"/>
          </p:cNvCxnSpPr>
          <p:nvPr/>
        </p:nvCxnSpPr>
        <p:spPr>
          <a:xfrm>
            <a:off x="3228192" y="2787443"/>
            <a:ext cx="4132107" cy="0"/>
          </a:xfrm>
          <a:prstGeom prst="straightConnector1">
            <a:avLst/>
          </a:prstGeom>
          <a:noFill/>
          <a:ln w="38100" cap="flat" cmpd="sng" algn="ctr">
            <a:solidFill>
              <a:srgbClr val="A6ADD0"/>
            </a:solidFill>
            <a:prstDash val="solid"/>
            <a:miter lim="800000"/>
            <a:tailEnd type="triangle"/>
          </a:ln>
          <a:effectLst/>
        </p:spPr>
      </p:cxnSp>
      <p:sp>
        <p:nvSpPr>
          <p:cNvPr id="136" name="TextBox 135">
            <a:extLst>
              <a:ext uri="{FF2B5EF4-FFF2-40B4-BE49-F238E27FC236}">
                <a16:creationId xmlns:a16="http://schemas.microsoft.com/office/drawing/2014/main" id="{D7D4E9DB-D460-58D9-6298-15F7F6142FC7}"/>
              </a:ext>
            </a:extLst>
          </p:cNvPr>
          <p:cNvSpPr txBox="1"/>
          <p:nvPr/>
        </p:nvSpPr>
        <p:spPr>
          <a:xfrm>
            <a:off x="3263965" y="2506751"/>
            <a:ext cx="3000404"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Descriptive Metadata (IEEE P2881)</a:t>
            </a:r>
          </a:p>
        </p:txBody>
      </p:sp>
      <p:sp>
        <p:nvSpPr>
          <p:cNvPr id="140" name="TextBox 139">
            <a:extLst>
              <a:ext uri="{FF2B5EF4-FFF2-40B4-BE49-F238E27FC236}">
                <a16:creationId xmlns:a16="http://schemas.microsoft.com/office/drawing/2014/main" id="{F7269AE7-4732-F47A-AE33-737962DE16C1}"/>
              </a:ext>
            </a:extLst>
          </p:cNvPr>
          <p:cNvSpPr txBox="1"/>
          <p:nvPr/>
        </p:nvSpPr>
        <p:spPr>
          <a:xfrm>
            <a:off x="4427932" y="3443251"/>
            <a:ext cx="250171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Teaches / Assesses / Aligns to</a:t>
            </a:r>
          </a:p>
        </p:txBody>
      </p:sp>
      <p:cxnSp>
        <p:nvCxnSpPr>
          <p:cNvPr id="148" name="Connector: Elbow 147">
            <a:extLst>
              <a:ext uri="{FF2B5EF4-FFF2-40B4-BE49-F238E27FC236}">
                <a16:creationId xmlns:a16="http://schemas.microsoft.com/office/drawing/2014/main" id="{CE3A9804-5159-67EB-286F-652EC2944971}"/>
              </a:ext>
            </a:extLst>
          </p:cNvPr>
          <p:cNvCxnSpPr>
            <a:cxnSpLocks/>
            <a:endCxn id="5" idx="1"/>
          </p:cNvCxnSpPr>
          <p:nvPr/>
        </p:nvCxnSpPr>
        <p:spPr>
          <a:xfrm>
            <a:off x="3228192" y="2783750"/>
            <a:ext cx="4128945" cy="978807"/>
          </a:xfrm>
          <a:prstGeom prst="bentConnector3">
            <a:avLst>
              <a:gd name="adj1" fmla="val 26700"/>
            </a:avLst>
          </a:prstGeom>
          <a:ln>
            <a:solidFill>
              <a:srgbClr val="A6ADD0"/>
            </a:solidFill>
            <a:tailEnd type="triangle" w="lg" len="med"/>
          </a:ln>
        </p:spPr>
        <p:style>
          <a:lnRef idx="2">
            <a:schemeClr val="accent4"/>
          </a:lnRef>
          <a:fillRef idx="0">
            <a:schemeClr val="accent4"/>
          </a:fillRef>
          <a:effectRef idx="1">
            <a:schemeClr val="accent4"/>
          </a:effectRef>
          <a:fontRef idx="minor">
            <a:schemeClr val="tx1"/>
          </a:fontRef>
        </p:style>
      </p:cxnSp>
      <p:sp>
        <p:nvSpPr>
          <p:cNvPr id="152" name="TextBox 151">
            <a:extLst>
              <a:ext uri="{FF2B5EF4-FFF2-40B4-BE49-F238E27FC236}">
                <a16:creationId xmlns:a16="http://schemas.microsoft.com/office/drawing/2014/main" id="{72B88035-1831-7FEA-CA18-08259454834B}"/>
              </a:ext>
            </a:extLst>
          </p:cNvPr>
          <p:cNvSpPr txBox="1"/>
          <p:nvPr/>
        </p:nvSpPr>
        <p:spPr>
          <a:xfrm>
            <a:off x="7902313" y="4215224"/>
            <a:ext cx="278663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Sharable Competency Definitions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(IEEE 1484.20.3)</a:t>
            </a:r>
          </a:p>
        </p:txBody>
      </p:sp>
      <p:pic>
        <p:nvPicPr>
          <p:cNvPr id="210" name="Picture 209" descr="A map of the world&#10;&#10;Description automatically generated">
            <a:extLst>
              <a:ext uri="{FF2B5EF4-FFF2-40B4-BE49-F238E27FC236}">
                <a16:creationId xmlns:a16="http://schemas.microsoft.com/office/drawing/2014/main" id="{B81E36FC-A280-5999-96F1-3D23070E7942}"/>
              </a:ext>
            </a:extLst>
          </p:cNvPr>
          <p:cNvPicPr>
            <a:picLocks noChangeAspect="1"/>
          </p:cNvPicPr>
          <p:nvPr/>
        </p:nvPicPr>
        <p:blipFill>
          <a:blip r:embed="rId24" cstate="print">
            <a:extLst>
              <a:ext uri="{28A0092B-C50C-407E-A947-70E740481C1C}">
                <a14:useLocalDpi xmlns:a14="http://schemas.microsoft.com/office/drawing/2010/main" val="0"/>
              </a:ext>
              <a:ext uri="{837473B0-CC2E-450A-ABE3-18F120FF3D39}">
                <a1611:picAttrSrcUrl xmlns:a1611="http://schemas.microsoft.com/office/drawing/2016/11/main" r:id="rId25"/>
              </a:ext>
            </a:extLst>
          </a:blip>
          <a:stretch>
            <a:fillRect/>
          </a:stretch>
        </p:blipFill>
        <p:spPr>
          <a:xfrm>
            <a:off x="254461" y="4442661"/>
            <a:ext cx="3495368" cy="1791376"/>
          </a:xfrm>
          <a:prstGeom prst="rect">
            <a:avLst/>
          </a:prstGeom>
        </p:spPr>
      </p:pic>
      <p:cxnSp>
        <p:nvCxnSpPr>
          <p:cNvPr id="214" name="Straight Connector 213">
            <a:extLst>
              <a:ext uri="{FF2B5EF4-FFF2-40B4-BE49-F238E27FC236}">
                <a16:creationId xmlns:a16="http://schemas.microsoft.com/office/drawing/2014/main" id="{10906CB1-D1F6-05D7-E10F-32E8C2259E27}"/>
              </a:ext>
            </a:extLst>
          </p:cNvPr>
          <p:cNvCxnSpPr/>
          <p:nvPr/>
        </p:nvCxnSpPr>
        <p:spPr>
          <a:xfrm flipH="1" flipV="1">
            <a:off x="405581" y="3662370"/>
            <a:ext cx="658308" cy="780291"/>
          </a:xfrm>
          <a:prstGeom prst="line">
            <a:avLst/>
          </a:prstGeom>
        </p:spPr>
        <p:style>
          <a:lnRef idx="3">
            <a:schemeClr val="accent1"/>
          </a:lnRef>
          <a:fillRef idx="0">
            <a:schemeClr val="accent1"/>
          </a:fillRef>
          <a:effectRef idx="2">
            <a:schemeClr val="accent1"/>
          </a:effectRef>
          <a:fontRef idx="minor">
            <a:schemeClr val="tx1"/>
          </a:fontRef>
        </p:style>
      </p:cxnSp>
      <p:cxnSp>
        <p:nvCxnSpPr>
          <p:cNvPr id="215" name="Straight Connector 214">
            <a:extLst>
              <a:ext uri="{FF2B5EF4-FFF2-40B4-BE49-F238E27FC236}">
                <a16:creationId xmlns:a16="http://schemas.microsoft.com/office/drawing/2014/main" id="{BC39B6E6-ED93-3732-B031-B72AB03CB987}"/>
              </a:ext>
            </a:extLst>
          </p:cNvPr>
          <p:cNvCxnSpPr>
            <a:cxnSpLocks/>
          </p:cNvCxnSpPr>
          <p:nvPr/>
        </p:nvCxnSpPr>
        <p:spPr>
          <a:xfrm flipV="1">
            <a:off x="2947694" y="3622991"/>
            <a:ext cx="595558" cy="823066"/>
          </a:xfrm>
          <a:prstGeom prst="line">
            <a:avLst/>
          </a:prstGeom>
        </p:spPr>
        <p:style>
          <a:lnRef idx="3">
            <a:schemeClr val="accent1"/>
          </a:lnRef>
          <a:fillRef idx="0">
            <a:schemeClr val="accent1"/>
          </a:fillRef>
          <a:effectRef idx="2">
            <a:schemeClr val="accent1"/>
          </a:effectRef>
          <a:fontRef idx="minor">
            <a:schemeClr val="tx1"/>
          </a:fontRef>
        </p:style>
      </p:cxnSp>
      <p:grpSp>
        <p:nvGrpSpPr>
          <p:cNvPr id="223" name="Group 222">
            <a:extLst>
              <a:ext uri="{FF2B5EF4-FFF2-40B4-BE49-F238E27FC236}">
                <a16:creationId xmlns:a16="http://schemas.microsoft.com/office/drawing/2014/main" id="{5D132528-1EB3-DCDE-A45A-33A31696CB7F}"/>
              </a:ext>
            </a:extLst>
          </p:cNvPr>
          <p:cNvGrpSpPr/>
          <p:nvPr/>
        </p:nvGrpSpPr>
        <p:grpSpPr>
          <a:xfrm>
            <a:off x="7366556" y="5560021"/>
            <a:ext cx="3435615" cy="1039912"/>
            <a:chOff x="8896059" y="4525710"/>
            <a:chExt cx="2901519" cy="1039912"/>
          </a:xfrm>
        </p:grpSpPr>
        <p:sp>
          <p:nvSpPr>
            <p:cNvPr id="221" name="Rectangle 220">
              <a:extLst>
                <a:ext uri="{FF2B5EF4-FFF2-40B4-BE49-F238E27FC236}">
                  <a16:creationId xmlns:a16="http://schemas.microsoft.com/office/drawing/2014/main" id="{7654E47D-F6FB-8D4A-0E4E-999646E9077E}"/>
                </a:ext>
              </a:extLst>
            </p:cNvPr>
            <p:cNvSpPr/>
            <p:nvPr/>
          </p:nvSpPr>
          <p:spPr>
            <a:xfrm>
              <a:off x="8896059" y="4525710"/>
              <a:ext cx="2901519" cy="1039912"/>
            </a:xfrm>
            <a:prstGeom prst="rect">
              <a:avLst/>
            </a:prstGeom>
            <a:solidFill>
              <a:srgbClr val="FFFFFF"/>
            </a:solidFill>
            <a:ln w="28575" cap="flat" cmpd="sng" algn="ctr">
              <a:solidFill>
                <a:srgbClr val="EBCB66"/>
              </a:solidFill>
              <a:prstDash val="solid"/>
              <a:miter lim="800000"/>
            </a:ln>
            <a:effectLst/>
          </p:spPr>
          <p:txBody>
            <a:bodyPr lIns="91440" tIns="91440" rIns="91440" bIns="91440" rtlCol="0" anchor="ctr" anchorCtr="0"/>
            <a:lstStyle/>
            <a:p>
              <a:pPr marL="914400" marR="0" lvl="2" indent="0" algn="l"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Talent Management</a:t>
              </a:r>
            </a:p>
            <a:p>
              <a:pPr marL="914400" marR="0" lvl="2"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(e.g., Human Resource Management, Career Field Planning, Workforce Planning)</a:t>
              </a:r>
            </a:p>
          </p:txBody>
        </p:sp>
        <p:sp>
          <p:nvSpPr>
            <p:cNvPr id="219" name="Rounded Rectangle 108">
              <a:extLst>
                <a:ext uri="{FF2B5EF4-FFF2-40B4-BE49-F238E27FC236}">
                  <a16:creationId xmlns:a16="http://schemas.microsoft.com/office/drawing/2014/main" id="{5863E0DD-B46E-445C-0DA9-DD4946DF79C9}"/>
                </a:ext>
              </a:extLst>
            </p:cNvPr>
            <p:cNvSpPr/>
            <p:nvPr/>
          </p:nvSpPr>
          <p:spPr>
            <a:xfrm>
              <a:off x="8896059" y="4528824"/>
              <a:ext cx="716426" cy="1036798"/>
            </a:xfrm>
            <a:prstGeom prst="roundRect">
              <a:avLst>
                <a:gd name="adj" fmla="val 0"/>
              </a:avLst>
            </a:prstGeom>
            <a:solidFill>
              <a:srgbClr val="EBCB66"/>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20" name="Graphic 219" descr="Phone Vibration outline">
              <a:extLst>
                <a:ext uri="{FF2B5EF4-FFF2-40B4-BE49-F238E27FC236}">
                  <a16:creationId xmlns:a16="http://schemas.microsoft.com/office/drawing/2014/main" id="{46FBA279-DC00-392F-530C-9155E90C6FDB}"/>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8960247" y="4709058"/>
              <a:ext cx="588051" cy="588051"/>
            </a:xfrm>
            <a:prstGeom prst="rect">
              <a:avLst/>
            </a:prstGeom>
          </p:spPr>
        </p:pic>
      </p:grpSp>
      <p:cxnSp>
        <p:nvCxnSpPr>
          <p:cNvPr id="224" name="Straight Arrow Connector 223">
            <a:extLst>
              <a:ext uri="{FF2B5EF4-FFF2-40B4-BE49-F238E27FC236}">
                <a16:creationId xmlns:a16="http://schemas.microsoft.com/office/drawing/2014/main" id="{18D2748D-09EF-5D10-847F-3E2202D028DF}"/>
              </a:ext>
            </a:extLst>
          </p:cNvPr>
          <p:cNvCxnSpPr>
            <a:cxnSpLocks/>
          </p:cNvCxnSpPr>
          <p:nvPr/>
        </p:nvCxnSpPr>
        <p:spPr>
          <a:xfrm>
            <a:off x="7760304" y="4183121"/>
            <a:ext cx="1" cy="1376900"/>
          </a:xfrm>
          <a:prstGeom prst="straightConnector1">
            <a:avLst/>
          </a:prstGeom>
          <a:noFill/>
          <a:ln w="38100" cap="flat" cmpd="sng" algn="ctr">
            <a:solidFill>
              <a:srgbClr val="A6ADD0"/>
            </a:solidFill>
            <a:prstDash val="solid"/>
            <a:miter lim="800000"/>
            <a:headEnd type="triangle"/>
            <a:tailEnd type="triangle"/>
          </a:ln>
          <a:effectLst/>
        </p:spPr>
      </p:cxnSp>
      <p:grpSp>
        <p:nvGrpSpPr>
          <p:cNvPr id="3" name="Group 2">
            <a:extLst>
              <a:ext uri="{FF2B5EF4-FFF2-40B4-BE49-F238E27FC236}">
                <a16:creationId xmlns:a16="http://schemas.microsoft.com/office/drawing/2014/main" id="{F3559CA6-BA13-7E83-795F-9006343BF882}"/>
              </a:ext>
            </a:extLst>
          </p:cNvPr>
          <p:cNvGrpSpPr/>
          <p:nvPr/>
        </p:nvGrpSpPr>
        <p:grpSpPr>
          <a:xfrm>
            <a:off x="7357137" y="3341993"/>
            <a:ext cx="3439798" cy="842691"/>
            <a:chOff x="4918393" y="3437318"/>
            <a:chExt cx="2945241" cy="842691"/>
          </a:xfrm>
        </p:grpSpPr>
        <p:sp>
          <p:nvSpPr>
            <p:cNvPr id="4" name="Rectangle 3">
              <a:extLst>
                <a:ext uri="{FF2B5EF4-FFF2-40B4-BE49-F238E27FC236}">
                  <a16:creationId xmlns:a16="http://schemas.microsoft.com/office/drawing/2014/main" id="{51D7AF53-626C-FF97-CFF9-21C883AA904D}"/>
                </a:ext>
              </a:extLst>
            </p:cNvPr>
            <p:cNvSpPr/>
            <p:nvPr/>
          </p:nvSpPr>
          <p:spPr>
            <a:xfrm>
              <a:off x="4918393" y="3438882"/>
              <a:ext cx="2945241" cy="841127"/>
            </a:xfrm>
            <a:prstGeom prst="rect">
              <a:avLst/>
            </a:prstGeom>
            <a:solidFill>
              <a:srgbClr val="FFFFFF"/>
            </a:solidFill>
            <a:ln w="28575" cap="flat" cmpd="sng" algn="ctr">
              <a:solidFill>
                <a:srgbClr val="A6ADD0"/>
              </a:solidFill>
              <a:prstDash val="solid"/>
              <a:miter lim="800000"/>
            </a:ln>
            <a:effectLst/>
          </p:spPr>
          <p:txBody>
            <a:bodyPr lIns="91440" tIns="91440" rIns="91440" bIns="91440" rtlCol="0" anchor="ctr" anchorCtr="0"/>
            <a:lstStyle/>
            <a:p>
              <a:pPr marL="914400" marR="0" lvl="0" indent="0" algn="l"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Competencies</a:t>
              </a:r>
            </a:p>
            <a:p>
              <a:pPr marL="91440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(Knowledge, Skills, Abilities, Tasks, and Other Behaviors)</a:t>
              </a:r>
            </a:p>
          </p:txBody>
        </p:sp>
        <p:sp>
          <p:nvSpPr>
            <p:cNvPr id="5" name="Rounded Rectangle 66">
              <a:extLst>
                <a:ext uri="{FF2B5EF4-FFF2-40B4-BE49-F238E27FC236}">
                  <a16:creationId xmlns:a16="http://schemas.microsoft.com/office/drawing/2014/main" id="{E90ABA83-0FEB-6528-F724-98B452925781}"/>
                </a:ext>
              </a:extLst>
            </p:cNvPr>
            <p:cNvSpPr/>
            <p:nvPr/>
          </p:nvSpPr>
          <p:spPr>
            <a:xfrm>
              <a:off x="4918393" y="3437318"/>
              <a:ext cx="716426" cy="841128"/>
            </a:xfrm>
            <a:prstGeom prst="roundRect">
              <a:avLst>
                <a:gd name="adj" fmla="val 0"/>
              </a:avLst>
            </a:prstGeom>
            <a:solidFill>
              <a:srgbClr val="A6ADD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a:ln>
                  <a:noFill/>
                </a:ln>
                <a:solidFill>
                  <a:srgbClr val="FFFFFF"/>
                </a:solidFill>
                <a:effectLst/>
                <a:uLnTx/>
                <a:uFillTx/>
                <a:latin typeface="Arial" panose="020B0604020202020204"/>
                <a:ea typeface="+mn-ea"/>
                <a:cs typeface="+mn-cs"/>
              </a:endParaRPr>
            </a:p>
          </p:txBody>
        </p:sp>
        <p:pic>
          <p:nvPicPr>
            <p:cNvPr id="6" name="Graphic 5" descr="Head with gears">
              <a:extLst>
                <a:ext uri="{FF2B5EF4-FFF2-40B4-BE49-F238E27FC236}">
                  <a16:creationId xmlns:a16="http://schemas.microsoft.com/office/drawing/2014/main" id="{CAC1A85E-364B-7DAE-BF5D-1AB087F7BA58}"/>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4955685" y="3501542"/>
              <a:ext cx="656257" cy="765354"/>
            </a:xfrm>
            <a:prstGeom prst="rect">
              <a:avLst/>
            </a:prstGeom>
          </p:spPr>
        </p:pic>
      </p:grpSp>
      <p:grpSp>
        <p:nvGrpSpPr>
          <p:cNvPr id="7" name="Group 6">
            <a:extLst>
              <a:ext uri="{FF2B5EF4-FFF2-40B4-BE49-F238E27FC236}">
                <a16:creationId xmlns:a16="http://schemas.microsoft.com/office/drawing/2014/main" id="{2420CB54-86E5-F0B8-48D2-5FCF05F10E20}"/>
              </a:ext>
            </a:extLst>
          </p:cNvPr>
          <p:cNvGrpSpPr/>
          <p:nvPr/>
        </p:nvGrpSpPr>
        <p:grpSpPr>
          <a:xfrm>
            <a:off x="7357137" y="1383453"/>
            <a:ext cx="3427589" cy="849893"/>
            <a:chOff x="5433316" y="1578951"/>
            <a:chExt cx="2928555" cy="849893"/>
          </a:xfrm>
        </p:grpSpPr>
        <p:sp>
          <p:nvSpPr>
            <p:cNvPr id="8" name="Rectangle 7">
              <a:extLst>
                <a:ext uri="{FF2B5EF4-FFF2-40B4-BE49-F238E27FC236}">
                  <a16:creationId xmlns:a16="http://schemas.microsoft.com/office/drawing/2014/main" id="{D4D4DA56-511F-B673-6E36-398C889E6E09}"/>
                </a:ext>
              </a:extLst>
            </p:cNvPr>
            <p:cNvSpPr/>
            <p:nvPr/>
          </p:nvSpPr>
          <p:spPr>
            <a:xfrm>
              <a:off x="5434845" y="1578951"/>
              <a:ext cx="2927026" cy="849893"/>
            </a:xfrm>
            <a:prstGeom prst="rect">
              <a:avLst/>
            </a:prstGeom>
            <a:solidFill>
              <a:srgbClr val="FFFFFF"/>
            </a:solidFill>
            <a:ln w="28575" cap="flat" cmpd="sng" algn="ctr">
              <a:solidFill>
                <a:srgbClr val="83CA87"/>
              </a:solidFill>
              <a:prstDash val="solid"/>
              <a:miter lim="800000"/>
            </a:ln>
            <a:effectLst/>
          </p:spPr>
          <p:txBody>
            <a:bodyPr lIns="91440" tIns="91440" rIns="91440" bIns="91440" rtlCol="0" anchor="ctr" anchorCtr="0"/>
            <a:lstStyle/>
            <a:p>
              <a:pPr marL="914400" marR="0" lvl="2" indent="0" algn="l"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Learner Records</a:t>
              </a:r>
            </a:p>
            <a:p>
              <a:pPr marL="914400" marR="0" lvl="2"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(e.g., Longitudinal Records of Performance)</a:t>
              </a:r>
            </a:p>
          </p:txBody>
        </p:sp>
        <p:sp>
          <p:nvSpPr>
            <p:cNvPr id="9" name="Rounded Rectangle 106">
              <a:extLst>
                <a:ext uri="{FF2B5EF4-FFF2-40B4-BE49-F238E27FC236}">
                  <a16:creationId xmlns:a16="http://schemas.microsoft.com/office/drawing/2014/main" id="{57529B89-B2C8-C213-E1F6-9F5C8CC14CFD}"/>
                </a:ext>
              </a:extLst>
            </p:cNvPr>
            <p:cNvSpPr/>
            <p:nvPr/>
          </p:nvSpPr>
          <p:spPr>
            <a:xfrm>
              <a:off x="5433316" y="1584867"/>
              <a:ext cx="720243" cy="843977"/>
            </a:xfrm>
            <a:prstGeom prst="roundRect">
              <a:avLst>
                <a:gd name="adj" fmla="val 0"/>
              </a:avLst>
            </a:prstGeom>
            <a:solidFill>
              <a:srgbClr val="83CA8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10" name="Group 9">
              <a:extLst>
                <a:ext uri="{FF2B5EF4-FFF2-40B4-BE49-F238E27FC236}">
                  <a16:creationId xmlns:a16="http://schemas.microsoft.com/office/drawing/2014/main" id="{0D448F29-19D4-6709-1949-B1C371474B4E}"/>
                </a:ext>
              </a:extLst>
            </p:cNvPr>
            <p:cNvGrpSpPr/>
            <p:nvPr/>
          </p:nvGrpSpPr>
          <p:grpSpPr>
            <a:xfrm>
              <a:off x="5537892" y="1846768"/>
              <a:ext cx="515689" cy="314524"/>
              <a:chOff x="6440051" y="3569278"/>
              <a:chExt cx="328088" cy="201168"/>
            </a:xfrm>
          </p:grpSpPr>
          <p:grpSp>
            <p:nvGrpSpPr>
              <p:cNvPr id="11" name="Group 10">
                <a:extLst>
                  <a:ext uri="{FF2B5EF4-FFF2-40B4-BE49-F238E27FC236}">
                    <a16:creationId xmlns:a16="http://schemas.microsoft.com/office/drawing/2014/main" id="{7FED08BB-348A-B3CE-AE79-35F93436FA38}"/>
                  </a:ext>
                </a:extLst>
              </p:cNvPr>
              <p:cNvGrpSpPr/>
              <p:nvPr/>
            </p:nvGrpSpPr>
            <p:grpSpPr>
              <a:xfrm>
                <a:off x="6440051" y="3569278"/>
                <a:ext cx="163819" cy="201168"/>
                <a:chOff x="6427082" y="3546443"/>
                <a:chExt cx="163819" cy="201168"/>
              </a:xfrm>
            </p:grpSpPr>
            <p:grpSp>
              <p:nvGrpSpPr>
                <p:cNvPr id="40" name="Group 39">
                  <a:extLst>
                    <a:ext uri="{FF2B5EF4-FFF2-40B4-BE49-F238E27FC236}">
                      <a16:creationId xmlns:a16="http://schemas.microsoft.com/office/drawing/2014/main" id="{3D9156E8-E357-E10A-3E29-C52C13FEFB59}"/>
                    </a:ext>
                  </a:extLst>
                </p:cNvPr>
                <p:cNvGrpSpPr/>
                <p:nvPr/>
              </p:nvGrpSpPr>
              <p:grpSpPr>
                <a:xfrm>
                  <a:off x="6459636" y="3582884"/>
                  <a:ext cx="98739" cy="128287"/>
                  <a:chOff x="-1118205" y="3501693"/>
                  <a:chExt cx="742569" cy="964780"/>
                </a:xfrm>
              </p:grpSpPr>
              <p:sp>
                <p:nvSpPr>
                  <p:cNvPr id="42" name="Freeform 1190">
                    <a:extLst>
                      <a:ext uri="{FF2B5EF4-FFF2-40B4-BE49-F238E27FC236}">
                        <a16:creationId xmlns:a16="http://schemas.microsoft.com/office/drawing/2014/main" id="{D5FDBD31-60A6-A311-4415-E2B0A059EBC3}"/>
                      </a:ext>
                    </a:extLst>
                  </p:cNvPr>
                  <p:cNvSpPr/>
                  <p:nvPr/>
                </p:nvSpPr>
                <p:spPr>
                  <a:xfrm>
                    <a:off x="-932703" y="3501693"/>
                    <a:ext cx="371274" cy="445891"/>
                  </a:xfrm>
                  <a:custGeom>
                    <a:avLst/>
                    <a:gdLst>
                      <a:gd name="connsiteX0" fmla="*/ 40671 w 81341"/>
                      <a:gd name="connsiteY0" fmla="*/ 5084 h 81341"/>
                      <a:gd name="connsiteX1" fmla="*/ 76258 w 81341"/>
                      <a:gd name="connsiteY1" fmla="*/ 40671 h 81341"/>
                      <a:gd name="connsiteX2" fmla="*/ 40671 w 81341"/>
                      <a:gd name="connsiteY2" fmla="*/ 76258 h 81341"/>
                      <a:gd name="connsiteX3" fmla="*/ 5084 w 81341"/>
                      <a:gd name="connsiteY3" fmla="*/ 40671 h 81341"/>
                      <a:gd name="connsiteX4" fmla="*/ 40671 w 81341"/>
                      <a:gd name="connsiteY4" fmla="*/ 5084 h 81341"/>
                      <a:gd name="connsiteX5" fmla="*/ 40671 w 81341"/>
                      <a:gd name="connsiteY5" fmla="*/ 0 h 81341"/>
                      <a:gd name="connsiteX6" fmla="*/ 0 w 81341"/>
                      <a:gd name="connsiteY6" fmla="*/ 40671 h 81341"/>
                      <a:gd name="connsiteX7" fmla="*/ 40671 w 81341"/>
                      <a:gd name="connsiteY7" fmla="*/ 81342 h 81341"/>
                      <a:gd name="connsiteX8" fmla="*/ 81342 w 81341"/>
                      <a:gd name="connsiteY8" fmla="*/ 40671 h 81341"/>
                      <a:gd name="connsiteX9" fmla="*/ 40671 w 81341"/>
                      <a:gd name="connsiteY9" fmla="*/ 0 h 81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341" h="81341">
                        <a:moveTo>
                          <a:pt x="40671" y="5084"/>
                        </a:moveTo>
                        <a:cubicBezTo>
                          <a:pt x="60325" y="5084"/>
                          <a:pt x="76258" y="21017"/>
                          <a:pt x="76258" y="40671"/>
                        </a:cubicBezTo>
                        <a:cubicBezTo>
                          <a:pt x="76258" y="60325"/>
                          <a:pt x="60325" y="76258"/>
                          <a:pt x="40671" y="76258"/>
                        </a:cubicBezTo>
                        <a:cubicBezTo>
                          <a:pt x="21017" y="76258"/>
                          <a:pt x="5084" y="60325"/>
                          <a:pt x="5084" y="40671"/>
                        </a:cubicBezTo>
                        <a:cubicBezTo>
                          <a:pt x="5103" y="21025"/>
                          <a:pt x="21025" y="5103"/>
                          <a:pt x="40671" y="5084"/>
                        </a:cubicBezTo>
                        <a:moveTo>
                          <a:pt x="40671" y="0"/>
                        </a:moveTo>
                        <a:cubicBezTo>
                          <a:pt x="18209" y="0"/>
                          <a:pt x="0" y="18209"/>
                          <a:pt x="0" y="40671"/>
                        </a:cubicBezTo>
                        <a:cubicBezTo>
                          <a:pt x="0" y="63133"/>
                          <a:pt x="18209" y="81342"/>
                          <a:pt x="40671" y="81342"/>
                        </a:cubicBezTo>
                        <a:cubicBezTo>
                          <a:pt x="63133" y="81342"/>
                          <a:pt x="81342" y="63133"/>
                          <a:pt x="81342" y="40671"/>
                        </a:cubicBezTo>
                        <a:cubicBezTo>
                          <a:pt x="81342" y="18209"/>
                          <a:pt x="63133" y="0"/>
                          <a:pt x="40671" y="0"/>
                        </a:cubicBezTo>
                        <a:close/>
                      </a:path>
                    </a:pathLst>
                  </a:custGeom>
                  <a:solidFill>
                    <a:srgbClr val="FFFFFF"/>
                  </a:solidFill>
                  <a:ln w="3175"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36" b="1"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3" name="Freeform 1191">
                    <a:extLst>
                      <a:ext uri="{FF2B5EF4-FFF2-40B4-BE49-F238E27FC236}">
                        <a16:creationId xmlns:a16="http://schemas.microsoft.com/office/drawing/2014/main" id="{ACAD3627-2C7C-6B79-C18C-E92B079AD90F}"/>
                      </a:ext>
                    </a:extLst>
                  </p:cNvPr>
                  <p:cNvSpPr/>
                  <p:nvPr/>
                </p:nvSpPr>
                <p:spPr>
                  <a:xfrm>
                    <a:off x="-1118205" y="4003328"/>
                    <a:ext cx="742569" cy="463145"/>
                  </a:xfrm>
                  <a:custGeom>
                    <a:avLst/>
                    <a:gdLst>
                      <a:gd name="connsiteX0" fmla="*/ 445897 w 891788"/>
                      <a:gd name="connsiteY0" fmla="*/ 27869 h 463143"/>
                      <a:gd name="connsiteX1" fmla="*/ 271385 w 891788"/>
                      <a:gd name="connsiteY1" fmla="*/ 54346 h 463143"/>
                      <a:gd name="connsiteX2" fmla="*/ 65326 w 891788"/>
                      <a:gd name="connsiteY2" fmla="*/ 154667 h 463143"/>
                      <a:gd name="connsiteX3" fmla="*/ 27869 w 891788"/>
                      <a:gd name="connsiteY3" fmla="*/ 229915 h 463143"/>
                      <a:gd name="connsiteX4" fmla="*/ 27869 w 891788"/>
                      <a:gd name="connsiteY4" fmla="*/ 435711 h 463143"/>
                      <a:gd name="connsiteX5" fmla="*/ 863919 w 891788"/>
                      <a:gd name="connsiteY5" fmla="*/ 435711 h 463143"/>
                      <a:gd name="connsiteX6" fmla="*/ 863919 w 891788"/>
                      <a:gd name="connsiteY6" fmla="*/ 229915 h 463143"/>
                      <a:gd name="connsiteX7" fmla="*/ 825952 w 891788"/>
                      <a:gd name="connsiteY7" fmla="*/ 154404 h 463143"/>
                      <a:gd name="connsiteX8" fmla="*/ 620255 w 891788"/>
                      <a:gd name="connsiteY8" fmla="*/ 54346 h 463143"/>
                      <a:gd name="connsiteX9" fmla="*/ 445897 w 891788"/>
                      <a:gd name="connsiteY9" fmla="*/ 27869 h 463143"/>
                      <a:gd name="connsiteX10" fmla="*/ 445897 w 891788"/>
                      <a:gd name="connsiteY10" fmla="*/ 0 h 463143"/>
                      <a:gd name="connsiteX11" fmla="*/ 628083 w 891788"/>
                      <a:gd name="connsiteY11" fmla="*/ 27573 h 463143"/>
                      <a:gd name="connsiteX12" fmla="*/ 843477 w 891788"/>
                      <a:gd name="connsiteY12" fmla="*/ 132724 h 463143"/>
                      <a:gd name="connsiteX13" fmla="*/ 891788 w 891788"/>
                      <a:gd name="connsiteY13" fmla="*/ 229915 h 463143"/>
                      <a:gd name="connsiteX14" fmla="*/ 891788 w 891788"/>
                      <a:gd name="connsiteY14" fmla="*/ 435711 h 463143"/>
                      <a:gd name="connsiteX15" fmla="*/ 891788 w 891788"/>
                      <a:gd name="connsiteY15" fmla="*/ 445897 h 463143"/>
                      <a:gd name="connsiteX16" fmla="*/ 891788 w 891788"/>
                      <a:gd name="connsiteY16" fmla="*/ 463143 h 463143"/>
                      <a:gd name="connsiteX17" fmla="*/ 2086 w 891788"/>
                      <a:gd name="connsiteY17" fmla="*/ 463143 h 463143"/>
                      <a:gd name="connsiteX18" fmla="*/ 2086 w 891788"/>
                      <a:gd name="connsiteY18" fmla="*/ 445897 h 463143"/>
                      <a:gd name="connsiteX19" fmla="*/ 0 w 891788"/>
                      <a:gd name="connsiteY19" fmla="*/ 445897 h 463143"/>
                      <a:gd name="connsiteX20" fmla="*/ 0 w 891788"/>
                      <a:gd name="connsiteY20" fmla="*/ 229915 h 463143"/>
                      <a:gd name="connsiteX21" fmla="*/ 48437 w 891788"/>
                      <a:gd name="connsiteY21" fmla="*/ 132642 h 463143"/>
                      <a:gd name="connsiteX22" fmla="*/ 263870 w 891788"/>
                      <a:gd name="connsiteY22" fmla="*/ 27546 h 463143"/>
                      <a:gd name="connsiteX23" fmla="*/ 445897 w 891788"/>
                      <a:gd name="connsiteY23" fmla="*/ 0 h 46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91788" h="463143">
                        <a:moveTo>
                          <a:pt x="445897" y="27869"/>
                        </a:moveTo>
                        <a:cubicBezTo>
                          <a:pt x="386803" y="28894"/>
                          <a:pt x="328116" y="37797"/>
                          <a:pt x="271385" y="54346"/>
                        </a:cubicBezTo>
                        <a:cubicBezTo>
                          <a:pt x="197546" y="75971"/>
                          <a:pt x="127884" y="109887"/>
                          <a:pt x="65326" y="154667"/>
                        </a:cubicBezTo>
                        <a:cubicBezTo>
                          <a:pt x="42193" y="172872"/>
                          <a:pt x="28450" y="200489"/>
                          <a:pt x="27869" y="229915"/>
                        </a:cubicBezTo>
                        <a:lnTo>
                          <a:pt x="27869" y="435711"/>
                        </a:lnTo>
                        <a:lnTo>
                          <a:pt x="863919" y="435711"/>
                        </a:lnTo>
                        <a:lnTo>
                          <a:pt x="863919" y="229915"/>
                        </a:lnTo>
                        <a:cubicBezTo>
                          <a:pt x="863256" y="200314"/>
                          <a:pt x="849315" y="172587"/>
                          <a:pt x="825952" y="154404"/>
                        </a:cubicBezTo>
                        <a:cubicBezTo>
                          <a:pt x="764842" y="107513"/>
                          <a:pt x="694867" y="73477"/>
                          <a:pt x="620255" y="54346"/>
                        </a:cubicBezTo>
                        <a:cubicBezTo>
                          <a:pt x="563760" y="36958"/>
                          <a:pt x="505001" y="28039"/>
                          <a:pt x="445897" y="27869"/>
                        </a:cubicBezTo>
                        <a:close/>
                        <a:moveTo>
                          <a:pt x="445897" y="0"/>
                        </a:moveTo>
                        <a:cubicBezTo>
                          <a:pt x="507654" y="153"/>
                          <a:pt x="569050" y="9445"/>
                          <a:pt x="628083" y="27573"/>
                        </a:cubicBezTo>
                        <a:cubicBezTo>
                          <a:pt x="706247" y="47719"/>
                          <a:pt x="779522" y="83481"/>
                          <a:pt x="843477" y="132724"/>
                        </a:cubicBezTo>
                        <a:cubicBezTo>
                          <a:pt x="873375" y="156213"/>
                          <a:pt x="891114" y="191899"/>
                          <a:pt x="891788" y="229915"/>
                        </a:cubicBezTo>
                        <a:lnTo>
                          <a:pt x="891788" y="435711"/>
                        </a:lnTo>
                        <a:lnTo>
                          <a:pt x="891788" y="445897"/>
                        </a:lnTo>
                        <a:lnTo>
                          <a:pt x="891788" y="463143"/>
                        </a:lnTo>
                        <a:lnTo>
                          <a:pt x="2086" y="463143"/>
                        </a:lnTo>
                        <a:lnTo>
                          <a:pt x="2086" y="445897"/>
                        </a:lnTo>
                        <a:lnTo>
                          <a:pt x="0" y="445897"/>
                        </a:lnTo>
                        <a:lnTo>
                          <a:pt x="0" y="229915"/>
                        </a:lnTo>
                        <a:cubicBezTo>
                          <a:pt x="691" y="191856"/>
                          <a:pt x="18479" y="156131"/>
                          <a:pt x="48437" y="132642"/>
                        </a:cubicBezTo>
                        <a:cubicBezTo>
                          <a:pt x="113807" y="85713"/>
                          <a:pt x="186648" y="50180"/>
                          <a:pt x="263870" y="27546"/>
                        </a:cubicBezTo>
                        <a:cubicBezTo>
                          <a:pt x="323051" y="10306"/>
                          <a:pt x="384265" y="1041"/>
                          <a:pt x="445897" y="0"/>
                        </a:cubicBezTo>
                        <a:close/>
                      </a:path>
                    </a:pathLst>
                  </a:custGeom>
                  <a:solidFill>
                    <a:srgbClr val="FFFFFF"/>
                  </a:solidFill>
                  <a:ln w="3175" cap="flat" cmpd="sng" algn="ctr">
                    <a:solidFill>
                      <a:srgbClr val="FFFFFF"/>
                    </a:solid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36" b="1"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41" name="Rectangle 40">
                  <a:extLst>
                    <a:ext uri="{FF2B5EF4-FFF2-40B4-BE49-F238E27FC236}">
                      <a16:creationId xmlns:a16="http://schemas.microsoft.com/office/drawing/2014/main" id="{AD8D3491-F073-FDC2-566F-653AD84B8864}"/>
                    </a:ext>
                  </a:extLst>
                </p:cNvPr>
                <p:cNvSpPr/>
                <p:nvPr/>
              </p:nvSpPr>
              <p:spPr>
                <a:xfrm>
                  <a:off x="6427082" y="3546443"/>
                  <a:ext cx="163819" cy="201168"/>
                </a:xfrm>
                <a:prstGeom prst="rect">
                  <a:avLst/>
                </a:prstGeom>
                <a:noFill/>
                <a:ln w="9525" cap="flat" cmpd="sng" algn="ctr">
                  <a:solidFill>
                    <a:srgbClr val="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36" b="1"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cxnSp>
            <p:nvCxnSpPr>
              <p:cNvPr id="13" name="Straight Connector 12">
                <a:extLst>
                  <a:ext uri="{FF2B5EF4-FFF2-40B4-BE49-F238E27FC236}">
                    <a16:creationId xmlns:a16="http://schemas.microsoft.com/office/drawing/2014/main" id="{4E6698AF-6BD8-6B41-9D2C-B374CAC933EA}"/>
                  </a:ext>
                </a:extLst>
              </p:cNvPr>
              <p:cNvCxnSpPr>
                <a:cxnSpLocks/>
              </p:cNvCxnSpPr>
              <p:nvPr/>
            </p:nvCxnSpPr>
            <p:spPr>
              <a:xfrm>
                <a:off x="6629353" y="3570856"/>
                <a:ext cx="138786" cy="0"/>
              </a:xfrm>
              <a:prstGeom prst="line">
                <a:avLst/>
              </a:prstGeom>
              <a:noFill/>
              <a:ln w="9525" cap="flat" cmpd="sng" algn="ctr">
                <a:solidFill>
                  <a:srgbClr val="FFFFFF"/>
                </a:solidFill>
                <a:prstDash val="solid"/>
                <a:miter lim="800000"/>
              </a:ln>
              <a:effectLst/>
            </p:spPr>
          </p:cxnSp>
          <p:cxnSp>
            <p:nvCxnSpPr>
              <p:cNvPr id="16" name="Straight Connector 15">
                <a:extLst>
                  <a:ext uri="{FF2B5EF4-FFF2-40B4-BE49-F238E27FC236}">
                    <a16:creationId xmlns:a16="http://schemas.microsoft.com/office/drawing/2014/main" id="{E82FA2D3-B06F-6341-AB58-16F9882A1D2D}"/>
                  </a:ext>
                </a:extLst>
              </p:cNvPr>
              <p:cNvCxnSpPr>
                <a:cxnSpLocks/>
              </p:cNvCxnSpPr>
              <p:nvPr/>
            </p:nvCxnSpPr>
            <p:spPr>
              <a:xfrm>
                <a:off x="6629353" y="3603960"/>
                <a:ext cx="138786" cy="0"/>
              </a:xfrm>
              <a:prstGeom prst="line">
                <a:avLst/>
              </a:prstGeom>
              <a:noFill/>
              <a:ln w="9525" cap="flat" cmpd="sng" algn="ctr">
                <a:solidFill>
                  <a:srgbClr val="FFFFFF"/>
                </a:solidFill>
                <a:prstDash val="solid"/>
                <a:miter lim="800000"/>
              </a:ln>
              <a:effectLst/>
            </p:spPr>
          </p:cxnSp>
          <p:cxnSp>
            <p:nvCxnSpPr>
              <p:cNvPr id="17" name="Straight Connector 16">
                <a:extLst>
                  <a:ext uri="{FF2B5EF4-FFF2-40B4-BE49-F238E27FC236}">
                    <a16:creationId xmlns:a16="http://schemas.microsoft.com/office/drawing/2014/main" id="{C4CEBA5F-6AF2-2E13-E604-3CCFB243EC2C}"/>
                  </a:ext>
                </a:extLst>
              </p:cNvPr>
              <p:cNvCxnSpPr>
                <a:cxnSpLocks/>
              </p:cNvCxnSpPr>
              <p:nvPr/>
            </p:nvCxnSpPr>
            <p:spPr>
              <a:xfrm>
                <a:off x="6629353" y="3637064"/>
                <a:ext cx="138786" cy="0"/>
              </a:xfrm>
              <a:prstGeom prst="line">
                <a:avLst/>
              </a:prstGeom>
              <a:noFill/>
              <a:ln w="9525" cap="flat" cmpd="sng" algn="ctr">
                <a:solidFill>
                  <a:srgbClr val="FFFFFF"/>
                </a:solidFill>
                <a:prstDash val="solid"/>
                <a:miter lim="800000"/>
              </a:ln>
              <a:effectLst/>
            </p:spPr>
          </p:cxnSp>
          <p:cxnSp>
            <p:nvCxnSpPr>
              <p:cNvPr id="33" name="Straight Connector 32">
                <a:extLst>
                  <a:ext uri="{FF2B5EF4-FFF2-40B4-BE49-F238E27FC236}">
                    <a16:creationId xmlns:a16="http://schemas.microsoft.com/office/drawing/2014/main" id="{BFCADA39-9EF1-CBB8-93A2-1248C3922664}"/>
                  </a:ext>
                </a:extLst>
              </p:cNvPr>
              <p:cNvCxnSpPr>
                <a:cxnSpLocks/>
              </p:cNvCxnSpPr>
              <p:nvPr/>
            </p:nvCxnSpPr>
            <p:spPr>
              <a:xfrm>
                <a:off x="6629353" y="3670168"/>
                <a:ext cx="138786" cy="0"/>
              </a:xfrm>
              <a:prstGeom prst="line">
                <a:avLst/>
              </a:prstGeom>
              <a:noFill/>
              <a:ln w="9525" cap="flat" cmpd="sng" algn="ctr">
                <a:solidFill>
                  <a:srgbClr val="FFFFFF"/>
                </a:solidFill>
                <a:prstDash val="solid"/>
                <a:miter lim="800000"/>
              </a:ln>
              <a:effectLst/>
            </p:spPr>
          </p:cxnSp>
          <p:cxnSp>
            <p:nvCxnSpPr>
              <p:cNvPr id="34" name="Straight Connector 33">
                <a:extLst>
                  <a:ext uri="{FF2B5EF4-FFF2-40B4-BE49-F238E27FC236}">
                    <a16:creationId xmlns:a16="http://schemas.microsoft.com/office/drawing/2014/main" id="{64FFAC03-FE6E-E2B5-E9AF-63B92AA50C10}"/>
                  </a:ext>
                </a:extLst>
              </p:cNvPr>
              <p:cNvCxnSpPr>
                <a:cxnSpLocks/>
              </p:cNvCxnSpPr>
              <p:nvPr/>
            </p:nvCxnSpPr>
            <p:spPr>
              <a:xfrm>
                <a:off x="6629353" y="3703272"/>
                <a:ext cx="138786" cy="0"/>
              </a:xfrm>
              <a:prstGeom prst="line">
                <a:avLst/>
              </a:prstGeom>
              <a:noFill/>
              <a:ln w="9525" cap="flat" cmpd="sng" algn="ctr">
                <a:solidFill>
                  <a:srgbClr val="FFFFFF"/>
                </a:solidFill>
                <a:prstDash val="solid"/>
                <a:miter lim="800000"/>
              </a:ln>
              <a:effectLst/>
            </p:spPr>
          </p:cxnSp>
          <p:cxnSp>
            <p:nvCxnSpPr>
              <p:cNvPr id="35" name="Straight Connector 34">
                <a:extLst>
                  <a:ext uri="{FF2B5EF4-FFF2-40B4-BE49-F238E27FC236}">
                    <a16:creationId xmlns:a16="http://schemas.microsoft.com/office/drawing/2014/main" id="{3E88BEDA-7756-D465-7EBC-5C911711EBCE}"/>
                  </a:ext>
                </a:extLst>
              </p:cNvPr>
              <p:cNvCxnSpPr>
                <a:cxnSpLocks/>
              </p:cNvCxnSpPr>
              <p:nvPr/>
            </p:nvCxnSpPr>
            <p:spPr>
              <a:xfrm>
                <a:off x="6629353" y="3736376"/>
                <a:ext cx="138786" cy="0"/>
              </a:xfrm>
              <a:prstGeom prst="line">
                <a:avLst/>
              </a:prstGeom>
              <a:noFill/>
              <a:ln w="9525" cap="flat" cmpd="sng" algn="ctr">
                <a:solidFill>
                  <a:srgbClr val="FFFFFF"/>
                </a:solidFill>
                <a:prstDash val="solid"/>
                <a:miter lim="800000"/>
              </a:ln>
              <a:effectLst/>
            </p:spPr>
          </p:cxnSp>
          <p:cxnSp>
            <p:nvCxnSpPr>
              <p:cNvPr id="39" name="Straight Connector 38">
                <a:extLst>
                  <a:ext uri="{FF2B5EF4-FFF2-40B4-BE49-F238E27FC236}">
                    <a16:creationId xmlns:a16="http://schemas.microsoft.com/office/drawing/2014/main" id="{3F5FA9CC-C71C-FF88-D840-FD8F5DEFB6B1}"/>
                  </a:ext>
                </a:extLst>
              </p:cNvPr>
              <p:cNvCxnSpPr>
                <a:cxnSpLocks/>
              </p:cNvCxnSpPr>
              <p:nvPr/>
            </p:nvCxnSpPr>
            <p:spPr>
              <a:xfrm>
                <a:off x="6629353" y="3769480"/>
                <a:ext cx="138786" cy="0"/>
              </a:xfrm>
              <a:prstGeom prst="line">
                <a:avLst/>
              </a:prstGeom>
              <a:noFill/>
              <a:ln w="9525" cap="flat" cmpd="sng" algn="ctr">
                <a:solidFill>
                  <a:srgbClr val="FFFFFF"/>
                </a:solidFill>
                <a:prstDash val="solid"/>
                <a:miter lim="800000"/>
              </a:ln>
              <a:effectLst/>
            </p:spPr>
          </p:cxnSp>
        </p:grpSp>
      </p:grpSp>
      <p:grpSp>
        <p:nvGrpSpPr>
          <p:cNvPr id="44" name="Group 43">
            <a:extLst>
              <a:ext uri="{FF2B5EF4-FFF2-40B4-BE49-F238E27FC236}">
                <a16:creationId xmlns:a16="http://schemas.microsoft.com/office/drawing/2014/main" id="{83021E91-A784-77BF-BD86-8D1671134955}"/>
              </a:ext>
            </a:extLst>
          </p:cNvPr>
          <p:cNvGrpSpPr/>
          <p:nvPr/>
        </p:nvGrpSpPr>
        <p:grpSpPr>
          <a:xfrm>
            <a:off x="7357137" y="2362339"/>
            <a:ext cx="3439798" cy="843978"/>
            <a:chOff x="2535423" y="4605433"/>
            <a:chExt cx="3439798" cy="843978"/>
          </a:xfrm>
        </p:grpSpPr>
        <p:sp>
          <p:nvSpPr>
            <p:cNvPr id="45" name="Rectangle 44">
              <a:extLst>
                <a:ext uri="{FF2B5EF4-FFF2-40B4-BE49-F238E27FC236}">
                  <a16:creationId xmlns:a16="http://schemas.microsoft.com/office/drawing/2014/main" id="{02ADC25D-8F5A-3F69-9895-774869524B62}"/>
                </a:ext>
              </a:extLst>
            </p:cNvPr>
            <p:cNvSpPr/>
            <p:nvPr/>
          </p:nvSpPr>
          <p:spPr>
            <a:xfrm>
              <a:off x="2535423" y="4605433"/>
              <a:ext cx="3439798" cy="843978"/>
            </a:xfrm>
            <a:prstGeom prst="rect">
              <a:avLst/>
            </a:prstGeom>
            <a:solidFill>
              <a:srgbClr val="FFFFFF"/>
            </a:solidFill>
            <a:ln w="28575" cap="flat" cmpd="sng" algn="ctr">
              <a:solidFill>
                <a:srgbClr val="2B82BD"/>
              </a:solidFill>
              <a:prstDash val="solid"/>
              <a:miter lim="800000"/>
            </a:ln>
            <a:effectLst/>
          </p:spPr>
          <p:txBody>
            <a:bodyPr lIns="91440" tIns="91440" rIns="91440" bIns="91440" rtlCol="0" anchor="ctr" anchorCtr="0"/>
            <a:lstStyle/>
            <a:p>
              <a:pPr marL="914400" marR="0" lvl="2" indent="0" algn="l"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Catalog of Learning Experiences</a:t>
              </a:r>
            </a:p>
            <a:p>
              <a:pPr marL="914400" marR="0" lvl="2"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(Inventory of Available Learning Resources and Events)</a:t>
              </a:r>
            </a:p>
          </p:txBody>
        </p:sp>
        <p:sp>
          <p:nvSpPr>
            <p:cNvPr id="46" name="Rounded Rectangle 107">
              <a:extLst>
                <a:ext uri="{FF2B5EF4-FFF2-40B4-BE49-F238E27FC236}">
                  <a16:creationId xmlns:a16="http://schemas.microsoft.com/office/drawing/2014/main" id="{B6B23C95-72F8-0EB0-0843-6C1FDF1EAB1A}"/>
                </a:ext>
              </a:extLst>
            </p:cNvPr>
            <p:cNvSpPr/>
            <p:nvPr/>
          </p:nvSpPr>
          <p:spPr>
            <a:xfrm>
              <a:off x="2538585" y="4611662"/>
              <a:ext cx="836726" cy="837749"/>
            </a:xfrm>
            <a:prstGeom prst="roundRect">
              <a:avLst>
                <a:gd name="adj" fmla="val 0"/>
              </a:avLst>
            </a:prstGeom>
            <a:solidFill>
              <a:srgbClr val="2B82B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7" name="Freeform 840">
              <a:extLst>
                <a:ext uri="{FF2B5EF4-FFF2-40B4-BE49-F238E27FC236}">
                  <a16:creationId xmlns:a16="http://schemas.microsoft.com/office/drawing/2014/main" id="{3E61FA5E-7160-41F6-575B-4588161147BE}"/>
                </a:ext>
              </a:extLst>
            </p:cNvPr>
            <p:cNvSpPr/>
            <p:nvPr/>
          </p:nvSpPr>
          <p:spPr>
            <a:xfrm>
              <a:off x="2660102" y="4865331"/>
              <a:ext cx="593692" cy="333604"/>
            </a:xfrm>
            <a:custGeom>
              <a:avLst/>
              <a:gdLst>
                <a:gd name="connsiteX0" fmla="*/ 752797 w 798309"/>
                <a:gd name="connsiteY0" fmla="*/ 101394 h 523900"/>
                <a:gd name="connsiteX1" fmla="*/ 752657 w 798309"/>
                <a:gd name="connsiteY1" fmla="*/ 101394 h 523900"/>
                <a:gd name="connsiteX2" fmla="*/ 728057 w 798309"/>
                <a:gd name="connsiteY2" fmla="*/ 102169 h 523900"/>
                <a:gd name="connsiteX3" fmla="*/ 724529 w 798309"/>
                <a:gd name="connsiteY3" fmla="*/ 64474 h 523900"/>
                <a:gd name="connsiteX4" fmla="*/ 714460 w 798309"/>
                <a:gd name="connsiteY4" fmla="*/ 64220 h 523900"/>
                <a:gd name="connsiteX5" fmla="*/ 685732 w 798309"/>
                <a:gd name="connsiteY5" fmla="*/ 65609 h 523900"/>
                <a:gd name="connsiteX6" fmla="*/ 680286 w 798309"/>
                <a:gd name="connsiteY6" fmla="*/ 2504 h 523900"/>
                <a:gd name="connsiteX7" fmla="*/ 643767 w 798309"/>
                <a:gd name="connsiteY7" fmla="*/ 18 h 523900"/>
                <a:gd name="connsiteX8" fmla="*/ 401147 w 798309"/>
                <a:gd name="connsiteY8" fmla="*/ 104793 h 523900"/>
                <a:gd name="connsiteX9" fmla="*/ 397168 w 798309"/>
                <a:gd name="connsiteY9" fmla="*/ 104793 h 523900"/>
                <a:gd name="connsiteX10" fmla="*/ 154546 w 798309"/>
                <a:gd name="connsiteY10" fmla="*/ 18 h 523900"/>
                <a:gd name="connsiteX11" fmla="*/ 118027 w 798309"/>
                <a:gd name="connsiteY11" fmla="*/ 2504 h 523900"/>
                <a:gd name="connsiteX12" fmla="*/ 112582 w 798309"/>
                <a:gd name="connsiteY12" fmla="*/ 65605 h 523900"/>
                <a:gd name="connsiteX13" fmla="*/ 83856 w 798309"/>
                <a:gd name="connsiteY13" fmla="*/ 64216 h 523900"/>
                <a:gd name="connsiteX14" fmla="*/ 73786 w 798309"/>
                <a:gd name="connsiteY14" fmla="*/ 64470 h 523900"/>
                <a:gd name="connsiteX15" fmla="*/ 70262 w 798309"/>
                <a:gd name="connsiteY15" fmla="*/ 102165 h 523900"/>
                <a:gd name="connsiteX16" fmla="*/ 45661 w 798309"/>
                <a:gd name="connsiteY16" fmla="*/ 101391 h 523900"/>
                <a:gd name="connsiteX17" fmla="*/ 45520 w 798309"/>
                <a:gd name="connsiteY17" fmla="*/ 101391 h 523900"/>
                <a:gd name="connsiteX18" fmla="*/ 27464 w 798309"/>
                <a:gd name="connsiteY18" fmla="*/ 117852 h 523900"/>
                <a:gd name="connsiteX19" fmla="*/ 84 w 798309"/>
                <a:gd name="connsiteY19" fmla="*/ 413483 h 523900"/>
                <a:gd name="connsiteX20" fmla="*/ 16434 w 798309"/>
                <a:gd name="connsiteY20" fmla="*/ 433305 h 523900"/>
                <a:gd name="connsiteX21" fmla="*/ 18155 w 798309"/>
                <a:gd name="connsiteY21" fmla="*/ 433388 h 523900"/>
                <a:gd name="connsiteX22" fmla="*/ 18751 w 798309"/>
                <a:gd name="connsiteY22" fmla="*/ 433380 h 523900"/>
                <a:gd name="connsiteX23" fmla="*/ 38167 w 798309"/>
                <a:gd name="connsiteY23" fmla="*/ 433080 h 523900"/>
                <a:gd name="connsiteX24" fmla="*/ 356664 w 798309"/>
                <a:gd name="connsiteY24" fmla="*/ 517757 h 523900"/>
                <a:gd name="connsiteX25" fmla="*/ 376801 w 798309"/>
                <a:gd name="connsiteY25" fmla="*/ 523901 h 523900"/>
                <a:gd name="connsiteX26" fmla="*/ 421998 w 798309"/>
                <a:gd name="connsiteY26" fmla="*/ 523901 h 523900"/>
                <a:gd name="connsiteX27" fmla="*/ 441414 w 798309"/>
                <a:gd name="connsiteY27" fmla="*/ 518222 h 523900"/>
                <a:gd name="connsiteX28" fmla="*/ 761578 w 798309"/>
                <a:gd name="connsiteY28" fmla="*/ 433083 h 523900"/>
                <a:gd name="connsiteX29" fmla="*/ 779534 w 798309"/>
                <a:gd name="connsiteY29" fmla="*/ 433358 h 523900"/>
                <a:gd name="connsiteX30" fmla="*/ 780049 w 798309"/>
                <a:gd name="connsiteY30" fmla="*/ 433366 h 523900"/>
                <a:gd name="connsiteX31" fmla="*/ 798310 w 798309"/>
                <a:gd name="connsiteY31" fmla="*/ 415191 h 523900"/>
                <a:gd name="connsiteX32" fmla="*/ 798232 w 798309"/>
                <a:gd name="connsiteY32" fmla="*/ 413459 h 523900"/>
                <a:gd name="connsiteX33" fmla="*/ 770848 w 798309"/>
                <a:gd name="connsiteY33" fmla="*/ 117852 h 523900"/>
                <a:gd name="connsiteX34" fmla="*/ 752797 w 798309"/>
                <a:gd name="connsiteY34" fmla="*/ 101394 h 523900"/>
                <a:gd name="connsiteX35" fmla="*/ 367075 w 798309"/>
                <a:gd name="connsiteY35" fmla="*/ 501804 h 523900"/>
                <a:gd name="connsiteX36" fmla="*/ 38163 w 798309"/>
                <a:gd name="connsiteY36" fmla="*/ 414032 h 523900"/>
                <a:gd name="connsiteX37" fmla="*/ 19139 w 798309"/>
                <a:gd name="connsiteY37" fmla="*/ 414311 h 523900"/>
                <a:gd name="connsiteX38" fmla="*/ 46355 w 798309"/>
                <a:gd name="connsiteY38" fmla="*/ 120452 h 523900"/>
                <a:gd name="connsiteX39" fmla="*/ 68478 w 798309"/>
                <a:gd name="connsiteY39" fmla="*/ 121170 h 523900"/>
                <a:gd name="connsiteX40" fmla="*/ 42986 w 798309"/>
                <a:gd name="connsiteY40" fmla="*/ 393496 h 523900"/>
                <a:gd name="connsiteX41" fmla="*/ 51749 w 798309"/>
                <a:gd name="connsiteY41" fmla="*/ 393339 h 523900"/>
                <a:gd name="connsiteX42" fmla="*/ 367465 w 798309"/>
                <a:gd name="connsiteY42" fmla="*/ 501163 h 523900"/>
                <a:gd name="connsiteX43" fmla="*/ 370144 w 798309"/>
                <a:gd name="connsiteY43" fmla="*/ 503270 h 523900"/>
                <a:gd name="connsiteX44" fmla="*/ 367075 w 798309"/>
                <a:gd name="connsiteY44" fmla="*/ 501804 h 523900"/>
                <a:gd name="connsiteX45" fmla="*/ 389475 w 798309"/>
                <a:gd name="connsiteY45" fmla="*/ 494424 h 523900"/>
                <a:gd name="connsiteX46" fmla="*/ 63900 w 798309"/>
                <a:gd name="connsiteY46" fmla="*/ 374478 h 523900"/>
                <a:gd name="connsiteX47" fmla="*/ 91150 w 798309"/>
                <a:gd name="connsiteY47" fmla="*/ 83371 h 523900"/>
                <a:gd name="connsiteX48" fmla="*/ 110950 w 798309"/>
                <a:gd name="connsiteY48" fmla="*/ 84531 h 523900"/>
                <a:gd name="connsiteX49" fmla="*/ 88411 w 798309"/>
                <a:gd name="connsiteY49" fmla="*/ 345738 h 523900"/>
                <a:gd name="connsiteX50" fmla="*/ 389630 w 798309"/>
                <a:gd name="connsiteY50" fmla="*/ 491699 h 523900"/>
                <a:gd name="connsiteX51" fmla="*/ 389630 w 798309"/>
                <a:gd name="connsiteY51" fmla="*/ 494349 h 523900"/>
                <a:gd name="connsiteX52" fmla="*/ 389475 w 798309"/>
                <a:gd name="connsiteY52" fmla="*/ 494422 h 523900"/>
                <a:gd name="connsiteX53" fmla="*/ 389475 w 798309"/>
                <a:gd name="connsiteY53" fmla="*/ 465380 h 523900"/>
                <a:gd name="connsiteX54" fmla="*/ 108914 w 798309"/>
                <a:gd name="connsiteY54" fmla="*/ 329734 h 523900"/>
                <a:gd name="connsiteX55" fmla="*/ 135665 w 798309"/>
                <a:gd name="connsiteY55" fmla="*/ 19722 h 523900"/>
                <a:gd name="connsiteX56" fmla="*/ 154548 w 798309"/>
                <a:gd name="connsiteY56" fmla="*/ 19074 h 523900"/>
                <a:gd name="connsiteX57" fmla="*/ 385326 w 798309"/>
                <a:gd name="connsiteY57" fmla="*/ 119868 h 523900"/>
                <a:gd name="connsiteX58" fmla="*/ 389630 w 798309"/>
                <a:gd name="connsiteY58" fmla="*/ 124414 h 523900"/>
                <a:gd name="connsiteX59" fmla="*/ 389630 w 798309"/>
                <a:gd name="connsiteY59" fmla="*/ 465314 h 523900"/>
                <a:gd name="connsiteX60" fmla="*/ 389473 w 798309"/>
                <a:gd name="connsiteY60" fmla="*/ 465378 h 523900"/>
                <a:gd name="connsiteX61" fmla="*/ 408680 w 798309"/>
                <a:gd name="connsiteY61" fmla="*/ 124424 h 523900"/>
                <a:gd name="connsiteX62" fmla="*/ 412989 w 798309"/>
                <a:gd name="connsiteY62" fmla="*/ 119873 h 523900"/>
                <a:gd name="connsiteX63" fmla="*/ 643769 w 798309"/>
                <a:gd name="connsiteY63" fmla="*/ 19072 h 523900"/>
                <a:gd name="connsiteX64" fmla="*/ 662650 w 798309"/>
                <a:gd name="connsiteY64" fmla="*/ 19720 h 523900"/>
                <a:gd name="connsiteX65" fmla="*/ 689401 w 798309"/>
                <a:gd name="connsiteY65" fmla="*/ 329733 h 523900"/>
                <a:gd name="connsiteX66" fmla="*/ 408837 w 798309"/>
                <a:gd name="connsiteY66" fmla="*/ 465378 h 523900"/>
                <a:gd name="connsiteX67" fmla="*/ 408680 w 798309"/>
                <a:gd name="connsiteY67" fmla="*/ 465310 h 523900"/>
                <a:gd name="connsiteX68" fmla="*/ 408680 w 798309"/>
                <a:gd name="connsiteY68" fmla="*/ 494354 h 523900"/>
                <a:gd name="connsiteX69" fmla="*/ 408680 w 798309"/>
                <a:gd name="connsiteY69" fmla="*/ 491704 h 523900"/>
                <a:gd name="connsiteX70" fmla="*/ 709904 w 798309"/>
                <a:gd name="connsiteY70" fmla="*/ 345743 h 523900"/>
                <a:gd name="connsiteX71" fmla="*/ 687364 w 798309"/>
                <a:gd name="connsiteY71" fmla="*/ 84533 h 523900"/>
                <a:gd name="connsiteX72" fmla="*/ 707164 w 798309"/>
                <a:gd name="connsiteY72" fmla="*/ 83373 h 523900"/>
                <a:gd name="connsiteX73" fmla="*/ 734414 w 798309"/>
                <a:gd name="connsiteY73" fmla="*/ 374478 h 523900"/>
                <a:gd name="connsiteX74" fmla="*/ 408836 w 798309"/>
                <a:gd name="connsiteY74" fmla="*/ 494422 h 523900"/>
                <a:gd name="connsiteX75" fmla="*/ 408680 w 798309"/>
                <a:gd name="connsiteY75" fmla="*/ 494349 h 523900"/>
                <a:gd name="connsiteX76" fmla="*/ 761573 w 798309"/>
                <a:gd name="connsiteY76" fmla="*/ 414034 h 523900"/>
                <a:gd name="connsiteX77" fmla="*/ 431328 w 798309"/>
                <a:gd name="connsiteY77" fmla="*/ 502059 h 523900"/>
                <a:gd name="connsiteX78" fmla="*/ 427439 w 798309"/>
                <a:gd name="connsiteY78" fmla="*/ 503869 h 523900"/>
                <a:gd name="connsiteX79" fmla="*/ 430598 w 798309"/>
                <a:gd name="connsiteY79" fmla="*/ 501342 h 523900"/>
                <a:gd name="connsiteX80" fmla="*/ 746564 w 798309"/>
                <a:gd name="connsiteY80" fmla="*/ 393347 h 523900"/>
                <a:gd name="connsiteX81" fmla="*/ 755327 w 798309"/>
                <a:gd name="connsiteY81" fmla="*/ 393503 h 523900"/>
                <a:gd name="connsiteX82" fmla="*/ 729835 w 798309"/>
                <a:gd name="connsiteY82" fmla="*/ 121170 h 523900"/>
                <a:gd name="connsiteX83" fmla="*/ 751958 w 798309"/>
                <a:gd name="connsiteY83" fmla="*/ 120452 h 523900"/>
                <a:gd name="connsiteX84" fmla="*/ 779173 w 798309"/>
                <a:gd name="connsiteY84" fmla="*/ 414283 h 523900"/>
                <a:gd name="connsiteX85" fmla="*/ 761573 w 798309"/>
                <a:gd name="connsiteY85" fmla="*/ 414030 h 5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798309" h="523900">
                  <a:moveTo>
                    <a:pt x="752797" y="101394"/>
                  </a:moveTo>
                  <a:lnTo>
                    <a:pt x="752657" y="101394"/>
                  </a:lnTo>
                  <a:cubicBezTo>
                    <a:pt x="746138" y="101446"/>
                    <a:pt x="737813" y="101657"/>
                    <a:pt x="728057" y="102169"/>
                  </a:cubicBezTo>
                  <a:lnTo>
                    <a:pt x="724529" y="64474"/>
                  </a:lnTo>
                  <a:cubicBezTo>
                    <a:pt x="724529" y="64474"/>
                    <a:pt x="721011" y="64220"/>
                    <a:pt x="714460" y="64220"/>
                  </a:cubicBezTo>
                  <a:cubicBezTo>
                    <a:pt x="707872" y="64220"/>
                    <a:pt x="697982" y="64560"/>
                    <a:pt x="685732" y="65609"/>
                  </a:cubicBezTo>
                  <a:lnTo>
                    <a:pt x="680286" y="2504"/>
                  </a:lnTo>
                  <a:cubicBezTo>
                    <a:pt x="668199" y="697"/>
                    <a:pt x="655986" y="-134"/>
                    <a:pt x="643767" y="18"/>
                  </a:cubicBezTo>
                  <a:cubicBezTo>
                    <a:pt x="551942" y="169"/>
                    <a:pt x="464216" y="38054"/>
                    <a:pt x="401147" y="104793"/>
                  </a:cubicBezTo>
                  <a:lnTo>
                    <a:pt x="397168" y="104793"/>
                  </a:lnTo>
                  <a:cubicBezTo>
                    <a:pt x="334096" y="38057"/>
                    <a:pt x="246370" y="173"/>
                    <a:pt x="154546" y="18"/>
                  </a:cubicBezTo>
                  <a:cubicBezTo>
                    <a:pt x="142326" y="-135"/>
                    <a:pt x="130113" y="696"/>
                    <a:pt x="118027" y="2504"/>
                  </a:cubicBezTo>
                  <a:lnTo>
                    <a:pt x="112582" y="65605"/>
                  </a:lnTo>
                  <a:cubicBezTo>
                    <a:pt x="100329" y="64557"/>
                    <a:pt x="90441" y="64216"/>
                    <a:pt x="83856" y="64216"/>
                  </a:cubicBezTo>
                  <a:cubicBezTo>
                    <a:pt x="77308" y="64216"/>
                    <a:pt x="73786" y="64470"/>
                    <a:pt x="73786" y="64470"/>
                  </a:cubicBezTo>
                  <a:lnTo>
                    <a:pt x="70262" y="102165"/>
                  </a:lnTo>
                  <a:cubicBezTo>
                    <a:pt x="60505" y="101653"/>
                    <a:pt x="52179" y="101442"/>
                    <a:pt x="45661" y="101391"/>
                  </a:cubicBezTo>
                  <a:lnTo>
                    <a:pt x="45520" y="101391"/>
                  </a:lnTo>
                  <a:cubicBezTo>
                    <a:pt x="36152" y="101389"/>
                    <a:pt x="28326" y="108524"/>
                    <a:pt x="27464" y="117852"/>
                  </a:cubicBezTo>
                  <a:lnTo>
                    <a:pt x="84" y="413483"/>
                  </a:lnTo>
                  <a:cubicBezTo>
                    <a:pt x="-875" y="423472"/>
                    <a:pt x="6445" y="432346"/>
                    <a:pt x="16434" y="433305"/>
                  </a:cubicBezTo>
                  <a:cubicBezTo>
                    <a:pt x="17006" y="433360"/>
                    <a:pt x="17580" y="433388"/>
                    <a:pt x="18155" y="433388"/>
                  </a:cubicBezTo>
                  <a:cubicBezTo>
                    <a:pt x="18353" y="433388"/>
                    <a:pt x="18552" y="433388"/>
                    <a:pt x="18751" y="433380"/>
                  </a:cubicBezTo>
                  <a:cubicBezTo>
                    <a:pt x="24267" y="433203"/>
                    <a:pt x="30774" y="433080"/>
                    <a:pt x="38167" y="433080"/>
                  </a:cubicBezTo>
                  <a:cubicBezTo>
                    <a:pt x="104848" y="433080"/>
                    <a:pt x="242609" y="443247"/>
                    <a:pt x="356664" y="517757"/>
                  </a:cubicBezTo>
                  <a:cubicBezTo>
                    <a:pt x="362636" y="521718"/>
                    <a:pt x="369634" y="523853"/>
                    <a:pt x="376801" y="523901"/>
                  </a:cubicBezTo>
                  <a:lnTo>
                    <a:pt x="421998" y="523901"/>
                  </a:lnTo>
                  <a:cubicBezTo>
                    <a:pt x="428873" y="523860"/>
                    <a:pt x="435600" y="521893"/>
                    <a:pt x="441414" y="518222"/>
                  </a:cubicBezTo>
                  <a:cubicBezTo>
                    <a:pt x="561666" y="443290"/>
                    <a:pt x="696844" y="433083"/>
                    <a:pt x="761578" y="433083"/>
                  </a:cubicBezTo>
                  <a:cubicBezTo>
                    <a:pt x="768370" y="433083"/>
                    <a:pt x="774392" y="433195"/>
                    <a:pt x="779534" y="433358"/>
                  </a:cubicBezTo>
                  <a:lnTo>
                    <a:pt x="780049" y="433366"/>
                  </a:lnTo>
                  <a:cubicBezTo>
                    <a:pt x="790111" y="433390"/>
                    <a:pt x="798286" y="425253"/>
                    <a:pt x="798310" y="415191"/>
                  </a:cubicBezTo>
                  <a:cubicBezTo>
                    <a:pt x="798312" y="414613"/>
                    <a:pt x="798285" y="414034"/>
                    <a:pt x="798232" y="413459"/>
                  </a:cubicBezTo>
                  <a:lnTo>
                    <a:pt x="770848" y="117852"/>
                  </a:lnTo>
                  <a:cubicBezTo>
                    <a:pt x="769984" y="108527"/>
                    <a:pt x="762162" y="101394"/>
                    <a:pt x="752797" y="101394"/>
                  </a:cubicBezTo>
                  <a:close/>
                  <a:moveTo>
                    <a:pt x="367075" y="501804"/>
                  </a:moveTo>
                  <a:cubicBezTo>
                    <a:pt x="250169" y="425435"/>
                    <a:pt x="110822" y="414032"/>
                    <a:pt x="38163" y="414032"/>
                  </a:cubicBezTo>
                  <a:cubicBezTo>
                    <a:pt x="31686" y="414032"/>
                    <a:pt x="25288" y="414127"/>
                    <a:pt x="19139" y="414311"/>
                  </a:cubicBezTo>
                  <a:lnTo>
                    <a:pt x="46355" y="120452"/>
                  </a:lnTo>
                  <a:cubicBezTo>
                    <a:pt x="52097" y="120507"/>
                    <a:pt x="59580" y="120703"/>
                    <a:pt x="68478" y="121170"/>
                  </a:cubicBezTo>
                  <a:lnTo>
                    <a:pt x="42986" y="393496"/>
                  </a:lnTo>
                  <a:cubicBezTo>
                    <a:pt x="42986" y="393496"/>
                    <a:pt x="46063" y="393339"/>
                    <a:pt x="51749" y="393339"/>
                  </a:cubicBezTo>
                  <a:cubicBezTo>
                    <a:pt x="88967" y="393339"/>
                    <a:pt x="237968" y="400058"/>
                    <a:pt x="367465" y="501163"/>
                  </a:cubicBezTo>
                  <a:cubicBezTo>
                    <a:pt x="368359" y="501861"/>
                    <a:pt x="370263" y="503067"/>
                    <a:pt x="370144" y="503270"/>
                  </a:cubicBezTo>
                  <a:cubicBezTo>
                    <a:pt x="369042" y="502968"/>
                    <a:pt x="368003" y="502472"/>
                    <a:pt x="367075" y="501804"/>
                  </a:cubicBezTo>
                  <a:close/>
                  <a:moveTo>
                    <a:pt x="389475" y="494424"/>
                  </a:moveTo>
                  <a:cubicBezTo>
                    <a:pt x="264804" y="391490"/>
                    <a:pt x="120914" y="376194"/>
                    <a:pt x="63900" y="374478"/>
                  </a:cubicBezTo>
                  <a:lnTo>
                    <a:pt x="91150" y="83371"/>
                  </a:lnTo>
                  <a:cubicBezTo>
                    <a:pt x="96553" y="83517"/>
                    <a:pt x="103247" y="83873"/>
                    <a:pt x="110950" y="84531"/>
                  </a:cubicBezTo>
                  <a:lnTo>
                    <a:pt x="88411" y="345738"/>
                  </a:lnTo>
                  <a:cubicBezTo>
                    <a:pt x="88411" y="345738"/>
                    <a:pt x="264230" y="367107"/>
                    <a:pt x="389630" y="491699"/>
                  </a:cubicBezTo>
                  <a:lnTo>
                    <a:pt x="389630" y="494349"/>
                  </a:lnTo>
                  <a:cubicBezTo>
                    <a:pt x="389630" y="494460"/>
                    <a:pt x="389560" y="494492"/>
                    <a:pt x="389475" y="494422"/>
                  </a:cubicBezTo>
                  <a:close/>
                  <a:moveTo>
                    <a:pt x="389475" y="465380"/>
                  </a:moveTo>
                  <a:cubicBezTo>
                    <a:pt x="285450" y="370067"/>
                    <a:pt x="156255" y="338461"/>
                    <a:pt x="108914" y="329734"/>
                  </a:cubicBezTo>
                  <a:lnTo>
                    <a:pt x="135665" y="19722"/>
                  </a:lnTo>
                  <a:cubicBezTo>
                    <a:pt x="140791" y="19357"/>
                    <a:pt x="147160" y="19074"/>
                    <a:pt x="154548" y="19074"/>
                  </a:cubicBezTo>
                  <a:cubicBezTo>
                    <a:pt x="242124" y="19209"/>
                    <a:pt x="325710" y="55715"/>
                    <a:pt x="385326" y="119868"/>
                  </a:cubicBezTo>
                  <a:lnTo>
                    <a:pt x="389630" y="124414"/>
                  </a:lnTo>
                  <a:lnTo>
                    <a:pt x="389630" y="465314"/>
                  </a:lnTo>
                  <a:cubicBezTo>
                    <a:pt x="389630" y="465427"/>
                    <a:pt x="389559" y="465456"/>
                    <a:pt x="389473" y="465378"/>
                  </a:cubicBezTo>
                  <a:close/>
                  <a:moveTo>
                    <a:pt x="408680" y="124424"/>
                  </a:moveTo>
                  <a:lnTo>
                    <a:pt x="412989" y="119873"/>
                  </a:lnTo>
                  <a:cubicBezTo>
                    <a:pt x="472604" y="55715"/>
                    <a:pt x="556190" y="19206"/>
                    <a:pt x="643769" y="19072"/>
                  </a:cubicBezTo>
                  <a:cubicBezTo>
                    <a:pt x="651156" y="19072"/>
                    <a:pt x="657526" y="19357"/>
                    <a:pt x="662650" y="19720"/>
                  </a:cubicBezTo>
                  <a:lnTo>
                    <a:pt x="689401" y="329733"/>
                  </a:lnTo>
                  <a:cubicBezTo>
                    <a:pt x="642062" y="338459"/>
                    <a:pt x="512863" y="370065"/>
                    <a:pt x="408837" y="465378"/>
                  </a:cubicBezTo>
                  <a:cubicBezTo>
                    <a:pt x="408752" y="465456"/>
                    <a:pt x="408680" y="465427"/>
                    <a:pt x="408680" y="465310"/>
                  </a:cubicBezTo>
                  <a:close/>
                  <a:moveTo>
                    <a:pt x="408680" y="494354"/>
                  </a:moveTo>
                  <a:lnTo>
                    <a:pt x="408680" y="491704"/>
                  </a:lnTo>
                  <a:cubicBezTo>
                    <a:pt x="534081" y="367111"/>
                    <a:pt x="709904" y="345743"/>
                    <a:pt x="709904" y="345743"/>
                  </a:cubicBezTo>
                  <a:lnTo>
                    <a:pt x="687364" y="84533"/>
                  </a:lnTo>
                  <a:cubicBezTo>
                    <a:pt x="695063" y="83875"/>
                    <a:pt x="701760" y="83519"/>
                    <a:pt x="707164" y="83373"/>
                  </a:cubicBezTo>
                  <a:lnTo>
                    <a:pt x="734414" y="374478"/>
                  </a:lnTo>
                  <a:cubicBezTo>
                    <a:pt x="677401" y="376193"/>
                    <a:pt x="533511" y="391485"/>
                    <a:pt x="408836" y="494422"/>
                  </a:cubicBezTo>
                  <a:cubicBezTo>
                    <a:pt x="408751" y="494492"/>
                    <a:pt x="408680" y="494460"/>
                    <a:pt x="408680" y="494349"/>
                  </a:cubicBezTo>
                  <a:close/>
                  <a:moveTo>
                    <a:pt x="761573" y="414034"/>
                  </a:moveTo>
                  <a:cubicBezTo>
                    <a:pt x="690993" y="414034"/>
                    <a:pt x="554238" y="425464"/>
                    <a:pt x="431328" y="502059"/>
                  </a:cubicBezTo>
                  <a:cubicBezTo>
                    <a:pt x="430142" y="502875"/>
                    <a:pt x="428828" y="503488"/>
                    <a:pt x="427439" y="503869"/>
                  </a:cubicBezTo>
                  <a:cubicBezTo>
                    <a:pt x="427229" y="503551"/>
                    <a:pt x="429547" y="502164"/>
                    <a:pt x="430598" y="501342"/>
                  </a:cubicBezTo>
                  <a:cubicBezTo>
                    <a:pt x="560161" y="400054"/>
                    <a:pt x="709335" y="393345"/>
                    <a:pt x="746564" y="393347"/>
                  </a:cubicBezTo>
                  <a:cubicBezTo>
                    <a:pt x="752245" y="393347"/>
                    <a:pt x="755327" y="393503"/>
                    <a:pt x="755327" y="393503"/>
                  </a:cubicBezTo>
                  <a:lnTo>
                    <a:pt x="729835" y="121170"/>
                  </a:lnTo>
                  <a:cubicBezTo>
                    <a:pt x="738731" y="120703"/>
                    <a:pt x="746218" y="120503"/>
                    <a:pt x="751958" y="120452"/>
                  </a:cubicBezTo>
                  <a:lnTo>
                    <a:pt x="779173" y="414283"/>
                  </a:lnTo>
                  <a:cubicBezTo>
                    <a:pt x="774074" y="414132"/>
                    <a:pt x="768175" y="414030"/>
                    <a:pt x="761573" y="41403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36" b="1"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683533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F51F67-96A0-71DD-1CFE-5858C58241E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79FDC53-6443-D6A2-F206-2436E394AF4F}"/>
              </a:ext>
            </a:extLst>
          </p:cNvPr>
          <p:cNvSpPr>
            <a:spLocks noGrp="1"/>
          </p:cNvSpPr>
          <p:nvPr>
            <p:ph type="body" sz="quarter" idx="13"/>
          </p:nvPr>
        </p:nvSpPr>
        <p:spPr/>
        <p:txBody>
          <a:bodyPr/>
          <a:lstStyle/>
          <a:p>
            <a:r>
              <a:rPr lang="en-US" sz="2800"/>
              <a:t>Learner / Job Seeker Journey Map</a:t>
            </a:r>
          </a:p>
        </p:txBody>
      </p:sp>
      <p:pic>
        <p:nvPicPr>
          <p:cNvPr id="4" name="Picture 3">
            <a:extLst>
              <a:ext uri="{FF2B5EF4-FFF2-40B4-BE49-F238E27FC236}">
                <a16:creationId xmlns:a16="http://schemas.microsoft.com/office/drawing/2014/main" id="{117486D4-0F5A-C14A-E06E-5A5B57C5E95B}"/>
              </a:ext>
            </a:extLst>
          </p:cNvPr>
          <p:cNvPicPr>
            <a:picLocks noChangeAspect="1"/>
          </p:cNvPicPr>
          <p:nvPr/>
        </p:nvPicPr>
        <p:blipFill>
          <a:blip r:embed="rId3"/>
          <a:stretch>
            <a:fillRect/>
          </a:stretch>
        </p:blipFill>
        <p:spPr>
          <a:xfrm>
            <a:off x="831236" y="1142681"/>
            <a:ext cx="10578353" cy="5715319"/>
          </a:xfrm>
          <a:prstGeom prst="rect">
            <a:avLst/>
          </a:prstGeom>
        </p:spPr>
      </p:pic>
      <p:pic>
        <p:nvPicPr>
          <p:cNvPr id="2054" name="Picture 6" descr="USA Jobs Logo">
            <a:extLst>
              <a:ext uri="{FF2B5EF4-FFF2-40B4-BE49-F238E27FC236}">
                <a16:creationId xmlns:a16="http://schemas.microsoft.com/office/drawing/2014/main" id="{33B1F332-7EEF-7A08-5043-9B4B592DD0C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94950" y="3069695"/>
            <a:ext cx="1120588" cy="2688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83542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5EC5FC-CC7F-452E-93D6-839178893493}" type="slidenum">
              <a:rPr kumimoji="0" lang="en-US" sz="1000" b="1"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000" b="1" i="0" u="none" strike="noStrike" kern="1200" cap="none" spc="0" normalizeH="0" baseline="0" noProof="0">
              <a:ln>
                <a:noFill/>
              </a:ln>
              <a:solidFill>
                <a:prstClr val="black"/>
              </a:solidFill>
              <a:effectLst/>
              <a:uLnTx/>
              <a:uFillTx/>
              <a:latin typeface="Calibri"/>
              <a:ea typeface="+mn-ea"/>
              <a:cs typeface="+mn-cs"/>
            </a:endParaRPr>
          </a:p>
        </p:txBody>
      </p:sp>
      <p:sp>
        <p:nvSpPr>
          <p:cNvPr id="4" name="Text Placeholder 3"/>
          <p:cNvSpPr>
            <a:spLocks noGrp="1"/>
          </p:cNvSpPr>
          <p:nvPr>
            <p:ph type="body" sz="quarter" idx="13"/>
          </p:nvPr>
        </p:nvSpPr>
        <p:spPr/>
        <p:txBody>
          <a:bodyPr/>
          <a:lstStyle/>
          <a:p>
            <a:pPr>
              <a:spcBef>
                <a:spcPts val="0"/>
              </a:spcBef>
            </a:pPr>
            <a:r>
              <a:rPr lang="en-US" sz="2400"/>
              <a:t>EDLM Data Services: Connecting to Legacy Systems</a:t>
            </a:r>
          </a:p>
        </p:txBody>
      </p:sp>
      <p:sp>
        <p:nvSpPr>
          <p:cNvPr id="76" name="Title 3">
            <a:extLst>
              <a:ext uri="{FF2B5EF4-FFF2-40B4-BE49-F238E27FC236}">
                <a16:creationId xmlns:a16="http://schemas.microsoft.com/office/drawing/2014/main" id="{7FDB6DDB-AB46-97F5-7B8E-5233E02C29D7}"/>
              </a:ext>
            </a:extLst>
          </p:cNvPr>
          <p:cNvSpPr txBox="1">
            <a:spLocks/>
          </p:cNvSpPr>
          <p:nvPr/>
        </p:nvSpPr>
        <p:spPr>
          <a:xfrm>
            <a:off x="6480826" y="1069998"/>
            <a:ext cx="3870411" cy="320409"/>
          </a:xfrm>
          <a:prstGeom prst="rect">
            <a:avLst/>
          </a:prstGeom>
        </p:spPr>
        <p:txBody>
          <a:bodyPr vert="horz" lIns="0" tIns="0" rIns="0" bIns="0" rtlCol="0" anchor="ctr" anchorCtr="0">
            <a:noAutofit/>
          </a:bodyPr>
          <a:lstStyle>
            <a:lvl1pPr algn="l" defTabSz="685801" rtl="0" eaLnBrk="1" latinLnBrk="0" hangingPunct="1">
              <a:lnSpc>
                <a:spcPct val="85000"/>
              </a:lnSpc>
              <a:spcBef>
                <a:spcPct val="0"/>
              </a:spcBef>
              <a:buNone/>
              <a:defRPr sz="2400" b="1" kern="1200">
                <a:solidFill>
                  <a:schemeClr val="bg1"/>
                </a:solidFill>
                <a:latin typeface="+mj-lt"/>
                <a:ea typeface="+mj-ea"/>
                <a:cs typeface="+mj-cs"/>
              </a:defRPr>
            </a:lvl1pPr>
          </a:lstStyle>
          <a:p>
            <a:pPr marL="0" marR="0" lvl="0" indent="0" algn="ctr" defTabSz="685801" rtl="0" eaLnBrk="1" fontAlgn="auto" latinLnBrk="0" hangingPunct="1">
              <a:lnSpc>
                <a:spcPct val="85000"/>
              </a:lnSpc>
              <a:spcBef>
                <a:spcPct val="0"/>
              </a:spcBef>
              <a:spcAft>
                <a:spcPts val="0"/>
              </a:spcAft>
              <a:buClrTx/>
              <a:buSzTx/>
              <a:buFontTx/>
              <a:buNone/>
              <a:tabLst/>
              <a:defRPr/>
            </a:pPr>
            <a:r>
              <a:rPr kumimoji="0" lang="en-US" sz="1100" b="1" i="0" u="none" strike="noStrike" kern="1200" cap="none" spc="0" normalizeH="0" baseline="0" noProof="0">
                <a:ln>
                  <a:noFill/>
                </a:ln>
                <a:solidFill>
                  <a:srgbClr val="333F48"/>
                </a:solidFill>
                <a:effectLst/>
                <a:uLnTx/>
                <a:uFillTx/>
                <a:latin typeface="Arial" panose="020B0604020202020204"/>
                <a:ea typeface="+mj-ea"/>
                <a:cs typeface="+mj-cs"/>
              </a:rPr>
              <a:t>Learner Record Consumers(Aggregate EDLM Data)</a:t>
            </a:r>
          </a:p>
        </p:txBody>
      </p:sp>
      <p:grpSp>
        <p:nvGrpSpPr>
          <p:cNvPr id="3" name="Group 2">
            <a:extLst>
              <a:ext uri="{FF2B5EF4-FFF2-40B4-BE49-F238E27FC236}">
                <a16:creationId xmlns:a16="http://schemas.microsoft.com/office/drawing/2014/main" id="{53ED0B37-3B09-FF3C-1354-6BF728F3F71B}"/>
              </a:ext>
            </a:extLst>
          </p:cNvPr>
          <p:cNvGrpSpPr/>
          <p:nvPr/>
        </p:nvGrpSpPr>
        <p:grpSpPr>
          <a:xfrm>
            <a:off x="739132" y="1360503"/>
            <a:ext cx="10716374" cy="5270488"/>
            <a:chOff x="739132" y="1360503"/>
            <a:chExt cx="10716374" cy="5270488"/>
          </a:xfrm>
        </p:grpSpPr>
        <p:sp>
          <p:nvSpPr>
            <p:cNvPr id="40" name="Cylinder 39">
              <a:extLst>
                <a:ext uri="{FF2B5EF4-FFF2-40B4-BE49-F238E27FC236}">
                  <a16:creationId xmlns:a16="http://schemas.microsoft.com/office/drawing/2014/main" id="{8399F2AD-2151-C425-E75F-AF30E06FF887}"/>
                </a:ext>
              </a:extLst>
            </p:cNvPr>
            <p:cNvSpPr/>
            <p:nvPr/>
          </p:nvSpPr>
          <p:spPr>
            <a:xfrm>
              <a:off x="883179" y="2463444"/>
              <a:ext cx="1765048" cy="2537621"/>
            </a:xfrm>
            <a:prstGeom prst="can">
              <a:avLst>
                <a:gd name="adj" fmla="val 19157"/>
              </a:avLst>
            </a:prstGeom>
            <a:gradFill>
              <a:gsLst>
                <a:gs pos="100000">
                  <a:srgbClr val="B0C7DA"/>
                </a:gs>
                <a:gs pos="84000">
                  <a:srgbClr val="8CAECA"/>
                </a:gs>
                <a:gs pos="23000">
                  <a:srgbClr val="CFDDE9"/>
                </a:gs>
              </a:gsLst>
              <a:lin ang="5400000" scaled="1"/>
            </a:gradFill>
            <a:ln w="28575" cap="flat" cmpd="sng" algn="ctr">
              <a:solidFill>
                <a:srgbClr val="8EB0CC"/>
              </a:solidFill>
              <a:prstDash val="solid"/>
              <a:miter lim="800000"/>
            </a:ln>
            <a:effectLst/>
          </p:spPr>
          <p:txBody>
            <a:bodyPr tIns="91440" rtlCol="0" anchor="ctr"/>
            <a:lstStyle/>
            <a:p>
              <a:pPr marL="0" marR="0" lvl="0" indent="0" algn="ctr" defTabSz="914400" rtl="0" eaLnBrk="1" fontAlgn="auto" latinLnBrk="0" hangingPunct="1">
                <a:lnSpc>
                  <a:spcPct val="85000"/>
                </a:lnSpc>
                <a:spcBef>
                  <a:spcPts val="0"/>
                </a:spcBef>
                <a:spcAft>
                  <a:spcPts val="0"/>
                </a:spcAft>
                <a:buClrTx/>
                <a:buSzTx/>
                <a:buFontTx/>
                <a:buNone/>
                <a:tabLst/>
                <a:defRPr/>
              </a:pPr>
              <a:endParaRPr kumimoji="0" lang="en-US" sz="1200" b="0" i="0" u="none" strike="noStrike" kern="0" cap="none" spc="0" normalizeH="0" baseline="0" noProof="0">
                <a:ln>
                  <a:noFill/>
                </a:ln>
                <a:solidFill>
                  <a:srgbClr val="115E7D"/>
                </a:solidFill>
                <a:effectLst/>
                <a:uLnTx/>
                <a:uFillTx/>
                <a:latin typeface="Calibri"/>
                <a:ea typeface="+mn-ea"/>
                <a:cs typeface="Calibri" panose="020F0502020204030204" pitchFamily="34" charset="0"/>
              </a:endParaRPr>
            </a:p>
          </p:txBody>
        </p:sp>
        <p:sp>
          <p:nvSpPr>
            <p:cNvPr id="41" name="Rectangle: Rounded Corners 40">
              <a:extLst>
                <a:ext uri="{FF2B5EF4-FFF2-40B4-BE49-F238E27FC236}">
                  <a16:creationId xmlns:a16="http://schemas.microsoft.com/office/drawing/2014/main" id="{D25F1A99-1771-CA46-453A-453C518D1FDC}"/>
                </a:ext>
              </a:extLst>
            </p:cNvPr>
            <p:cNvSpPr/>
            <p:nvPr/>
          </p:nvSpPr>
          <p:spPr>
            <a:xfrm>
              <a:off x="739132" y="1949557"/>
              <a:ext cx="2048826" cy="1085893"/>
            </a:xfrm>
            <a:prstGeom prst="roundRect">
              <a:avLst/>
            </a:prstGeom>
            <a:solidFill>
              <a:srgbClr val="115E7D"/>
            </a:solidFill>
            <a:ln w="12700" cap="flat" cmpd="sng" algn="ctr">
              <a:solidFill>
                <a:srgbClr val="115E7D"/>
              </a:solidFill>
              <a:prstDash val="solid"/>
              <a:miter lim="800000"/>
            </a:ln>
            <a:effectLst/>
          </p:spPr>
          <p:txBody>
            <a:bodyPr rtlCol="0" anchor="ct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600" b="1" i="0" u="none" strike="noStrike" kern="0" cap="none" spc="60" normalizeH="0" baseline="0" noProof="0">
                  <a:ln>
                    <a:noFill/>
                  </a:ln>
                  <a:solidFill>
                    <a:srgbClr val="FFFFFF"/>
                  </a:solidFill>
                  <a:effectLst/>
                  <a:uLnTx/>
                  <a:uFillTx/>
                  <a:latin typeface="Calibri"/>
                  <a:ea typeface="+mn-ea"/>
                  <a:cs typeface="Calibri" panose="020F0502020204030204" pitchFamily="34" charset="0"/>
                </a:rPr>
                <a:t>Linked Data &amp; Schema Server</a:t>
              </a:r>
            </a:p>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600" b="1" i="0" u="none" strike="noStrike" kern="0" cap="none" spc="60" normalizeH="0" baseline="0" noProof="0">
                  <a:ln>
                    <a:noFill/>
                  </a:ln>
                  <a:solidFill>
                    <a:prstClr val="white"/>
                  </a:solidFill>
                  <a:effectLst/>
                  <a:uLnTx/>
                  <a:uFillTx/>
                  <a:latin typeface="Calibri"/>
                  <a:ea typeface="+mn-ea"/>
                  <a:cs typeface="Calibri" panose="020F0502020204030204" pitchFamily="34" charset="0"/>
                </a:rPr>
                <a:t>(Rosetta Stone) </a:t>
              </a:r>
              <a:endParaRPr kumimoji="0" lang="en-US" sz="1600" b="1" i="0" u="none" strike="noStrike" kern="0" cap="none" spc="60" normalizeH="0" baseline="0" noProof="0">
                <a:ln>
                  <a:noFill/>
                </a:ln>
                <a:solidFill>
                  <a:srgbClr val="FFFFFF"/>
                </a:solidFill>
                <a:effectLst/>
                <a:uLnTx/>
                <a:uFillTx/>
                <a:latin typeface="Calibri"/>
                <a:ea typeface="+mn-ea"/>
                <a:cs typeface="Calibri" panose="020F0502020204030204" pitchFamily="34" charset="0"/>
              </a:endParaRPr>
            </a:p>
          </p:txBody>
        </p:sp>
        <p:cxnSp>
          <p:nvCxnSpPr>
            <p:cNvPr id="42" name="Connector: Elbow 41">
              <a:extLst>
                <a:ext uri="{FF2B5EF4-FFF2-40B4-BE49-F238E27FC236}">
                  <a16:creationId xmlns:a16="http://schemas.microsoft.com/office/drawing/2014/main" id="{585FCE73-1FFF-8CFD-3A61-A9FD5EAAE58F}"/>
                </a:ext>
              </a:extLst>
            </p:cNvPr>
            <p:cNvCxnSpPr>
              <a:cxnSpLocks/>
              <a:endCxn id="67" idx="3"/>
            </p:cNvCxnSpPr>
            <p:nvPr/>
          </p:nvCxnSpPr>
          <p:spPr>
            <a:xfrm rot="10800000">
              <a:off x="1754103" y="4758638"/>
              <a:ext cx="2859389" cy="1423615"/>
            </a:xfrm>
            <a:prstGeom prst="bentConnector2">
              <a:avLst/>
            </a:prstGeom>
            <a:noFill/>
            <a:ln w="38100" cap="flat" cmpd="sng" algn="ctr">
              <a:solidFill>
                <a:sysClr val="window" lastClr="FFFFFF">
                  <a:lumMod val="50000"/>
                </a:sysClr>
              </a:solidFill>
              <a:prstDash val="solid"/>
              <a:miter lim="800000"/>
              <a:headEnd type="none" w="med" len="med"/>
              <a:tailEnd type="triangle" w="med" len="med"/>
            </a:ln>
            <a:effectLst/>
          </p:spPr>
        </p:cxnSp>
        <p:cxnSp>
          <p:nvCxnSpPr>
            <p:cNvPr id="43" name="Connector: Elbow 42">
              <a:extLst>
                <a:ext uri="{FF2B5EF4-FFF2-40B4-BE49-F238E27FC236}">
                  <a16:creationId xmlns:a16="http://schemas.microsoft.com/office/drawing/2014/main" id="{984A77E5-B1B3-8B8E-D2E2-36BB8814BD68}"/>
                </a:ext>
              </a:extLst>
            </p:cNvPr>
            <p:cNvCxnSpPr>
              <a:cxnSpLocks/>
              <a:stCxn id="61" idx="0"/>
            </p:cNvCxnSpPr>
            <p:nvPr/>
          </p:nvCxnSpPr>
          <p:spPr>
            <a:xfrm rot="5400000" flipH="1" flipV="1">
              <a:off x="8307426" y="2305133"/>
              <a:ext cx="340942" cy="33"/>
            </a:xfrm>
            <a:prstGeom prst="bentConnector3">
              <a:avLst>
                <a:gd name="adj1" fmla="val 50000"/>
              </a:avLst>
            </a:prstGeom>
            <a:noFill/>
            <a:ln w="38100" cap="flat" cmpd="sng" algn="ctr">
              <a:solidFill>
                <a:sysClr val="window" lastClr="FFFFFF">
                  <a:lumMod val="50000"/>
                </a:sysClr>
              </a:solidFill>
              <a:prstDash val="solid"/>
              <a:miter lim="800000"/>
              <a:headEnd type="none" w="med" len="med"/>
              <a:tailEnd type="triangle" w="med" len="med"/>
            </a:ln>
            <a:effectLst/>
          </p:spPr>
        </p:cxnSp>
        <p:sp>
          <p:nvSpPr>
            <p:cNvPr id="44" name="Rectangle 43">
              <a:extLst>
                <a:ext uri="{FF2B5EF4-FFF2-40B4-BE49-F238E27FC236}">
                  <a16:creationId xmlns:a16="http://schemas.microsoft.com/office/drawing/2014/main" id="{B2C7C1FE-4152-6448-3B4D-8AB6EA4DD5C9}"/>
                </a:ext>
              </a:extLst>
            </p:cNvPr>
            <p:cNvSpPr/>
            <p:nvPr/>
          </p:nvSpPr>
          <p:spPr>
            <a:xfrm>
              <a:off x="4506480" y="5424589"/>
              <a:ext cx="472572" cy="1166720"/>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TextBox 44">
              <a:extLst>
                <a:ext uri="{FF2B5EF4-FFF2-40B4-BE49-F238E27FC236}">
                  <a16:creationId xmlns:a16="http://schemas.microsoft.com/office/drawing/2014/main" id="{6CB8BFB5-7658-152A-C84B-F34C999CD17A}"/>
                </a:ext>
              </a:extLst>
            </p:cNvPr>
            <p:cNvSpPr txBox="1"/>
            <p:nvPr/>
          </p:nvSpPr>
          <p:spPr>
            <a:xfrm>
              <a:off x="7093789" y="5363500"/>
              <a:ext cx="4010784" cy="892552"/>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0" i="0" u="none" strike="noStrike" cap="none" spc="0" normalizeH="0" baseline="0">
                  <a:ln>
                    <a:noFill/>
                  </a:ln>
                  <a:solidFill>
                    <a:srgbClr val="156490"/>
                  </a:solidFill>
                  <a:effectLst/>
                  <a:uLnTx/>
                  <a:uFillTx/>
                  <a:latin typeface="Calibri" panose="020F0502020204030204"/>
                </a:defRPr>
              </a:lvl1p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400" b="1" i="0" u="none" strike="noStrike" kern="0" cap="none" spc="0" normalizeH="0" baseline="0" noProof="0">
                  <a:ln>
                    <a:noFill/>
                  </a:ln>
                  <a:solidFill>
                    <a:srgbClr val="156490"/>
                  </a:solidFill>
                  <a:effectLst/>
                  <a:uLnTx/>
                  <a:uFillTx/>
                  <a:latin typeface="Calibri" panose="020F0502020204030204"/>
                  <a:ea typeface="+mn-ea"/>
                  <a:cs typeface="+mn-cs"/>
                </a:rPr>
                <a:t>2</a:t>
              </a:r>
              <a:r>
                <a:rPr kumimoji="0" lang="en-US" sz="1400" b="0" i="0" u="none" strike="noStrike" kern="0" cap="none" spc="0" normalizeH="0" baseline="0" noProof="0">
                  <a:ln>
                    <a:noFill/>
                  </a:ln>
                  <a:solidFill>
                    <a:srgbClr val="156490"/>
                  </a:solidFill>
                  <a:effectLst/>
                  <a:uLnTx/>
                  <a:uFillTx/>
                  <a:latin typeface="Calibri" panose="020F0502020204030204"/>
                  <a:ea typeface="+mn-ea"/>
                  <a:cs typeface="+mn-cs"/>
                </a:rPr>
                <a:t>. Map Data to EDLM Data Standards</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400" b="1" i="0" u="none" strike="noStrike" kern="0" cap="none" spc="0" normalizeH="0" baseline="0" noProof="0">
                  <a:ln>
                    <a:noFill/>
                  </a:ln>
                  <a:solidFill>
                    <a:srgbClr val="156490"/>
                  </a:solidFill>
                  <a:effectLst/>
                  <a:uLnTx/>
                  <a:uFillTx/>
                  <a:latin typeface="Calibri" panose="020F0502020204030204"/>
                  <a:ea typeface="+mn-ea"/>
                  <a:cs typeface="+mn-cs"/>
                </a:rPr>
                <a:t>1</a:t>
              </a:r>
              <a:r>
                <a:rPr kumimoji="0" lang="en-US" sz="1400" b="0" i="0" u="none" strike="noStrike" kern="0" cap="none" spc="0" normalizeH="0" baseline="0" noProof="0">
                  <a:ln>
                    <a:noFill/>
                  </a:ln>
                  <a:solidFill>
                    <a:srgbClr val="156490"/>
                  </a:solidFill>
                  <a:effectLst/>
                  <a:uLnTx/>
                  <a:uFillTx/>
                  <a:latin typeface="Calibri" panose="020F0502020204030204"/>
                  <a:ea typeface="+mn-ea"/>
                  <a:cs typeface="+mn-cs"/>
                </a:rPr>
                <a:t>. Detect Current Schema (finite number of systems in use; build mapping once, reuse)</a:t>
              </a:r>
            </a:p>
          </p:txBody>
        </p:sp>
        <p:sp>
          <p:nvSpPr>
            <p:cNvPr id="46" name="TextBox 45">
              <a:extLst>
                <a:ext uri="{FF2B5EF4-FFF2-40B4-BE49-F238E27FC236}">
                  <a16:creationId xmlns:a16="http://schemas.microsoft.com/office/drawing/2014/main" id="{D8B2FF77-A5ED-2362-6370-675490CBD31B}"/>
                </a:ext>
              </a:extLst>
            </p:cNvPr>
            <p:cNvSpPr txBox="1"/>
            <p:nvPr/>
          </p:nvSpPr>
          <p:spPr>
            <a:xfrm>
              <a:off x="2783012" y="4511186"/>
              <a:ext cx="7568226" cy="307777"/>
            </a:xfrm>
            <a:prstGeom prst="rect">
              <a:avLst/>
            </a:prstGeom>
            <a:noFill/>
          </p:spPr>
          <p:txBody>
            <a:bodyPr wrap="none" rtlCol="0">
              <a:spAutoFit/>
            </a:bodyPr>
            <a:lstStyle>
              <a:defPPr>
                <a:defRPr lang="en-US"/>
              </a:defPPr>
              <a:lvl1pPr marR="0" lvl="0" indent="0" fontAlgn="auto">
                <a:lnSpc>
                  <a:spcPct val="100000"/>
                </a:lnSpc>
                <a:spcBef>
                  <a:spcPts val="0"/>
                </a:spcBef>
                <a:spcAft>
                  <a:spcPts val="0"/>
                </a:spcAft>
                <a:buClrTx/>
                <a:buSzTx/>
                <a:buFontTx/>
                <a:buNone/>
                <a:tabLst/>
                <a:defRPr kumimoji="0" sz="1200" b="0" i="0" u="none" strike="noStrike" cap="none" spc="0" normalizeH="0" baseline="0">
                  <a:ln>
                    <a:noFill/>
                  </a:ln>
                  <a:solidFill>
                    <a:srgbClr val="156490"/>
                  </a:solidFill>
                  <a:effectLst/>
                  <a:uLnTx/>
                  <a:uFillTx/>
                  <a:latin typeface="Calibri" panose="020F0502020204030204"/>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156490"/>
                  </a:solidFill>
                  <a:effectLst/>
                  <a:uLnTx/>
                  <a:uFillTx/>
                  <a:latin typeface="Calibri" panose="020F0502020204030204"/>
                  <a:ea typeface="+mn-ea"/>
                  <a:cs typeface="+mn-cs"/>
                </a:rPr>
                <a:t>3</a:t>
              </a:r>
              <a:r>
                <a:rPr kumimoji="0" lang="en-US" sz="1400" b="0" i="0" u="none" strike="noStrike" kern="0" cap="none" spc="0" normalizeH="0" baseline="0" noProof="0">
                  <a:ln>
                    <a:noFill/>
                  </a:ln>
                  <a:solidFill>
                    <a:srgbClr val="156490"/>
                  </a:solidFill>
                  <a:effectLst/>
                  <a:uLnTx/>
                  <a:uFillTx/>
                  <a:latin typeface="Calibri" panose="020F0502020204030204"/>
                  <a:ea typeface="+mn-ea"/>
                  <a:cs typeface="+mn-cs"/>
                </a:rPr>
                <a:t>. Automated Extraction, Transformation to TLA, and Loading into the EDLM Enterprise Data Services </a:t>
              </a:r>
            </a:p>
          </p:txBody>
        </p:sp>
        <p:cxnSp>
          <p:nvCxnSpPr>
            <p:cNvPr id="47" name="Connector: Elbow 46">
              <a:extLst>
                <a:ext uri="{FF2B5EF4-FFF2-40B4-BE49-F238E27FC236}">
                  <a16:creationId xmlns:a16="http://schemas.microsoft.com/office/drawing/2014/main" id="{65483CBA-F05C-8A35-9E28-69CE8153FFEF}"/>
                </a:ext>
              </a:extLst>
            </p:cNvPr>
            <p:cNvCxnSpPr>
              <a:cxnSpLocks/>
              <a:stCxn id="68" idx="4"/>
              <a:endCxn id="69" idx="1"/>
            </p:cNvCxnSpPr>
            <p:nvPr/>
          </p:nvCxnSpPr>
          <p:spPr>
            <a:xfrm flipV="1">
              <a:off x="2303174" y="1730176"/>
              <a:ext cx="4326731" cy="1936080"/>
            </a:xfrm>
            <a:prstGeom prst="bentConnector3">
              <a:avLst>
                <a:gd name="adj1" fmla="val 50000"/>
              </a:avLst>
            </a:prstGeom>
            <a:noFill/>
            <a:ln w="38100" cap="flat" cmpd="sng" algn="ctr">
              <a:solidFill>
                <a:sysClr val="window" lastClr="FFFFFF">
                  <a:lumMod val="50000"/>
                </a:sysClr>
              </a:solidFill>
              <a:prstDash val="solid"/>
              <a:miter lim="800000"/>
              <a:headEnd type="none" w="med" len="med"/>
              <a:tailEnd type="triangle" w="med" len="med"/>
            </a:ln>
            <a:effectLst/>
          </p:spPr>
        </p:cxnSp>
        <p:sp>
          <p:nvSpPr>
            <p:cNvPr id="48" name="TextBox 47">
              <a:extLst>
                <a:ext uri="{FF2B5EF4-FFF2-40B4-BE49-F238E27FC236}">
                  <a16:creationId xmlns:a16="http://schemas.microsoft.com/office/drawing/2014/main" id="{9E85349E-100A-8398-2F18-3CA8C33FA659}"/>
                </a:ext>
              </a:extLst>
            </p:cNvPr>
            <p:cNvSpPr txBox="1"/>
            <p:nvPr/>
          </p:nvSpPr>
          <p:spPr>
            <a:xfrm>
              <a:off x="2756942" y="3615616"/>
              <a:ext cx="209743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156490"/>
                  </a:solidFill>
                  <a:effectLst/>
                  <a:uLnTx/>
                  <a:uFillTx/>
                  <a:latin typeface="Calibri"/>
                  <a:ea typeface="+mn-ea"/>
                  <a:cs typeface="+mn-cs"/>
                </a:rPr>
                <a:t>4</a:t>
              </a:r>
              <a:r>
                <a:rPr kumimoji="0" lang="en-US" sz="1400" b="0" i="0" u="none" strike="noStrike" kern="0" cap="none" spc="0" normalizeH="0" baseline="0" noProof="0">
                  <a:ln>
                    <a:noFill/>
                  </a:ln>
                  <a:solidFill>
                    <a:srgbClr val="156490"/>
                  </a:solidFill>
                  <a:effectLst/>
                  <a:uLnTx/>
                  <a:uFillTx/>
                  <a:latin typeface="Calibri"/>
                  <a:ea typeface="+mn-ea"/>
                  <a:cs typeface="+mn-cs"/>
                </a:rPr>
                <a:t>. Semantic interpretation</a:t>
              </a:r>
            </a:p>
          </p:txBody>
        </p:sp>
        <p:cxnSp>
          <p:nvCxnSpPr>
            <p:cNvPr id="49" name="Straight Arrow Connector 48">
              <a:extLst>
                <a:ext uri="{FF2B5EF4-FFF2-40B4-BE49-F238E27FC236}">
                  <a16:creationId xmlns:a16="http://schemas.microsoft.com/office/drawing/2014/main" id="{B3C92EF8-8D1D-6361-41CF-6961E0BBFDDB}"/>
                </a:ext>
              </a:extLst>
            </p:cNvPr>
            <p:cNvCxnSpPr>
              <a:cxnSpLocks/>
            </p:cNvCxnSpPr>
            <p:nvPr/>
          </p:nvCxnSpPr>
          <p:spPr>
            <a:xfrm>
              <a:off x="2303174" y="3537256"/>
              <a:ext cx="3176838" cy="3838"/>
            </a:xfrm>
            <a:prstGeom prst="straightConnector1">
              <a:avLst/>
            </a:prstGeom>
            <a:noFill/>
            <a:ln w="38100" cap="flat" cmpd="sng" algn="ctr">
              <a:solidFill>
                <a:sysClr val="window" lastClr="FFFFFF">
                  <a:lumMod val="50000"/>
                </a:sysClr>
              </a:solidFill>
              <a:prstDash val="solid"/>
              <a:miter lim="800000"/>
              <a:headEnd type="none" w="med" len="med"/>
              <a:tailEnd type="triangle" w="med" len="med"/>
            </a:ln>
            <a:effectLst/>
          </p:spPr>
        </p:cxnSp>
        <p:sp>
          <p:nvSpPr>
            <p:cNvPr id="50" name="Rectangle: Rounded Corners 49">
              <a:extLst>
                <a:ext uri="{FF2B5EF4-FFF2-40B4-BE49-F238E27FC236}">
                  <a16:creationId xmlns:a16="http://schemas.microsoft.com/office/drawing/2014/main" id="{64E6F764-325F-7063-BA4C-0DA1EF04383F}"/>
                </a:ext>
              </a:extLst>
            </p:cNvPr>
            <p:cNvSpPr/>
            <p:nvPr/>
          </p:nvSpPr>
          <p:spPr>
            <a:xfrm>
              <a:off x="4618184" y="5001065"/>
              <a:ext cx="2311534" cy="1629926"/>
            </a:xfrm>
            <a:prstGeom prst="roundRect">
              <a:avLst/>
            </a:prstGeom>
            <a:noFill/>
            <a:ln w="38100" cap="flat" cmpd="sng" algn="ctr">
              <a:solidFill>
                <a:srgbClr val="FFC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1" name="TextBox 50">
              <a:extLst>
                <a:ext uri="{FF2B5EF4-FFF2-40B4-BE49-F238E27FC236}">
                  <a16:creationId xmlns:a16="http://schemas.microsoft.com/office/drawing/2014/main" id="{7943E4D1-FD01-AA15-F0AE-358D138C48FE}"/>
                </a:ext>
              </a:extLst>
            </p:cNvPr>
            <p:cNvSpPr txBox="1"/>
            <p:nvPr/>
          </p:nvSpPr>
          <p:spPr>
            <a:xfrm>
              <a:off x="3102968" y="5407716"/>
              <a:ext cx="89844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Calibri"/>
                  <a:ea typeface="+mn-ea"/>
                  <a:cs typeface="+mn-cs"/>
                </a:rPr>
                <a:t>[x]BOMs</a:t>
              </a:r>
            </a:p>
          </p:txBody>
        </p:sp>
        <p:sp>
          <p:nvSpPr>
            <p:cNvPr id="52" name="Rectangle 51">
              <a:extLst>
                <a:ext uri="{FF2B5EF4-FFF2-40B4-BE49-F238E27FC236}">
                  <a16:creationId xmlns:a16="http://schemas.microsoft.com/office/drawing/2014/main" id="{29AA038C-A374-3198-339A-83E26AF8A023}"/>
                </a:ext>
              </a:extLst>
            </p:cNvPr>
            <p:cNvSpPr/>
            <p:nvPr/>
          </p:nvSpPr>
          <p:spPr>
            <a:xfrm>
              <a:off x="3162527" y="6020667"/>
              <a:ext cx="727560" cy="281946"/>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53" name="Graphic 52" descr="Checklist">
              <a:extLst>
                <a:ext uri="{FF2B5EF4-FFF2-40B4-BE49-F238E27FC236}">
                  <a16:creationId xmlns:a16="http://schemas.microsoft.com/office/drawing/2014/main" id="{B2E22AFD-24FC-B6A7-59E0-84B744655AD4}"/>
                </a:ext>
              </a:extLst>
            </p:cNvPr>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076202" y="5681627"/>
              <a:ext cx="914400" cy="914400"/>
            </a:xfrm>
            <a:prstGeom prst="rect">
              <a:avLst/>
            </a:prstGeom>
          </p:spPr>
        </p:pic>
        <p:sp>
          <p:nvSpPr>
            <p:cNvPr id="54" name="TextBox 53">
              <a:extLst>
                <a:ext uri="{FF2B5EF4-FFF2-40B4-BE49-F238E27FC236}">
                  <a16:creationId xmlns:a16="http://schemas.microsoft.com/office/drawing/2014/main" id="{C3AA5B7D-09A6-C588-8B20-31FC69372BDB}"/>
                </a:ext>
              </a:extLst>
            </p:cNvPr>
            <p:cNvSpPr txBox="1"/>
            <p:nvPr/>
          </p:nvSpPr>
          <p:spPr>
            <a:xfrm>
              <a:off x="4754960" y="5077364"/>
              <a:ext cx="2182252" cy="1477328"/>
            </a:xfrm>
            <a:prstGeom prst="rect">
              <a:avLst/>
            </a:prstGeom>
            <a:noFill/>
          </p:spPr>
          <p:txBody>
            <a:bodyPr wrap="square" rtlCol="0">
              <a:spAutoFit/>
            </a:bodyPr>
            <a:lstStyle/>
            <a:p>
              <a:pPr marL="169863" marR="0" lvl="0" indent="-1698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a:ln>
                    <a:noFill/>
                  </a:ln>
                  <a:solidFill>
                    <a:srgbClr val="765A00"/>
                  </a:solidFill>
                  <a:effectLst/>
                  <a:uLnTx/>
                  <a:uFillTx/>
                  <a:latin typeface="Calibri"/>
                  <a:ea typeface="+mn-ea"/>
                  <a:cs typeface="+mn-cs"/>
                </a:rPr>
                <a:t>Software used at Military Education Institution </a:t>
              </a:r>
              <a:r>
                <a:rPr kumimoji="0" lang="en-US" sz="1600" b="1" i="0" u="none" strike="noStrike" kern="0" cap="none" spc="0" normalizeH="0" baseline="0" noProof="0">
                  <a:ln>
                    <a:noFill/>
                  </a:ln>
                  <a:solidFill>
                    <a:srgbClr val="765A00"/>
                  </a:solidFill>
                  <a:effectLst/>
                  <a:uLnTx/>
                  <a:uFillTx/>
                  <a:latin typeface="Calibri"/>
                  <a:ea typeface="+mn-ea"/>
                  <a:cs typeface="+mn-cs"/>
                </a:rPr>
                <a:t>(MEIs)</a:t>
              </a:r>
            </a:p>
            <a:p>
              <a:pPr marL="169863" marR="0" lvl="0" indent="-169863"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1" i="0" u="none" strike="noStrike" kern="0" cap="none" spc="0" normalizeH="0" baseline="0" noProof="0">
                  <a:ln>
                    <a:noFill/>
                  </a:ln>
                  <a:solidFill>
                    <a:srgbClr val="765A00"/>
                  </a:solidFill>
                  <a:effectLst/>
                  <a:uLnTx/>
                  <a:uFillTx/>
                  <a:latin typeface="Calibri"/>
                  <a:ea typeface="+mn-ea"/>
                  <a:cs typeface="+mn-cs"/>
                </a:rPr>
                <a:t>Training Platforms</a:t>
              </a:r>
            </a:p>
            <a:p>
              <a:pPr marL="169863" marR="0" lvl="0" indent="-169863"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1" i="0" u="none" strike="noStrike" kern="0" cap="none" spc="0" normalizeH="0" baseline="0" noProof="0">
                  <a:ln>
                    <a:noFill/>
                  </a:ln>
                  <a:solidFill>
                    <a:srgbClr val="765A00"/>
                  </a:solidFill>
                  <a:effectLst/>
                  <a:uLnTx/>
                  <a:uFillTx/>
                  <a:latin typeface="Calibri"/>
                  <a:ea typeface="+mn-ea"/>
                  <a:cs typeface="+mn-cs"/>
                </a:rPr>
                <a:t>Digital Learning</a:t>
              </a:r>
            </a:p>
          </p:txBody>
        </p:sp>
        <p:sp>
          <p:nvSpPr>
            <p:cNvPr id="61" name="Rectangle: Rounded Corners 60">
              <a:extLst>
                <a:ext uri="{FF2B5EF4-FFF2-40B4-BE49-F238E27FC236}">
                  <a16:creationId xmlns:a16="http://schemas.microsoft.com/office/drawing/2014/main" id="{D206567C-1090-24F9-DB43-F51752DFF1AC}"/>
                </a:ext>
              </a:extLst>
            </p:cNvPr>
            <p:cNvSpPr/>
            <p:nvPr/>
          </p:nvSpPr>
          <p:spPr bwMode="auto">
            <a:xfrm>
              <a:off x="5500255" y="2475620"/>
              <a:ext cx="5955251" cy="1744670"/>
            </a:xfrm>
            <a:prstGeom prst="roundRect">
              <a:avLst>
                <a:gd name="adj" fmla="val 7450"/>
              </a:avLst>
            </a:prstGeom>
            <a:pattFill prst="lgGrid">
              <a:fgClr>
                <a:srgbClr val="A9CDDB"/>
              </a:fgClr>
              <a:bgClr>
                <a:sysClr val="window" lastClr="FFFFFF"/>
              </a:bgClr>
            </a:pattFill>
            <a:ln w="28575" cap="flat" cmpd="sng" algn="ctr">
              <a:solidFill>
                <a:srgbClr val="115E7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ea typeface="+mn-ea"/>
                <a:cs typeface="+mn-cs"/>
              </a:endParaRPr>
            </a:p>
          </p:txBody>
        </p:sp>
        <p:sp>
          <p:nvSpPr>
            <p:cNvPr id="62" name="Rectangle: Rounded Corners 61">
              <a:extLst>
                <a:ext uri="{FF2B5EF4-FFF2-40B4-BE49-F238E27FC236}">
                  <a16:creationId xmlns:a16="http://schemas.microsoft.com/office/drawing/2014/main" id="{FECD9437-EAAA-B160-BD7B-DC8353441856}"/>
                </a:ext>
              </a:extLst>
            </p:cNvPr>
            <p:cNvSpPr/>
            <p:nvPr/>
          </p:nvSpPr>
          <p:spPr bwMode="auto">
            <a:xfrm>
              <a:off x="5846086" y="3540548"/>
              <a:ext cx="5258487" cy="457200"/>
            </a:xfrm>
            <a:prstGeom prst="roundRect">
              <a:avLst/>
            </a:prstGeom>
            <a:solidFill>
              <a:srgbClr val="ED7D31">
                <a:lumMod val="60000"/>
                <a:lumOff val="40000"/>
              </a:srgbClr>
            </a:solidFill>
            <a:ln w="38100" cap="flat" cmpd="sng" algn="ctr">
              <a:solidFill>
                <a:sysClr val="window" lastClr="FFFFFF"/>
              </a:solidFill>
              <a:prstDash val="solid"/>
              <a:miter lim="800000"/>
            </a:ln>
            <a:effectLst/>
          </p:spPr>
          <p:txBody>
            <a:bodyPr tIns="91440" bIns="91440" rtlCol="0" anchor="ct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Calibri"/>
                  <a:ea typeface="+mn-ea"/>
                  <a:cs typeface="Calibri" panose="020F0502020204030204" pitchFamily="34" charset="0"/>
                </a:rPr>
                <a:t>Automated Microservices  (data scrapers)</a:t>
              </a:r>
              <a:endParaRPr kumimoji="0" lang="en-US" sz="1600" b="0" i="0" u="none" strike="noStrike" kern="0" cap="none" spc="0" normalizeH="0" baseline="0" noProof="0">
                <a:ln>
                  <a:noFill/>
                </a:ln>
                <a:solidFill>
                  <a:prstClr val="white"/>
                </a:solidFill>
                <a:effectLst/>
                <a:uLnTx/>
                <a:uFillTx/>
                <a:latin typeface="Calibri"/>
                <a:ea typeface="+mn-ea"/>
                <a:cs typeface="Calibri" panose="020F0502020204030204" pitchFamily="34" charset="0"/>
              </a:endParaRPr>
            </a:p>
          </p:txBody>
        </p:sp>
        <p:sp>
          <p:nvSpPr>
            <p:cNvPr id="63" name="Rectangle: Rounded Corners 62">
              <a:extLst>
                <a:ext uri="{FF2B5EF4-FFF2-40B4-BE49-F238E27FC236}">
                  <a16:creationId xmlns:a16="http://schemas.microsoft.com/office/drawing/2014/main" id="{4BE8956E-EA5E-C1A4-FA6A-70B2533D8274}"/>
                </a:ext>
              </a:extLst>
            </p:cNvPr>
            <p:cNvSpPr/>
            <p:nvPr/>
          </p:nvSpPr>
          <p:spPr>
            <a:xfrm>
              <a:off x="9641533" y="2678788"/>
              <a:ext cx="1463040" cy="640080"/>
            </a:xfrm>
            <a:prstGeom prst="roundRect">
              <a:avLst/>
            </a:prstGeom>
            <a:solidFill>
              <a:srgbClr val="115E7D"/>
            </a:solidFill>
            <a:ln w="69850" cap="flat" cmpd="dbl" algn="ctr">
              <a:solidFill>
                <a:srgbClr val="115E7D"/>
              </a:solidFill>
              <a:prstDash val="solid"/>
              <a:miter lim="800000"/>
            </a:ln>
            <a:effectLst/>
          </p:spPr>
          <p:txBody>
            <a:bodyPr tIns="91440" rtlCol="0" anchor="ctr"/>
            <a:lstStyle/>
            <a:p>
              <a:pPr marL="0" marR="0" lvl="0" indent="0" algn="ctr" defTabSz="914400" rtl="0" eaLnBrk="1" fontAlgn="auto" latinLnBrk="0" hangingPunct="1">
                <a:lnSpc>
                  <a:spcPct val="75000"/>
                </a:lnSpc>
                <a:spcBef>
                  <a:spcPts val="0"/>
                </a:spcBef>
                <a:spcAft>
                  <a:spcPts val="0"/>
                </a:spcAft>
                <a:buClrTx/>
                <a:buSzTx/>
                <a:buFontTx/>
                <a:buNone/>
                <a:tabLst/>
                <a:defRPr/>
              </a:pPr>
              <a:r>
                <a:rPr kumimoji="0" lang="en-US" sz="1200" b="1" i="0" u="none" strike="noStrike" kern="0" cap="none" spc="0" normalizeH="0" baseline="0" noProof="0">
                  <a:ln>
                    <a:noFill/>
                  </a:ln>
                  <a:solidFill>
                    <a:srgbClr val="FFFFFF"/>
                  </a:solidFill>
                  <a:effectLst/>
                  <a:uLnTx/>
                  <a:uFillTx/>
                  <a:latin typeface="Calibri"/>
                  <a:ea typeface="+mn-ea"/>
                  <a:cs typeface="Calibri" panose="020F0502020204030204" pitchFamily="34" charset="0"/>
                </a:rPr>
                <a:t>Enterprise Course Catalog</a:t>
              </a:r>
            </a:p>
          </p:txBody>
        </p:sp>
        <p:sp>
          <p:nvSpPr>
            <p:cNvPr id="64" name="Rectangle: Rounded Corners 63">
              <a:extLst>
                <a:ext uri="{FF2B5EF4-FFF2-40B4-BE49-F238E27FC236}">
                  <a16:creationId xmlns:a16="http://schemas.microsoft.com/office/drawing/2014/main" id="{AE675C84-B973-94C1-2E8E-096551451017}"/>
                </a:ext>
              </a:extLst>
            </p:cNvPr>
            <p:cNvSpPr/>
            <p:nvPr/>
          </p:nvSpPr>
          <p:spPr>
            <a:xfrm>
              <a:off x="7761543" y="2686481"/>
              <a:ext cx="1463040" cy="640080"/>
            </a:xfrm>
            <a:prstGeom prst="roundRect">
              <a:avLst/>
            </a:prstGeom>
            <a:solidFill>
              <a:srgbClr val="115E7D"/>
            </a:solidFill>
            <a:ln w="69850" cap="flat" cmpd="dbl" algn="ctr">
              <a:solidFill>
                <a:srgbClr val="115E7D"/>
              </a:solidFill>
              <a:prstDash val="solid"/>
              <a:miter lim="800000"/>
            </a:ln>
            <a:effectLst/>
          </p:spPr>
          <p:txBody>
            <a:bodyPr tIns="91440" rtlCol="0" anchor="ctr"/>
            <a:lstStyle/>
            <a:p>
              <a:pPr marL="0" marR="0" lvl="0" indent="0" algn="ctr" defTabSz="914400" rtl="0" eaLnBrk="1" fontAlgn="auto" latinLnBrk="0" hangingPunct="1">
                <a:lnSpc>
                  <a:spcPct val="75000"/>
                </a:lnSpc>
                <a:spcBef>
                  <a:spcPts val="0"/>
                </a:spcBef>
                <a:spcAft>
                  <a:spcPts val="0"/>
                </a:spcAft>
                <a:buClrTx/>
                <a:buSzTx/>
                <a:buFontTx/>
                <a:buNone/>
                <a:tabLst/>
                <a:defRPr/>
              </a:pPr>
              <a:r>
                <a:rPr kumimoji="0" lang="en-US" sz="1200" b="1" i="0" u="none" strike="noStrike" kern="0" cap="none" spc="0" normalizeH="0" baseline="0" noProof="0">
                  <a:ln>
                    <a:noFill/>
                  </a:ln>
                  <a:solidFill>
                    <a:srgbClr val="FFFFFF"/>
                  </a:solidFill>
                  <a:effectLst/>
                  <a:uLnTx/>
                  <a:uFillTx/>
                  <a:latin typeface="Calibri"/>
                  <a:ea typeface="+mn-ea"/>
                  <a:cs typeface="Calibri" panose="020F0502020204030204" pitchFamily="34" charset="0"/>
                </a:rPr>
                <a:t>Enterprise Learner Record Repository</a:t>
              </a:r>
            </a:p>
          </p:txBody>
        </p:sp>
        <p:sp>
          <p:nvSpPr>
            <p:cNvPr id="65" name="Rectangle: Rounded Corners 64">
              <a:extLst>
                <a:ext uri="{FF2B5EF4-FFF2-40B4-BE49-F238E27FC236}">
                  <a16:creationId xmlns:a16="http://schemas.microsoft.com/office/drawing/2014/main" id="{86F979C5-6C20-42C6-AAB0-6C1ADC73C7F9}"/>
                </a:ext>
              </a:extLst>
            </p:cNvPr>
            <p:cNvSpPr/>
            <p:nvPr/>
          </p:nvSpPr>
          <p:spPr>
            <a:xfrm>
              <a:off x="5846086" y="2711451"/>
              <a:ext cx="1463040" cy="640080"/>
            </a:xfrm>
            <a:prstGeom prst="roundRect">
              <a:avLst/>
            </a:prstGeom>
            <a:solidFill>
              <a:srgbClr val="115E7D"/>
            </a:solidFill>
            <a:ln w="69850" cap="flat" cmpd="dbl" algn="ctr">
              <a:solidFill>
                <a:srgbClr val="115E7D"/>
              </a:solidFill>
              <a:prstDash val="solid"/>
              <a:miter lim="800000"/>
            </a:ln>
            <a:effectLst/>
          </p:spPr>
          <p:txBody>
            <a:bodyPr tIns="91440" rtlCol="0" anchor="ctr"/>
            <a:lstStyle/>
            <a:p>
              <a:pPr marL="0" marR="0" lvl="0" indent="0" algn="ctr" defTabSz="914400" rtl="0" eaLnBrk="1" fontAlgn="auto" latinLnBrk="0" hangingPunct="1">
                <a:lnSpc>
                  <a:spcPct val="75000"/>
                </a:lnSpc>
                <a:spcBef>
                  <a:spcPts val="0"/>
                </a:spcBef>
                <a:spcAft>
                  <a:spcPts val="0"/>
                </a:spcAft>
                <a:buClrTx/>
                <a:buSzTx/>
                <a:buFontTx/>
                <a:buNone/>
                <a:tabLst/>
                <a:defRPr/>
              </a:pPr>
              <a:r>
                <a:rPr kumimoji="0" lang="en-US" sz="1200" b="1" i="0" u="none" strike="noStrike" kern="0" cap="none" spc="0" normalizeH="0" baseline="0" noProof="0">
                  <a:ln>
                    <a:noFill/>
                  </a:ln>
                  <a:solidFill>
                    <a:srgbClr val="FFFFFF"/>
                  </a:solidFill>
                  <a:effectLst/>
                  <a:uLnTx/>
                  <a:uFillTx/>
                  <a:latin typeface="Calibri"/>
                  <a:ea typeface="+mn-ea"/>
                  <a:cs typeface="Calibri" panose="020F0502020204030204" pitchFamily="34" charset="0"/>
                </a:rPr>
                <a:t>Enterprise Competency &amp; Credential Registry</a:t>
              </a:r>
            </a:p>
          </p:txBody>
        </p:sp>
        <p:cxnSp>
          <p:nvCxnSpPr>
            <p:cNvPr id="66" name="Connector: Elbow 65">
              <a:extLst>
                <a:ext uri="{FF2B5EF4-FFF2-40B4-BE49-F238E27FC236}">
                  <a16:creationId xmlns:a16="http://schemas.microsoft.com/office/drawing/2014/main" id="{0CF4BF3D-F1DC-A7AD-6094-2923EE0AA58C}"/>
                </a:ext>
              </a:extLst>
            </p:cNvPr>
            <p:cNvCxnSpPr>
              <a:cxnSpLocks/>
              <a:stCxn id="67" idx="4"/>
              <a:endCxn id="62" idx="2"/>
            </p:cNvCxnSpPr>
            <p:nvPr/>
          </p:nvCxnSpPr>
          <p:spPr>
            <a:xfrm flipV="1">
              <a:off x="2303174" y="3997748"/>
              <a:ext cx="6172156" cy="458318"/>
            </a:xfrm>
            <a:prstGeom prst="bentConnector2">
              <a:avLst/>
            </a:prstGeom>
            <a:noFill/>
            <a:ln w="38100" cap="flat" cmpd="sng" algn="ctr">
              <a:solidFill>
                <a:sysClr val="window" lastClr="FFFFFF">
                  <a:lumMod val="50000"/>
                </a:sysClr>
              </a:solidFill>
              <a:prstDash val="solid"/>
              <a:miter lim="800000"/>
              <a:headEnd type="none" w="med" len="med"/>
              <a:tailEnd type="triangle" w="med" len="med"/>
            </a:ln>
            <a:effectLst/>
          </p:spPr>
        </p:cxnSp>
        <p:sp>
          <p:nvSpPr>
            <p:cNvPr id="67" name="Flowchart: Magnetic Disk 66">
              <a:extLst>
                <a:ext uri="{FF2B5EF4-FFF2-40B4-BE49-F238E27FC236}">
                  <a16:creationId xmlns:a16="http://schemas.microsoft.com/office/drawing/2014/main" id="{8318C375-E3BF-7DA8-0E18-0A9BB6251429}"/>
                </a:ext>
              </a:extLst>
            </p:cNvPr>
            <p:cNvSpPr/>
            <p:nvPr/>
          </p:nvSpPr>
          <p:spPr>
            <a:xfrm>
              <a:off x="1205029" y="4153494"/>
              <a:ext cx="1098145" cy="605143"/>
            </a:xfrm>
            <a:prstGeom prst="flowChartMagneticDisk">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19050" cap="flat" cmpd="sng" algn="ctr">
              <a:solidFill>
                <a:sysClr val="window" lastClr="FFFFFF"/>
              </a:solidFill>
              <a:prstDash val="solid"/>
              <a:miter lim="800000"/>
            </a:ln>
            <a:effectLst>
              <a:outerShdw blurRad="431800" dist="38100" dir="5400000" sx="116000" sy="116000" algn="t" rotWithShape="0">
                <a:srgbClr val="004760">
                  <a:alpha val="19000"/>
                </a:srgbClr>
              </a:outerShdw>
            </a:effectLst>
          </p:spPr>
          <p:txBody>
            <a:bodyPr rot="0" spcFirstLastPara="0" vertOverflow="overflow" horzOverflow="overflow" vert="horz" wrap="square" lIns="91440" tIns="13716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156490"/>
                  </a:solidFill>
                  <a:effectLst/>
                  <a:uLnTx/>
                  <a:uFillTx/>
                  <a:latin typeface="Calibri"/>
                  <a:ea typeface="+mn-ea"/>
                  <a:cs typeface="+mn-cs"/>
                </a:rPr>
                <a:t>Schemas</a:t>
              </a:r>
            </a:p>
          </p:txBody>
        </p:sp>
        <p:sp>
          <p:nvSpPr>
            <p:cNvPr id="68" name="Flowchart: Magnetic Disk 67">
              <a:extLst>
                <a:ext uri="{FF2B5EF4-FFF2-40B4-BE49-F238E27FC236}">
                  <a16:creationId xmlns:a16="http://schemas.microsoft.com/office/drawing/2014/main" id="{39778F46-5CEC-B13D-8C5C-A0FDF6D521F1}"/>
                </a:ext>
              </a:extLst>
            </p:cNvPr>
            <p:cNvSpPr/>
            <p:nvPr/>
          </p:nvSpPr>
          <p:spPr>
            <a:xfrm>
              <a:off x="1205029" y="3234138"/>
              <a:ext cx="1098145" cy="864236"/>
            </a:xfrm>
            <a:prstGeom prst="flowChartMagneticDisk">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19050" cap="flat" cmpd="sng" algn="ctr">
              <a:solidFill>
                <a:sysClr val="window" lastClr="FFFFFF"/>
              </a:solidFill>
              <a:prstDash val="solid"/>
              <a:miter lim="800000"/>
            </a:ln>
            <a:effectLst>
              <a:outerShdw blurRad="431800" dist="114300" dir="5400000" sx="116000" sy="116000" algn="t" rotWithShape="0">
                <a:srgbClr val="004760">
                  <a:alpha val="19000"/>
                </a:srgbClr>
              </a:outerShdw>
            </a:effectLst>
          </p:spPr>
          <p:txBody>
            <a:bodyPr tIns="32004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156490"/>
                  </a:solidFill>
                  <a:effectLst/>
                  <a:uLnTx/>
                  <a:uFillTx/>
                  <a:latin typeface="Calibri"/>
                  <a:ea typeface="+mn-ea"/>
                  <a:cs typeface="+mn-cs"/>
                </a:rPr>
                <a:t>Glossary</a:t>
              </a:r>
            </a:p>
          </p:txBody>
        </p:sp>
        <p:sp>
          <p:nvSpPr>
            <p:cNvPr id="69" name="Rectangle: Rounded Corners 68">
              <a:extLst>
                <a:ext uri="{FF2B5EF4-FFF2-40B4-BE49-F238E27FC236}">
                  <a16:creationId xmlns:a16="http://schemas.microsoft.com/office/drawing/2014/main" id="{C01426DA-02CA-72CC-7C59-32F888E593F2}"/>
                </a:ext>
              </a:extLst>
            </p:cNvPr>
            <p:cNvSpPr/>
            <p:nvPr/>
          </p:nvSpPr>
          <p:spPr>
            <a:xfrm>
              <a:off x="6629905" y="1360503"/>
              <a:ext cx="3721333" cy="739345"/>
            </a:xfrm>
            <a:prstGeom prst="roundRect">
              <a:avLst/>
            </a:prstGeom>
            <a:solidFill>
              <a:schemeClr val="accent5">
                <a:lumMod val="75000"/>
              </a:schemeClr>
            </a:solidFill>
            <a:ln>
              <a:solidFill>
                <a:schemeClr val="accent1">
                  <a:lumMod val="50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75000"/>
                </a:lnSpc>
                <a:spcBef>
                  <a:spcPts val="0"/>
                </a:spcBef>
                <a:spcAft>
                  <a:spcPts val="0"/>
                </a:spcAft>
                <a:buClrTx/>
                <a:buSzTx/>
                <a:buFontTx/>
                <a:buNone/>
                <a:tabLst/>
                <a:defRPr/>
              </a:pPr>
              <a:endParaRPr kumimoji="0" lang="en-US" sz="900" b="1" i="0" u="none" strike="noStrike" kern="0" cap="none" spc="0" normalizeH="0" baseline="0" noProof="0">
                <a:ln>
                  <a:noFill/>
                </a:ln>
                <a:solidFill>
                  <a:srgbClr val="FFFFFF"/>
                </a:solidFill>
                <a:effectLst/>
                <a:uLnTx/>
                <a:uFillTx/>
                <a:latin typeface="Calibri" panose="020F0502020204030204"/>
                <a:ea typeface="+mn-ea"/>
                <a:cs typeface="Calibri" panose="020F0502020204030204" pitchFamily="34" charset="0"/>
              </a:endParaRPr>
            </a:p>
          </p:txBody>
        </p:sp>
        <p:sp>
          <p:nvSpPr>
            <p:cNvPr id="70" name="Rectangle: Rounded Corners 69">
              <a:extLst>
                <a:ext uri="{FF2B5EF4-FFF2-40B4-BE49-F238E27FC236}">
                  <a16:creationId xmlns:a16="http://schemas.microsoft.com/office/drawing/2014/main" id="{6A32EE22-493D-FEBF-30A0-5F11AEAB6FD1}"/>
                </a:ext>
              </a:extLst>
            </p:cNvPr>
            <p:cNvSpPr/>
            <p:nvPr/>
          </p:nvSpPr>
          <p:spPr>
            <a:xfrm>
              <a:off x="8138648" y="1456995"/>
              <a:ext cx="668353" cy="201863"/>
            </a:xfrm>
            <a:prstGeom prst="roundRect">
              <a:avLst/>
            </a:prstGeom>
            <a:solidFill>
              <a:srgbClr val="B04318"/>
            </a:solidFill>
            <a:ln w="12700">
              <a:solidFill>
                <a:srgbClr val="CE7474"/>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err="1">
                  <a:ln>
                    <a:noFill/>
                  </a:ln>
                  <a:solidFill>
                    <a:srgbClr val="FFFFFF"/>
                  </a:solidFill>
                  <a:effectLst/>
                  <a:uLnTx/>
                  <a:uFillTx/>
                  <a:latin typeface="Calibri" panose="020F0502020204030204"/>
                  <a:ea typeface="+mn-ea"/>
                  <a:cs typeface="Calibri" panose="020F0502020204030204" pitchFamily="34" charset="0"/>
                </a:rPr>
                <a:t>Advana</a:t>
              </a:r>
              <a:endParaRPr kumimoji="0" lang="en-US" sz="900" b="1" i="0" u="none" strike="noStrike" kern="0" cap="none" spc="0" normalizeH="0" baseline="0" noProof="0">
                <a:ln>
                  <a:noFill/>
                </a:ln>
                <a:solidFill>
                  <a:srgbClr val="FFFFFF"/>
                </a:solidFill>
                <a:effectLst/>
                <a:uLnTx/>
                <a:uFillTx/>
                <a:latin typeface="Calibri" panose="020F0502020204030204"/>
                <a:ea typeface="+mn-ea"/>
                <a:cs typeface="Calibri" panose="020F0502020204030204" pitchFamily="34" charset="0"/>
              </a:endParaRPr>
            </a:p>
          </p:txBody>
        </p:sp>
        <p:grpSp>
          <p:nvGrpSpPr>
            <p:cNvPr id="71" name="Group 70">
              <a:extLst>
                <a:ext uri="{FF2B5EF4-FFF2-40B4-BE49-F238E27FC236}">
                  <a16:creationId xmlns:a16="http://schemas.microsoft.com/office/drawing/2014/main" id="{A3D4AA21-214F-90D9-AFC3-9DA8594B07C9}"/>
                </a:ext>
              </a:extLst>
            </p:cNvPr>
            <p:cNvGrpSpPr/>
            <p:nvPr/>
          </p:nvGrpSpPr>
          <p:grpSpPr>
            <a:xfrm>
              <a:off x="6715732" y="1448328"/>
              <a:ext cx="1359844" cy="203672"/>
              <a:chOff x="6131976" y="1351164"/>
              <a:chExt cx="1276200" cy="203672"/>
            </a:xfrm>
          </p:grpSpPr>
          <p:sp>
            <p:nvSpPr>
              <p:cNvPr id="72" name="Rectangle: Rounded Corners 71">
                <a:extLst>
                  <a:ext uri="{FF2B5EF4-FFF2-40B4-BE49-F238E27FC236}">
                    <a16:creationId xmlns:a16="http://schemas.microsoft.com/office/drawing/2014/main" id="{7050E40B-DDEA-68F5-E485-7DA782740969}"/>
                  </a:ext>
                </a:extLst>
              </p:cNvPr>
              <p:cNvSpPr/>
              <p:nvPr/>
            </p:nvSpPr>
            <p:spPr>
              <a:xfrm>
                <a:off x="6763958" y="1352973"/>
                <a:ext cx="644218" cy="201863"/>
              </a:xfrm>
              <a:prstGeom prst="roundRect">
                <a:avLst/>
              </a:prstGeom>
              <a:solidFill>
                <a:srgbClr val="B04318"/>
              </a:solidFill>
              <a:ln w="12700">
                <a:solidFill>
                  <a:srgbClr val="CE7474"/>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FFFFFF"/>
                    </a:solidFill>
                    <a:effectLst/>
                    <a:uLnTx/>
                    <a:uFillTx/>
                    <a:latin typeface="Calibri" panose="020F0502020204030204"/>
                    <a:ea typeface="+mn-ea"/>
                    <a:cs typeface="Calibri" panose="020F0502020204030204" pitchFamily="34" charset="0"/>
                  </a:rPr>
                  <a:t>DCHRMS</a:t>
                </a:r>
              </a:p>
            </p:txBody>
          </p:sp>
          <p:sp>
            <p:nvSpPr>
              <p:cNvPr id="73" name="Rectangle: Rounded Corners 72">
                <a:extLst>
                  <a:ext uri="{FF2B5EF4-FFF2-40B4-BE49-F238E27FC236}">
                    <a16:creationId xmlns:a16="http://schemas.microsoft.com/office/drawing/2014/main" id="{7B4B1387-165C-DAEB-4C44-63793D1E5C09}"/>
                  </a:ext>
                </a:extLst>
              </p:cNvPr>
              <p:cNvSpPr/>
              <p:nvPr/>
            </p:nvSpPr>
            <p:spPr>
              <a:xfrm>
                <a:off x="6131976" y="1351164"/>
                <a:ext cx="564115" cy="201863"/>
              </a:xfrm>
              <a:prstGeom prst="roundRect">
                <a:avLst/>
              </a:prstGeom>
              <a:solidFill>
                <a:srgbClr val="B04318"/>
              </a:solidFill>
              <a:ln w="12700">
                <a:solidFill>
                  <a:srgbClr val="CE7474"/>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FFFFFF"/>
                    </a:solidFill>
                    <a:effectLst/>
                    <a:uLnTx/>
                    <a:uFillTx/>
                    <a:latin typeface="Calibri" panose="020F0502020204030204"/>
                    <a:ea typeface="+mn-ea"/>
                    <a:cs typeface="Calibri" panose="020F0502020204030204" pitchFamily="34" charset="0"/>
                  </a:rPr>
                  <a:t>CJADC2</a:t>
                </a:r>
              </a:p>
            </p:txBody>
          </p:sp>
        </p:grpSp>
        <p:sp>
          <p:nvSpPr>
            <p:cNvPr id="74" name="Rectangle: Rounded Corners 73">
              <a:extLst>
                <a:ext uri="{FF2B5EF4-FFF2-40B4-BE49-F238E27FC236}">
                  <a16:creationId xmlns:a16="http://schemas.microsoft.com/office/drawing/2014/main" id="{ECF6CA6D-13F2-4918-89B4-08E63FE9721D}"/>
                </a:ext>
              </a:extLst>
            </p:cNvPr>
            <p:cNvSpPr/>
            <p:nvPr/>
          </p:nvSpPr>
          <p:spPr>
            <a:xfrm>
              <a:off x="6715733" y="1709632"/>
              <a:ext cx="1359844" cy="304271"/>
            </a:xfrm>
            <a:prstGeom prst="roundRect">
              <a:avLst/>
            </a:prstGeom>
            <a:solidFill>
              <a:srgbClr val="B04318"/>
            </a:solidFill>
            <a:ln w="12700">
              <a:solidFill>
                <a:srgbClr val="CE7474"/>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FFFFFF"/>
                  </a:solidFill>
                  <a:effectLst/>
                  <a:uLnTx/>
                  <a:uFillTx/>
                  <a:latin typeface="Calibri" panose="020F0502020204030204"/>
                  <a:ea typeface="+mn-ea"/>
                  <a:cs typeface="Calibri" panose="020F0502020204030204" pitchFamily="34" charset="0"/>
                </a:rPr>
                <a:t>Modernized Military Transcript</a:t>
              </a:r>
            </a:p>
          </p:txBody>
        </p:sp>
        <p:sp>
          <p:nvSpPr>
            <p:cNvPr id="75" name="Rectangle: Rounded Corners 74">
              <a:extLst>
                <a:ext uri="{FF2B5EF4-FFF2-40B4-BE49-F238E27FC236}">
                  <a16:creationId xmlns:a16="http://schemas.microsoft.com/office/drawing/2014/main" id="{144BD3D5-A993-1901-0234-EDA3B8008BEC}"/>
                </a:ext>
              </a:extLst>
            </p:cNvPr>
            <p:cNvSpPr/>
            <p:nvPr/>
          </p:nvSpPr>
          <p:spPr>
            <a:xfrm>
              <a:off x="8138648" y="1712015"/>
              <a:ext cx="937423" cy="301888"/>
            </a:xfrm>
            <a:prstGeom prst="roundRect">
              <a:avLst/>
            </a:prstGeom>
            <a:solidFill>
              <a:srgbClr val="B04318"/>
            </a:solidFill>
            <a:ln w="12700">
              <a:solidFill>
                <a:srgbClr val="CE7474"/>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FFFFFF"/>
                  </a:solidFill>
                  <a:effectLst/>
                  <a:uLnTx/>
                  <a:uFillTx/>
                  <a:latin typeface="Calibri" panose="020F0502020204030204"/>
                  <a:ea typeface="+mn-ea"/>
                  <a:cs typeface="Calibri" panose="020F0502020204030204" pitchFamily="34" charset="0"/>
                </a:rPr>
                <a:t>Talent Management</a:t>
              </a:r>
            </a:p>
          </p:txBody>
        </p:sp>
        <p:sp>
          <p:nvSpPr>
            <p:cNvPr id="77" name="Rectangle: Rounded Corners 76">
              <a:extLst>
                <a:ext uri="{FF2B5EF4-FFF2-40B4-BE49-F238E27FC236}">
                  <a16:creationId xmlns:a16="http://schemas.microsoft.com/office/drawing/2014/main" id="{35D75251-D88A-85BA-5D23-FCD4FCC361A3}"/>
                </a:ext>
              </a:extLst>
            </p:cNvPr>
            <p:cNvSpPr/>
            <p:nvPr/>
          </p:nvSpPr>
          <p:spPr>
            <a:xfrm>
              <a:off x="9139142" y="1700589"/>
              <a:ext cx="937423" cy="301888"/>
            </a:xfrm>
            <a:prstGeom prst="roundRect">
              <a:avLst/>
            </a:prstGeom>
            <a:solidFill>
              <a:srgbClr val="B04318"/>
            </a:solidFill>
            <a:ln w="12700">
              <a:solidFill>
                <a:srgbClr val="CE7474"/>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FFFFFF"/>
                  </a:solidFill>
                  <a:effectLst/>
                  <a:uLnTx/>
                  <a:uFillTx/>
                  <a:latin typeface="Calibri" panose="020F0502020204030204"/>
                  <a:ea typeface="+mn-ea"/>
                  <a:cs typeface="Calibri" panose="020F0502020204030204" pitchFamily="34" charset="0"/>
                </a:rPr>
                <a:t>Readiness Reporting</a:t>
              </a:r>
            </a:p>
          </p:txBody>
        </p:sp>
        <p:sp>
          <p:nvSpPr>
            <p:cNvPr id="78" name="Rectangle: Rounded Corners 77">
              <a:extLst>
                <a:ext uri="{FF2B5EF4-FFF2-40B4-BE49-F238E27FC236}">
                  <a16:creationId xmlns:a16="http://schemas.microsoft.com/office/drawing/2014/main" id="{BD74C0DB-EC5C-8379-12BC-70504BB0C491}"/>
                </a:ext>
              </a:extLst>
            </p:cNvPr>
            <p:cNvSpPr/>
            <p:nvPr/>
          </p:nvSpPr>
          <p:spPr>
            <a:xfrm>
              <a:off x="8846093" y="1450137"/>
              <a:ext cx="668353" cy="201863"/>
            </a:xfrm>
            <a:prstGeom prst="roundRect">
              <a:avLst/>
            </a:prstGeom>
            <a:solidFill>
              <a:srgbClr val="B04318"/>
            </a:solidFill>
            <a:ln w="12700">
              <a:solidFill>
                <a:srgbClr val="CE7474"/>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FFFFFF"/>
                  </a:solidFill>
                  <a:effectLst/>
                  <a:uLnTx/>
                  <a:uFillTx/>
                  <a:latin typeface="Calibri" panose="020F0502020204030204"/>
                  <a:ea typeface="+mn-ea"/>
                  <a:cs typeface="Calibri" panose="020F0502020204030204" pitchFamily="34" charset="0"/>
                </a:rPr>
                <a:t>OBME ILR</a:t>
              </a:r>
            </a:p>
          </p:txBody>
        </p:sp>
        <p:sp>
          <p:nvSpPr>
            <p:cNvPr id="79" name="Rectangle: Rounded Corners 78">
              <a:extLst>
                <a:ext uri="{FF2B5EF4-FFF2-40B4-BE49-F238E27FC236}">
                  <a16:creationId xmlns:a16="http://schemas.microsoft.com/office/drawing/2014/main" id="{FAB3E813-6AA2-EA90-8CA0-EB001E71647E}"/>
                </a:ext>
              </a:extLst>
            </p:cNvPr>
            <p:cNvSpPr/>
            <p:nvPr/>
          </p:nvSpPr>
          <p:spPr>
            <a:xfrm>
              <a:off x="9575497" y="1442561"/>
              <a:ext cx="668353" cy="201863"/>
            </a:xfrm>
            <a:prstGeom prst="roundRect">
              <a:avLst/>
            </a:prstGeom>
            <a:solidFill>
              <a:srgbClr val="B04318"/>
            </a:solidFill>
            <a:ln w="12700">
              <a:solidFill>
                <a:srgbClr val="CE7474"/>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FFFFFF"/>
                  </a:solidFill>
                  <a:effectLst/>
                  <a:uLnTx/>
                  <a:uFillTx/>
                  <a:latin typeface="Calibri" panose="020F0502020204030204"/>
                  <a:ea typeface="+mn-ea"/>
                  <a:cs typeface="Calibri" panose="020F0502020204030204" pitchFamily="34" charset="0"/>
                </a:rPr>
                <a:t>Other</a:t>
              </a:r>
            </a:p>
          </p:txBody>
        </p:sp>
      </p:grpSp>
    </p:spTree>
    <p:extLst>
      <p:ext uri="{BB962C8B-B14F-4D97-AF65-F5344CB8AC3E}">
        <p14:creationId xmlns:p14="http://schemas.microsoft.com/office/powerpoint/2010/main" val="34311000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B9534F-2D61-C088-9C63-5DF3B19EFD7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B3F000B-84CA-2554-AACD-A21698787E02}"/>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5EC5FC-CC7F-452E-93D6-839178893493}" type="slidenum">
              <a:rPr kumimoji="0" lang="en-US" sz="1000" b="1"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000" b="1" i="0" u="none" strike="noStrike" kern="1200" cap="none" spc="0" normalizeH="0" baseline="0" noProof="0">
              <a:ln>
                <a:noFill/>
              </a:ln>
              <a:solidFill>
                <a:prstClr val="black"/>
              </a:solidFill>
              <a:effectLst/>
              <a:uLnTx/>
              <a:uFillTx/>
              <a:latin typeface="Calibri"/>
              <a:ea typeface="+mn-ea"/>
              <a:cs typeface="+mn-cs"/>
            </a:endParaRPr>
          </a:p>
        </p:txBody>
      </p:sp>
      <p:sp>
        <p:nvSpPr>
          <p:cNvPr id="4" name="Text Placeholder 3">
            <a:extLst>
              <a:ext uri="{FF2B5EF4-FFF2-40B4-BE49-F238E27FC236}">
                <a16:creationId xmlns:a16="http://schemas.microsoft.com/office/drawing/2014/main" id="{1468CE7C-0EB9-55C5-1F26-F30A41720D1D}"/>
              </a:ext>
            </a:extLst>
          </p:cNvPr>
          <p:cNvSpPr>
            <a:spLocks noGrp="1"/>
          </p:cNvSpPr>
          <p:nvPr>
            <p:ph type="body" sz="quarter" idx="13"/>
          </p:nvPr>
        </p:nvSpPr>
        <p:spPr/>
        <p:txBody>
          <a:bodyPr/>
          <a:lstStyle/>
          <a:p>
            <a:pPr>
              <a:spcBef>
                <a:spcPts val="0"/>
              </a:spcBef>
            </a:pPr>
            <a:r>
              <a:rPr lang="en-US" sz="2400"/>
              <a:t>EDLM Data Services: Connecting to Legacy Systems</a:t>
            </a:r>
          </a:p>
        </p:txBody>
      </p:sp>
      <p:grpSp>
        <p:nvGrpSpPr>
          <p:cNvPr id="105" name="Group 104">
            <a:extLst>
              <a:ext uri="{FF2B5EF4-FFF2-40B4-BE49-F238E27FC236}">
                <a16:creationId xmlns:a16="http://schemas.microsoft.com/office/drawing/2014/main" id="{D1A2F9C4-10CE-E719-D358-B1E0EF970259}"/>
              </a:ext>
            </a:extLst>
          </p:cNvPr>
          <p:cNvGrpSpPr/>
          <p:nvPr/>
        </p:nvGrpSpPr>
        <p:grpSpPr>
          <a:xfrm>
            <a:off x="4589848" y="1226627"/>
            <a:ext cx="3616718" cy="3702093"/>
            <a:chOff x="4981294" y="1135848"/>
            <a:chExt cx="3616718" cy="3702093"/>
          </a:xfrm>
        </p:grpSpPr>
        <p:sp>
          <p:nvSpPr>
            <p:cNvPr id="5" name="Cube 4">
              <a:extLst>
                <a:ext uri="{FF2B5EF4-FFF2-40B4-BE49-F238E27FC236}">
                  <a16:creationId xmlns:a16="http://schemas.microsoft.com/office/drawing/2014/main" id="{B418C9D7-2904-3007-BF88-60FBF972C957}"/>
                </a:ext>
              </a:extLst>
            </p:cNvPr>
            <p:cNvSpPr/>
            <p:nvPr/>
          </p:nvSpPr>
          <p:spPr>
            <a:xfrm>
              <a:off x="4981294" y="1135848"/>
              <a:ext cx="3616718" cy="3702093"/>
            </a:xfrm>
            <a:prstGeom prst="cube">
              <a:avLst>
                <a:gd name="adj" fmla="val 12541"/>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3694A093-72B4-6C7E-00C3-83F521885E87}"/>
                </a:ext>
              </a:extLst>
            </p:cNvPr>
            <p:cNvSpPr/>
            <p:nvPr/>
          </p:nvSpPr>
          <p:spPr>
            <a:xfrm>
              <a:off x="5032526" y="1568668"/>
              <a:ext cx="1181454" cy="3151554"/>
            </a:xfrm>
            <a:prstGeom prst="rect">
              <a:avLst/>
            </a:prstGeom>
            <a:solidFill>
              <a:schemeClr val="bg1">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D6617CD8-171B-B23A-0D27-053C5C764319}"/>
                </a:ext>
              </a:extLst>
            </p:cNvPr>
            <p:cNvSpPr/>
            <p:nvPr/>
          </p:nvSpPr>
          <p:spPr>
            <a:xfrm>
              <a:off x="6407173" y="1582067"/>
              <a:ext cx="1633300" cy="3151554"/>
            </a:xfrm>
            <a:prstGeom prst="rect">
              <a:avLst/>
            </a:prstGeom>
            <a:solidFill>
              <a:schemeClr val="bg1">
                <a:lumMod val="8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0481152D-D890-46E5-A533-CD3FA7DBA6F9}"/>
                </a:ext>
              </a:extLst>
            </p:cNvPr>
            <p:cNvSpPr txBox="1"/>
            <p:nvPr/>
          </p:nvSpPr>
          <p:spPr>
            <a:xfrm>
              <a:off x="5261892" y="1184977"/>
              <a:ext cx="3090096" cy="2888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a:ea typeface="+mn-ea"/>
                  <a:cs typeface="+mn-cs"/>
                </a:rPr>
                <a:t>         Local Vocabularies</a:t>
              </a:r>
            </a:p>
          </p:txBody>
        </p:sp>
        <p:sp>
          <p:nvSpPr>
            <p:cNvPr id="9" name="TextBox 8">
              <a:extLst>
                <a:ext uri="{FF2B5EF4-FFF2-40B4-BE49-F238E27FC236}">
                  <a16:creationId xmlns:a16="http://schemas.microsoft.com/office/drawing/2014/main" id="{49A17A53-D32E-1486-37F4-33342AF5629E}"/>
                </a:ext>
              </a:extLst>
            </p:cNvPr>
            <p:cNvSpPr txBox="1"/>
            <p:nvPr/>
          </p:nvSpPr>
          <p:spPr>
            <a:xfrm>
              <a:off x="6578307" y="1718863"/>
              <a:ext cx="1108521" cy="283571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definition 1a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definition 2a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definition 3a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definition 1a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definition 2b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definition 3b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definition 1c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definition 2b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definition 3c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definition 1d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definition 2d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definition 3d</a:t>
              </a:r>
            </a:p>
          </p:txBody>
        </p:sp>
        <p:sp>
          <p:nvSpPr>
            <p:cNvPr id="10" name="Rectangle 9">
              <a:extLst>
                <a:ext uri="{FF2B5EF4-FFF2-40B4-BE49-F238E27FC236}">
                  <a16:creationId xmlns:a16="http://schemas.microsoft.com/office/drawing/2014/main" id="{F041EDBE-B83B-017F-869B-FBDC7FA89F29}"/>
                </a:ext>
              </a:extLst>
            </p:cNvPr>
            <p:cNvSpPr/>
            <p:nvPr/>
          </p:nvSpPr>
          <p:spPr>
            <a:xfrm>
              <a:off x="5085372" y="1677024"/>
              <a:ext cx="889668" cy="701608"/>
            </a:xfrm>
            <a:prstGeom prst="rect">
              <a:avLst/>
            </a:prstGeom>
            <a:solidFill>
              <a:srgbClr val="59595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E7D3A9F7-59F4-C6F2-9FF9-F01772A89C4A}"/>
                </a:ext>
              </a:extLst>
            </p:cNvPr>
            <p:cNvSpPr/>
            <p:nvPr/>
          </p:nvSpPr>
          <p:spPr>
            <a:xfrm>
              <a:off x="5082705" y="2435113"/>
              <a:ext cx="889668" cy="701608"/>
            </a:xfrm>
            <a:prstGeom prst="rect">
              <a:avLst/>
            </a:prstGeom>
            <a:solidFill>
              <a:srgbClr val="15608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F3446AD5-1BC2-1F82-688D-7EC99BA7074E}"/>
                </a:ext>
              </a:extLst>
            </p:cNvPr>
            <p:cNvSpPr/>
            <p:nvPr/>
          </p:nvSpPr>
          <p:spPr>
            <a:xfrm>
              <a:off x="5091547" y="3178583"/>
              <a:ext cx="889668" cy="701608"/>
            </a:xfrm>
            <a:prstGeom prst="rect">
              <a:avLst/>
            </a:prstGeom>
            <a:solidFill>
              <a:srgbClr val="C04F1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241CC757-0C65-4249-4261-CB1CB5D5E225}"/>
                </a:ext>
              </a:extLst>
            </p:cNvPr>
            <p:cNvSpPr/>
            <p:nvPr/>
          </p:nvSpPr>
          <p:spPr>
            <a:xfrm>
              <a:off x="5093959" y="3927542"/>
              <a:ext cx="889668" cy="701608"/>
            </a:xfrm>
            <a:prstGeom prst="rect">
              <a:avLst/>
            </a:prstGeom>
            <a:solidFill>
              <a:srgbClr val="3B7D2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B45D343C-AA7E-DC9F-B5A6-56FC98BB5812}"/>
                </a:ext>
              </a:extLst>
            </p:cNvPr>
            <p:cNvSpPr txBox="1"/>
            <p:nvPr/>
          </p:nvSpPr>
          <p:spPr>
            <a:xfrm>
              <a:off x="5133865" y="1687798"/>
              <a:ext cx="1138964" cy="293926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a:ea typeface="+mn-ea"/>
                  <a:cs typeface="+mn-cs"/>
                </a:rPr>
                <a:t>LCV 1a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a:ea typeface="+mn-ea"/>
                  <a:cs typeface="+mn-cs"/>
                </a:rPr>
                <a:t>LCV 2a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a:ea typeface="+mn-ea"/>
                  <a:cs typeface="+mn-cs"/>
                </a:rPr>
                <a:t>LCV 3a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a:ea typeface="+mn-ea"/>
                  <a:cs typeface="+mn-cs"/>
                </a:rPr>
                <a:t>LCV 1b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a:ea typeface="+mn-ea"/>
                  <a:cs typeface="+mn-cs"/>
                </a:rPr>
                <a:t>LCV 2a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a:ea typeface="+mn-ea"/>
                  <a:cs typeface="+mn-cs"/>
                </a:rPr>
                <a:t>LCV 2b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a:ea typeface="+mn-ea"/>
                  <a:cs typeface="+mn-cs"/>
                </a:rPr>
                <a:t>LCV 1c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a:ea typeface="+mn-ea"/>
                  <a:cs typeface="+mn-cs"/>
                </a:rPr>
                <a:t>LCV 2a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a:ea typeface="+mn-ea"/>
                  <a:cs typeface="+mn-cs"/>
                </a:rPr>
                <a:t>LCV 2b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a:ea typeface="+mn-ea"/>
                  <a:cs typeface="+mn-cs"/>
                </a:rPr>
                <a:t>LCV 2b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a:ea typeface="+mn-ea"/>
                  <a:cs typeface="+mn-cs"/>
                </a:rPr>
                <a:t>LCV 2d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a:ea typeface="+mn-ea"/>
                  <a:cs typeface="+mn-cs"/>
                </a:rPr>
                <a:t>LCV 3d</a:t>
              </a:r>
            </a:p>
          </p:txBody>
        </p:sp>
      </p:grpSp>
      <p:sp>
        <p:nvSpPr>
          <p:cNvPr id="17" name="TextBox 16">
            <a:extLst>
              <a:ext uri="{FF2B5EF4-FFF2-40B4-BE49-F238E27FC236}">
                <a16:creationId xmlns:a16="http://schemas.microsoft.com/office/drawing/2014/main" id="{DC980B0A-2D79-B2BD-7DBB-29C265BB84F5}"/>
              </a:ext>
            </a:extLst>
          </p:cNvPr>
          <p:cNvSpPr txBox="1"/>
          <p:nvPr/>
        </p:nvSpPr>
        <p:spPr>
          <a:xfrm>
            <a:off x="8691336" y="4958910"/>
            <a:ext cx="2969916" cy="1277273"/>
          </a:xfrm>
          <a:prstGeom prst="rect">
            <a:avLst/>
          </a:prstGeom>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Example: Title</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JKO = </a:t>
            </a:r>
            <a:r>
              <a:rPr kumimoji="0" lang="en-US" sz="1800" b="0" i="0" u="none" strike="noStrike" kern="1200" cap="none" spc="0" normalizeH="0" baseline="0" noProof="0" err="1">
                <a:ln>
                  <a:noFill/>
                </a:ln>
                <a:solidFill>
                  <a:prstClr val="black"/>
                </a:solidFill>
                <a:effectLst/>
                <a:uLnTx/>
                <a:uFillTx/>
                <a:latin typeface="Calibri"/>
                <a:ea typeface="+mn-ea"/>
                <a:cs typeface="+mn-cs"/>
              </a:rPr>
              <a:t>LearningResourceName</a:t>
            </a:r>
            <a:endParaRPr kumimoji="0" lang="en-US" sz="18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DAU = </a:t>
            </a:r>
            <a:r>
              <a:rPr kumimoji="0" lang="en-US" sz="1800" b="0" i="0" u="none" strike="noStrike" kern="1200" cap="none" spc="0" normalizeH="0" baseline="0" noProof="0" err="1">
                <a:ln>
                  <a:noFill/>
                </a:ln>
                <a:solidFill>
                  <a:prstClr val="black"/>
                </a:solidFill>
                <a:effectLst/>
                <a:uLnTx/>
                <a:uFillTx/>
                <a:latin typeface="Calibri"/>
                <a:ea typeface="+mn-ea"/>
                <a:cs typeface="+mn-cs"/>
              </a:rPr>
              <a:t>CourseName</a:t>
            </a:r>
            <a:endParaRPr kumimoji="0" lang="en-US" sz="18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AETC = </a:t>
            </a:r>
            <a:r>
              <a:rPr kumimoji="0" lang="en-US" sz="1800" b="0" i="0" u="none" strike="noStrike" kern="1200" cap="none" spc="0" normalizeH="0" baseline="0" noProof="0" err="1">
                <a:ln>
                  <a:noFill/>
                </a:ln>
                <a:solidFill>
                  <a:prstClr val="black"/>
                </a:solidFill>
                <a:effectLst/>
                <a:uLnTx/>
                <a:uFillTx/>
                <a:latin typeface="Calibri"/>
                <a:ea typeface="+mn-ea"/>
                <a:cs typeface="+mn-cs"/>
              </a:rPr>
              <a:t>CourseTitle</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9" name="Group 58">
            <a:extLst>
              <a:ext uri="{FF2B5EF4-FFF2-40B4-BE49-F238E27FC236}">
                <a16:creationId xmlns:a16="http://schemas.microsoft.com/office/drawing/2014/main" id="{BA9A56B2-F744-DC35-FCC0-AD4C801A4BA7}"/>
              </a:ext>
            </a:extLst>
          </p:cNvPr>
          <p:cNvGrpSpPr/>
          <p:nvPr/>
        </p:nvGrpSpPr>
        <p:grpSpPr>
          <a:xfrm>
            <a:off x="2168977" y="1672847"/>
            <a:ext cx="2400918" cy="3255874"/>
            <a:chOff x="9424638" y="1958676"/>
            <a:chExt cx="2400918" cy="3255874"/>
          </a:xfrm>
        </p:grpSpPr>
        <p:sp>
          <p:nvSpPr>
            <p:cNvPr id="19" name="Rectangle 18">
              <a:extLst>
                <a:ext uri="{FF2B5EF4-FFF2-40B4-BE49-F238E27FC236}">
                  <a16:creationId xmlns:a16="http://schemas.microsoft.com/office/drawing/2014/main" id="{A45EA12E-0F70-1744-9E02-0DDEBA3D6326}"/>
                </a:ext>
              </a:extLst>
            </p:cNvPr>
            <p:cNvSpPr/>
            <p:nvPr/>
          </p:nvSpPr>
          <p:spPr>
            <a:xfrm>
              <a:off x="9424638" y="1958676"/>
              <a:ext cx="2370202" cy="3255874"/>
            </a:xfrm>
            <a:prstGeom prst="rect">
              <a:avLst/>
            </a:pr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a:extLst>
                <a:ext uri="{FF2B5EF4-FFF2-40B4-BE49-F238E27FC236}">
                  <a16:creationId xmlns:a16="http://schemas.microsoft.com/office/drawing/2014/main" id="{9D50AA38-6499-E95C-7C89-A245B4D29370}"/>
                </a:ext>
              </a:extLst>
            </p:cNvPr>
            <p:cNvSpPr/>
            <p:nvPr/>
          </p:nvSpPr>
          <p:spPr>
            <a:xfrm>
              <a:off x="9573395" y="2604052"/>
              <a:ext cx="717269" cy="170531"/>
            </a:xfrm>
            <a:prstGeom prst="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a:ea typeface="+mn-ea"/>
                  <a:cs typeface="+mn-cs"/>
                </a:rPr>
                <a:t>CCV 1</a:t>
              </a:r>
            </a:p>
          </p:txBody>
        </p:sp>
        <p:sp>
          <p:nvSpPr>
            <p:cNvPr id="21" name="Rectangle 20">
              <a:extLst>
                <a:ext uri="{FF2B5EF4-FFF2-40B4-BE49-F238E27FC236}">
                  <a16:creationId xmlns:a16="http://schemas.microsoft.com/office/drawing/2014/main" id="{57FCB66A-4DFB-5978-291F-992F5953B8C1}"/>
                </a:ext>
              </a:extLst>
            </p:cNvPr>
            <p:cNvSpPr/>
            <p:nvPr/>
          </p:nvSpPr>
          <p:spPr>
            <a:xfrm>
              <a:off x="9573395" y="2805806"/>
              <a:ext cx="717269" cy="170531"/>
            </a:xfrm>
            <a:prstGeom prst="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a:ea typeface="+mn-ea"/>
                  <a:cs typeface="+mn-cs"/>
                </a:rPr>
                <a:t>CCV 2</a:t>
              </a:r>
            </a:p>
          </p:txBody>
        </p:sp>
        <p:sp>
          <p:nvSpPr>
            <p:cNvPr id="22" name="Rectangle 21">
              <a:extLst>
                <a:ext uri="{FF2B5EF4-FFF2-40B4-BE49-F238E27FC236}">
                  <a16:creationId xmlns:a16="http://schemas.microsoft.com/office/drawing/2014/main" id="{6EEE1C46-F4EE-78B4-1D23-1DC1427BE85B}"/>
                </a:ext>
              </a:extLst>
            </p:cNvPr>
            <p:cNvSpPr/>
            <p:nvPr/>
          </p:nvSpPr>
          <p:spPr>
            <a:xfrm>
              <a:off x="9573395" y="3008846"/>
              <a:ext cx="717269" cy="170531"/>
            </a:xfrm>
            <a:prstGeom prst="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a:ea typeface="+mn-ea"/>
                  <a:cs typeface="+mn-cs"/>
                </a:rPr>
                <a:t>CCV 3</a:t>
              </a:r>
            </a:p>
          </p:txBody>
        </p:sp>
        <p:sp>
          <p:nvSpPr>
            <p:cNvPr id="23" name="Rectangle 22">
              <a:extLst>
                <a:ext uri="{FF2B5EF4-FFF2-40B4-BE49-F238E27FC236}">
                  <a16:creationId xmlns:a16="http://schemas.microsoft.com/office/drawing/2014/main" id="{639AE822-CDFD-72F5-637D-39187AEB34ED}"/>
                </a:ext>
              </a:extLst>
            </p:cNvPr>
            <p:cNvSpPr/>
            <p:nvPr/>
          </p:nvSpPr>
          <p:spPr>
            <a:xfrm>
              <a:off x="9573395" y="3223500"/>
              <a:ext cx="717269" cy="170531"/>
            </a:xfrm>
            <a:prstGeom prst="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a:ea typeface="+mn-ea"/>
                  <a:cs typeface="+mn-cs"/>
                </a:rPr>
                <a:t>CCV 4</a:t>
              </a:r>
            </a:p>
          </p:txBody>
        </p:sp>
        <p:sp>
          <p:nvSpPr>
            <p:cNvPr id="24" name="Rectangle 23">
              <a:extLst>
                <a:ext uri="{FF2B5EF4-FFF2-40B4-BE49-F238E27FC236}">
                  <a16:creationId xmlns:a16="http://schemas.microsoft.com/office/drawing/2014/main" id="{ABB95A1C-37C5-2E06-2339-2629311EC814}"/>
                </a:ext>
              </a:extLst>
            </p:cNvPr>
            <p:cNvSpPr/>
            <p:nvPr/>
          </p:nvSpPr>
          <p:spPr>
            <a:xfrm>
              <a:off x="9573395" y="3428406"/>
              <a:ext cx="717269" cy="170531"/>
            </a:xfrm>
            <a:prstGeom prst="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a:ea typeface="+mn-ea"/>
                  <a:cs typeface="+mn-cs"/>
                </a:rPr>
                <a:t>CCV 5</a:t>
              </a:r>
            </a:p>
          </p:txBody>
        </p:sp>
        <p:sp>
          <p:nvSpPr>
            <p:cNvPr id="25" name="Rectangle 24">
              <a:extLst>
                <a:ext uri="{FF2B5EF4-FFF2-40B4-BE49-F238E27FC236}">
                  <a16:creationId xmlns:a16="http://schemas.microsoft.com/office/drawing/2014/main" id="{42F01A8B-E44E-1210-5859-2B0448400CCA}"/>
                </a:ext>
              </a:extLst>
            </p:cNvPr>
            <p:cNvSpPr/>
            <p:nvPr/>
          </p:nvSpPr>
          <p:spPr>
            <a:xfrm>
              <a:off x="9573395" y="3631336"/>
              <a:ext cx="717269" cy="170531"/>
            </a:xfrm>
            <a:prstGeom prst="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a:ea typeface="+mn-ea"/>
                  <a:cs typeface="+mn-cs"/>
                </a:rPr>
                <a:t>CCV 6</a:t>
              </a:r>
            </a:p>
          </p:txBody>
        </p:sp>
        <p:sp>
          <p:nvSpPr>
            <p:cNvPr id="26" name="Rectangle 25">
              <a:extLst>
                <a:ext uri="{FF2B5EF4-FFF2-40B4-BE49-F238E27FC236}">
                  <a16:creationId xmlns:a16="http://schemas.microsoft.com/office/drawing/2014/main" id="{D3FDCD86-2E9E-E201-E207-27007D87F715}"/>
                </a:ext>
              </a:extLst>
            </p:cNvPr>
            <p:cNvSpPr/>
            <p:nvPr/>
          </p:nvSpPr>
          <p:spPr>
            <a:xfrm>
              <a:off x="9573395" y="3836128"/>
              <a:ext cx="717269" cy="170531"/>
            </a:xfrm>
            <a:prstGeom prst="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a:ea typeface="+mn-ea"/>
                  <a:cs typeface="+mn-cs"/>
                </a:rPr>
                <a:t>CCV 7</a:t>
              </a:r>
            </a:p>
          </p:txBody>
        </p:sp>
        <p:sp>
          <p:nvSpPr>
            <p:cNvPr id="27" name="Rectangle 26">
              <a:extLst>
                <a:ext uri="{FF2B5EF4-FFF2-40B4-BE49-F238E27FC236}">
                  <a16:creationId xmlns:a16="http://schemas.microsoft.com/office/drawing/2014/main" id="{B0E24C1B-2B9B-9E17-F62A-9A7E8E6953FC}"/>
                </a:ext>
              </a:extLst>
            </p:cNvPr>
            <p:cNvSpPr/>
            <p:nvPr/>
          </p:nvSpPr>
          <p:spPr>
            <a:xfrm>
              <a:off x="9573395" y="4045423"/>
              <a:ext cx="717269" cy="170531"/>
            </a:xfrm>
            <a:prstGeom prst="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a:ea typeface="+mn-ea"/>
                  <a:cs typeface="+mn-cs"/>
                </a:rPr>
                <a:t>CCV 8</a:t>
              </a:r>
            </a:p>
          </p:txBody>
        </p:sp>
        <p:sp>
          <p:nvSpPr>
            <p:cNvPr id="28" name="Rectangle 27">
              <a:extLst>
                <a:ext uri="{FF2B5EF4-FFF2-40B4-BE49-F238E27FC236}">
                  <a16:creationId xmlns:a16="http://schemas.microsoft.com/office/drawing/2014/main" id="{2359B270-722D-CDA9-2391-62ED47047698}"/>
                </a:ext>
              </a:extLst>
            </p:cNvPr>
            <p:cNvSpPr/>
            <p:nvPr/>
          </p:nvSpPr>
          <p:spPr>
            <a:xfrm>
              <a:off x="9573395" y="4252653"/>
              <a:ext cx="717269" cy="170531"/>
            </a:xfrm>
            <a:prstGeom prst="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a:ea typeface="+mn-ea"/>
                  <a:cs typeface="+mn-cs"/>
                </a:rPr>
                <a:t>CCV 9</a:t>
              </a:r>
            </a:p>
          </p:txBody>
        </p:sp>
        <p:sp>
          <p:nvSpPr>
            <p:cNvPr id="29" name="Rectangle 28">
              <a:extLst>
                <a:ext uri="{FF2B5EF4-FFF2-40B4-BE49-F238E27FC236}">
                  <a16:creationId xmlns:a16="http://schemas.microsoft.com/office/drawing/2014/main" id="{2C676CD5-F95C-2DC8-22CE-59315FC6E44E}"/>
                </a:ext>
              </a:extLst>
            </p:cNvPr>
            <p:cNvSpPr/>
            <p:nvPr/>
          </p:nvSpPr>
          <p:spPr>
            <a:xfrm>
              <a:off x="9573395" y="4461703"/>
              <a:ext cx="717269" cy="170531"/>
            </a:xfrm>
            <a:prstGeom prst="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a:ea typeface="+mn-ea"/>
                  <a:cs typeface="+mn-cs"/>
                </a:rPr>
                <a:t>CCV 10</a:t>
              </a:r>
            </a:p>
          </p:txBody>
        </p:sp>
        <p:sp>
          <p:nvSpPr>
            <p:cNvPr id="30" name="TextBox 29">
              <a:extLst>
                <a:ext uri="{FF2B5EF4-FFF2-40B4-BE49-F238E27FC236}">
                  <a16:creationId xmlns:a16="http://schemas.microsoft.com/office/drawing/2014/main" id="{A1E14995-2DBD-8FC2-5287-BA0CE132A66E}"/>
                </a:ext>
              </a:extLst>
            </p:cNvPr>
            <p:cNvSpPr txBox="1"/>
            <p:nvPr/>
          </p:nvSpPr>
          <p:spPr>
            <a:xfrm>
              <a:off x="9455355" y="2074160"/>
              <a:ext cx="237020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a:ea typeface="+mn-ea"/>
                  <a:cs typeface="+mn-cs"/>
                </a:rPr>
                <a:t>EDLM / IEEE Vocabularies</a:t>
              </a:r>
            </a:p>
          </p:txBody>
        </p:sp>
        <p:sp>
          <p:nvSpPr>
            <p:cNvPr id="31" name="Rectangle 30">
              <a:extLst>
                <a:ext uri="{FF2B5EF4-FFF2-40B4-BE49-F238E27FC236}">
                  <a16:creationId xmlns:a16="http://schemas.microsoft.com/office/drawing/2014/main" id="{F832E9FA-1784-8CF8-E85A-E0A14F42A291}"/>
                </a:ext>
              </a:extLst>
            </p:cNvPr>
            <p:cNvSpPr/>
            <p:nvPr/>
          </p:nvSpPr>
          <p:spPr>
            <a:xfrm>
              <a:off x="10379913" y="2604052"/>
              <a:ext cx="1319719" cy="170531"/>
            </a:xfrm>
            <a:prstGeom prst="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Calibri"/>
                  <a:ea typeface="+mn-ea"/>
                  <a:cs typeface="+mn-cs"/>
                </a:rPr>
                <a:t>Authoritative Def 1</a:t>
              </a:r>
            </a:p>
          </p:txBody>
        </p:sp>
        <p:sp>
          <p:nvSpPr>
            <p:cNvPr id="32" name="Rectangle 31">
              <a:extLst>
                <a:ext uri="{FF2B5EF4-FFF2-40B4-BE49-F238E27FC236}">
                  <a16:creationId xmlns:a16="http://schemas.microsoft.com/office/drawing/2014/main" id="{DC119121-E794-718E-E1B2-B9DB54985920}"/>
                </a:ext>
              </a:extLst>
            </p:cNvPr>
            <p:cNvSpPr/>
            <p:nvPr/>
          </p:nvSpPr>
          <p:spPr>
            <a:xfrm>
              <a:off x="10379913" y="2805806"/>
              <a:ext cx="1319719" cy="170531"/>
            </a:xfrm>
            <a:prstGeom prst="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Calibri"/>
                  <a:ea typeface="+mn-ea"/>
                  <a:cs typeface="+mn-cs"/>
                </a:rPr>
                <a:t>Authoritative Def 2</a:t>
              </a:r>
            </a:p>
          </p:txBody>
        </p:sp>
        <p:sp>
          <p:nvSpPr>
            <p:cNvPr id="33" name="Rectangle 32">
              <a:extLst>
                <a:ext uri="{FF2B5EF4-FFF2-40B4-BE49-F238E27FC236}">
                  <a16:creationId xmlns:a16="http://schemas.microsoft.com/office/drawing/2014/main" id="{ADCCB885-AE31-83DE-E958-0BCDC85D17BC}"/>
                </a:ext>
              </a:extLst>
            </p:cNvPr>
            <p:cNvSpPr/>
            <p:nvPr/>
          </p:nvSpPr>
          <p:spPr>
            <a:xfrm>
              <a:off x="10379913" y="3008846"/>
              <a:ext cx="1319719" cy="170531"/>
            </a:xfrm>
            <a:prstGeom prst="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Calibri"/>
                  <a:ea typeface="+mn-ea"/>
                  <a:cs typeface="+mn-cs"/>
                </a:rPr>
                <a:t>Authoritative Def 3</a:t>
              </a:r>
            </a:p>
          </p:txBody>
        </p:sp>
        <p:sp>
          <p:nvSpPr>
            <p:cNvPr id="34" name="Rectangle 33">
              <a:extLst>
                <a:ext uri="{FF2B5EF4-FFF2-40B4-BE49-F238E27FC236}">
                  <a16:creationId xmlns:a16="http://schemas.microsoft.com/office/drawing/2014/main" id="{DB42F5EF-45D2-5EFC-5C8B-8EA6DD50D0EB}"/>
                </a:ext>
              </a:extLst>
            </p:cNvPr>
            <p:cNvSpPr/>
            <p:nvPr/>
          </p:nvSpPr>
          <p:spPr>
            <a:xfrm>
              <a:off x="10379913" y="3223500"/>
              <a:ext cx="1319719" cy="170531"/>
            </a:xfrm>
            <a:prstGeom prst="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Calibri"/>
                  <a:ea typeface="+mn-ea"/>
                  <a:cs typeface="+mn-cs"/>
                </a:rPr>
                <a:t>Authoritative Def 4</a:t>
              </a:r>
            </a:p>
          </p:txBody>
        </p:sp>
        <p:sp>
          <p:nvSpPr>
            <p:cNvPr id="35" name="Rectangle 34">
              <a:extLst>
                <a:ext uri="{FF2B5EF4-FFF2-40B4-BE49-F238E27FC236}">
                  <a16:creationId xmlns:a16="http://schemas.microsoft.com/office/drawing/2014/main" id="{91B2E54C-7939-ECBD-FF77-5DB18480D531}"/>
                </a:ext>
              </a:extLst>
            </p:cNvPr>
            <p:cNvSpPr/>
            <p:nvPr/>
          </p:nvSpPr>
          <p:spPr>
            <a:xfrm>
              <a:off x="10379913" y="3428406"/>
              <a:ext cx="1319719" cy="170531"/>
            </a:xfrm>
            <a:prstGeom prst="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Calibri"/>
                  <a:ea typeface="+mn-ea"/>
                  <a:cs typeface="+mn-cs"/>
                </a:rPr>
                <a:t>Authoritative Def 5</a:t>
              </a:r>
            </a:p>
          </p:txBody>
        </p:sp>
        <p:sp>
          <p:nvSpPr>
            <p:cNvPr id="36" name="Rectangle 35">
              <a:extLst>
                <a:ext uri="{FF2B5EF4-FFF2-40B4-BE49-F238E27FC236}">
                  <a16:creationId xmlns:a16="http://schemas.microsoft.com/office/drawing/2014/main" id="{B44E7B10-AE82-9B68-B8AB-F3684AFE0BFF}"/>
                </a:ext>
              </a:extLst>
            </p:cNvPr>
            <p:cNvSpPr/>
            <p:nvPr/>
          </p:nvSpPr>
          <p:spPr>
            <a:xfrm>
              <a:off x="10379913" y="3631336"/>
              <a:ext cx="1319719" cy="170531"/>
            </a:xfrm>
            <a:prstGeom prst="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Calibri"/>
                  <a:ea typeface="+mn-ea"/>
                  <a:cs typeface="+mn-cs"/>
                </a:rPr>
                <a:t>Authoritative Def 6</a:t>
              </a:r>
            </a:p>
          </p:txBody>
        </p:sp>
        <p:sp>
          <p:nvSpPr>
            <p:cNvPr id="37" name="Rectangle 36">
              <a:extLst>
                <a:ext uri="{FF2B5EF4-FFF2-40B4-BE49-F238E27FC236}">
                  <a16:creationId xmlns:a16="http://schemas.microsoft.com/office/drawing/2014/main" id="{D219F415-A5F6-7769-B114-70AE0B813434}"/>
                </a:ext>
              </a:extLst>
            </p:cNvPr>
            <p:cNvSpPr/>
            <p:nvPr/>
          </p:nvSpPr>
          <p:spPr>
            <a:xfrm>
              <a:off x="10379913" y="3836128"/>
              <a:ext cx="1319719" cy="170531"/>
            </a:xfrm>
            <a:prstGeom prst="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Calibri"/>
                  <a:ea typeface="+mn-ea"/>
                  <a:cs typeface="+mn-cs"/>
                </a:rPr>
                <a:t>Authoritative Def 7</a:t>
              </a:r>
            </a:p>
          </p:txBody>
        </p:sp>
        <p:sp>
          <p:nvSpPr>
            <p:cNvPr id="38" name="Rectangle 37">
              <a:extLst>
                <a:ext uri="{FF2B5EF4-FFF2-40B4-BE49-F238E27FC236}">
                  <a16:creationId xmlns:a16="http://schemas.microsoft.com/office/drawing/2014/main" id="{3D33A399-D612-AAFC-4067-0F703F2F6555}"/>
                </a:ext>
              </a:extLst>
            </p:cNvPr>
            <p:cNvSpPr/>
            <p:nvPr/>
          </p:nvSpPr>
          <p:spPr>
            <a:xfrm>
              <a:off x="10379913" y="4045423"/>
              <a:ext cx="1319719" cy="170531"/>
            </a:xfrm>
            <a:prstGeom prst="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Calibri"/>
                  <a:ea typeface="+mn-ea"/>
                  <a:cs typeface="+mn-cs"/>
                </a:rPr>
                <a:t>Authoritative Def 8</a:t>
              </a:r>
            </a:p>
          </p:txBody>
        </p:sp>
        <p:sp>
          <p:nvSpPr>
            <p:cNvPr id="39" name="Rectangle 38">
              <a:extLst>
                <a:ext uri="{FF2B5EF4-FFF2-40B4-BE49-F238E27FC236}">
                  <a16:creationId xmlns:a16="http://schemas.microsoft.com/office/drawing/2014/main" id="{5D60A84F-9778-8A76-6856-57934106F796}"/>
                </a:ext>
              </a:extLst>
            </p:cNvPr>
            <p:cNvSpPr/>
            <p:nvPr/>
          </p:nvSpPr>
          <p:spPr>
            <a:xfrm>
              <a:off x="10379913" y="4252653"/>
              <a:ext cx="1319719" cy="170531"/>
            </a:xfrm>
            <a:prstGeom prst="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Calibri"/>
                  <a:ea typeface="+mn-ea"/>
                  <a:cs typeface="+mn-cs"/>
                </a:rPr>
                <a:t>Authoritative Def 9</a:t>
              </a:r>
            </a:p>
          </p:txBody>
        </p:sp>
        <p:sp>
          <p:nvSpPr>
            <p:cNvPr id="55" name="Rectangle 54">
              <a:extLst>
                <a:ext uri="{FF2B5EF4-FFF2-40B4-BE49-F238E27FC236}">
                  <a16:creationId xmlns:a16="http://schemas.microsoft.com/office/drawing/2014/main" id="{5B4D4B12-CD63-4287-3239-98881B95B2A0}"/>
                </a:ext>
              </a:extLst>
            </p:cNvPr>
            <p:cNvSpPr/>
            <p:nvPr/>
          </p:nvSpPr>
          <p:spPr>
            <a:xfrm>
              <a:off x="10379913" y="4461703"/>
              <a:ext cx="1319719" cy="170531"/>
            </a:xfrm>
            <a:prstGeom prst="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Calibri"/>
                  <a:ea typeface="+mn-ea"/>
                  <a:cs typeface="+mn-cs"/>
                </a:rPr>
                <a:t>Authoritative Def 10</a:t>
              </a:r>
            </a:p>
          </p:txBody>
        </p:sp>
        <p:sp>
          <p:nvSpPr>
            <p:cNvPr id="56" name="Rectangle 55">
              <a:extLst>
                <a:ext uri="{FF2B5EF4-FFF2-40B4-BE49-F238E27FC236}">
                  <a16:creationId xmlns:a16="http://schemas.microsoft.com/office/drawing/2014/main" id="{F4F807D2-B8A0-5843-593D-C1043A09F2D9}"/>
                </a:ext>
              </a:extLst>
            </p:cNvPr>
            <p:cNvSpPr/>
            <p:nvPr/>
          </p:nvSpPr>
          <p:spPr>
            <a:xfrm>
              <a:off x="9573395" y="4826192"/>
              <a:ext cx="717269" cy="170531"/>
            </a:xfrm>
            <a:prstGeom prst="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a:ea typeface="+mn-ea"/>
                  <a:cs typeface="+mn-cs"/>
                </a:rPr>
                <a:t>CCV n</a:t>
              </a:r>
            </a:p>
          </p:txBody>
        </p:sp>
        <p:sp>
          <p:nvSpPr>
            <p:cNvPr id="57" name="Rectangle 56">
              <a:extLst>
                <a:ext uri="{FF2B5EF4-FFF2-40B4-BE49-F238E27FC236}">
                  <a16:creationId xmlns:a16="http://schemas.microsoft.com/office/drawing/2014/main" id="{9A911741-5D13-D721-C1F5-37535A83F39C}"/>
                </a:ext>
              </a:extLst>
            </p:cNvPr>
            <p:cNvSpPr/>
            <p:nvPr/>
          </p:nvSpPr>
          <p:spPr>
            <a:xfrm>
              <a:off x="10379913" y="4826192"/>
              <a:ext cx="1319719" cy="170531"/>
            </a:xfrm>
            <a:prstGeom prst="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Calibri"/>
                  <a:ea typeface="+mn-ea"/>
                  <a:cs typeface="+mn-cs"/>
                </a:rPr>
                <a:t>Authoritative Def n</a:t>
              </a:r>
            </a:p>
          </p:txBody>
        </p:sp>
        <p:sp>
          <p:nvSpPr>
            <p:cNvPr id="58" name="TextBox 57">
              <a:extLst>
                <a:ext uri="{FF2B5EF4-FFF2-40B4-BE49-F238E27FC236}">
                  <a16:creationId xmlns:a16="http://schemas.microsoft.com/office/drawing/2014/main" id="{9E48CD74-ADFD-E134-4B7E-D8F17ADE3A48}"/>
                </a:ext>
              </a:extLst>
            </p:cNvPr>
            <p:cNvSpPr txBox="1"/>
            <p:nvPr/>
          </p:nvSpPr>
          <p:spPr>
            <a:xfrm>
              <a:off x="10225431" y="4632234"/>
              <a:ext cx="211917" cy="4154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Calibri"/>
                  <a:ea typeface="+mn-ea"/>
                  <a:cs typeface="+mn-cs"/>
                </a:rPr>
                <a:t>.</a:t>
              </a:r>
            </a:p>
          </p:txBody>
        </p:sp>
      </p:grpSp>
      <p:grpSp>
        <p:nvGrpSpPr>
          <p:cNvPr id="96" name="Group 95">
            <a:extLst>
              <a:ext uri="{FF2B5EF4-FFF2-40B4-BE49-F238E27FC236}">
                <a16:creationId xmlns:a16="http://schemas.microsoft.com/office/drawing/2014/main" id="{AB4DC336-46FA-6E93-1DA6-99CFED6EBEFF}"/>
              </a:ext>
            </a:extLst>
          </p:cNvPr>
          <p:cNvGrpSpPr/>
          <p:nvPr/>
        </p:nvGrpSpPr>
        <p:grpSpPr>
          <a:xfrm>
            <a:off x="1006210" y="5068273"/>
            <a:ext cx="5734911" cy="1513413"/>
            <a:chOff x="7239006" y="5839499"/>
            <a:chExt cx="5734911" cy="1513413"/>
          </a:xfrm>
        </p:grpSpPr>
        <p:sp>
          <p:nvSpPr>
            <p:cNvPr id="60" name="Arrow: Right 59">
              <a:extLst>
                <a:ext uri="{FF2B5EF4-FFF2-40B4-BE49-F238E27FC236}">
                  <a16:creationId xmlns:a16="http://schemas.microsoft.com/office/drawing/2014/main" id="{DC5ADE67-4FB3-7068-97BD-0BBAC289C912}"/>
                </a:ext>
              </a:extLst>
            </p:cNvPr>
            <p:cNvSpPr/>
            <p:nvPr/>
          </p:nvSpPr>
          <p:spPr>
            <a:xfrm rot="10800000">
              <a:off x="9073243" y="6281654"/>
              <a:ext cx="2070857" cy="973801"/>
            </a:xfrm>
            <a:prstGeom prst="rightArrow">
              <a:avLst/>
            </a:prstGeom>
            <a:solidFill>
              <a:srgbClr val="8ED97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0" name="Arrow: Right 79">
              <a:extLst>
                <a:ext uri="{FF2B5EF4-FFF2-40B4-BE49-F238E27FC236}">
                  <a16:creationId xmlns:a16="http://schemas.microsoft.com/office/drawing/2014/main" id="{C5C767E0-2194-C548-B69A-DEFDD8CA402B}"/>
                </a:ext>
              </a:extLst>
            </p:cNvPr>
            <p:cNvSpPr/>
            <p:nvPr/>
          </p:nvSpPr>
          <p:spPr>
            <a:xfrm>
              <a:off x="9096664" y="5889303"/>
              <a:ext cx="2061198" cy="838824"/>
            </a:xfrm>
            <a:prstGeom prst="rightArrow">
              <a:avLst/>
            </a:prstGeom>
            <a:solidFill>
              <a:srgbClr val="3B7D2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1" name="Rectangle: Rounded Corners 80">
              <a:extLst>
                <a:ext uri="{FF2B5EF4-FFF2-40B4-BE49-F238E27FC236}">
                  <a16:creationId xmlns:a16="http://schemas.microsoft.com/office/drawing/2014/main" id="{9F00822C-5F46-42C1-9D3B-2C96C2DB790E}"/>
                </a:ext>
              </a:extLst>
            </p:cNvPr>
            <p:cNvSpPr/>
            <p:nvPr/>
          </p:nvSpPr>
          <p:spPr>
            <a:xfrm>
              <a:off x="11468454" y="5839499"/>
              <a:ext cx="1486264" cy="501754"/>
            </a:xfrm>
            <a:prstGeom prst="roundRect">
              <a:avLst/>
            </a:prstGeom>
            <a:solidFill>
              <a:srgbClr val="59595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Send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Requested Data</a:t>
              </a:r>
            </a:p>
          </p:txBody>
        </p:sp>
        <p:sp>
          <p:nvSpPr>
            <p:cNvPr id="82" name="Rectangle: Rounded Corners 81">
              <a:extLst>
                <a:ext uri="{FF2B5EF4-FFF2-40B4-BE49-F238E27FC236}">
                  <a16:creationId xmlns:a16="http://schemas.microsoft.com/office/drawing/2014/main" id="{486DC369-614D-DF78-6941-58B8CC64B466}"/>
                </a:ext>
              </a:extLst>
            </p:cNvPr>
            <p:cNvSpPr/>
            <p:nvPr/>
          </p:nvSpPr>
          <p:spPr>
            <a:xfrm>
              <a:off x="7239006" y="6061430"/>
              <a:ext cx="1589314" cy="998083"/>
            </a:xfrm>
            <a:prstGeom prst="roundRect">
              <a:avLst/>
            </a:prstGeom>
            <a:solidFill>
              <a:srgbClr val="3B7D2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Request Data</a:t>
              </a:r>
            </a:p>
          </p:txBody>
        </p:sp>
        <p:sp>
          <p:nvSpPr>
            <p:cNvPr id="83" name="Rectangle 82">
              <a:extLst>
                <a:ext uri="{FF2B5EF4-FFF2-40B4-BE49-F238E27FC236}">
                  <a16:creationId xmlns:a16="http://schemas.microsoft.com/office/drawing/2014/main" id="{3F1FC1B8-67B3-0533-0214-40B63AC1D414}"/>
                </a:ext>
              </a:extLst>
            </p:cNvPr>
            <p:cNvSpPr/>
            <p:nvPr/>
          </p:nvSpPr>
          <p:spPr>
            <a:xfrm rot="5400000">
              <a:off x="8420956" y="6437913"/>
              <a:ext cx="1083127" cy="245116"/>
            </a:xfrm>
            <a:prstGeom prst="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Calibri"/>
                  <a:ea typeface="+mn-ea"/>
                  <a:cs typeface="+mn-cs"/>
                </a:rPr>
                <a:t>API Service</a:t>
              </a:r>
            </a:p>
          </p:txBody>
        </p:sp>
        <p:sp>
          <p:nvSpPr>
            <p:cNvPr id="84" name="Rectangle 83">
              <a:extLst>
                <a:ext uri="{FF2B5EF4-FFF2-40B4-BE49-F238E27FC236}">
                  <a16:creationId xmlns:a16="http://schemas.microsoft.com/office/drawing/2014/main" id="{A4714015-D261-9D8F-71A9-20E41C681624}"/>
                </a:ext>
              </a:extLst>
            </p:cNvPr>
            <p:cNvSpPr/>
            <p:nvPr/>
          </p:nvSpPr>
          <p:spPr>
            <a:xfrm rot="5400000">
              <a:off x="10769983" y="6354929"/>
              <a:ext cx="1083127" cy="334886"/>
            </a:xfrm>
            <a:prstGeom prst="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Calibri"/>
                  <a:ea typeface="+mn-ea"/>
                  <a:cs typeface="+mn-cs"/>
                </a:rPr>
                <a:t>Exchange Service</a:t>
              </a:r>
            </a:p>
          </p:txBody>
        </p:sp>
        <p:sp>
          <p:nvSpPr>
            <p:cNvPr id="85" name="Rectangle 84">
              <a:extLst>
                <a:ext uri="{FF2B5EF4-FFF2-40B4-BE49-F238E27FC236}">
                  <a16:creationId xmlns:a16="http://schemas.microsoft.com/office/drawing/2014/main" id="{536BE8E6-7321-19B7-8428-684342683AA8}"/>
                </a:ext>
              </a:extLst>
            </p:cNvPr>
            <p:cNvSpPr/>
            <p:nvPr/>
          </p:nvSpPr>
          <p:spPr>
            <a:xfrm>
              <a:off x="9144005" y="6190941"/>
              <a:ext cx="577763" cy="206243"/>
            </a:xfrm>
            <a:prstGeom prst="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Calibri"/>
                  <a:ea typeface="+mn-ea"/>
                  <a:cs typeface="+mn-cs"/>
                </a:rPr>
                <a:t>CCV 1</a:t>
              </a:r>
            </a:p>
          </p:txBody>
        </p:sp>
        <p:sp>
          <p:nvSpPr>
            <p:cNvPr id="86" name="Rectangle 85">
              <a:extLst>
                <a:ext uri="{FF2B5EF4-FFF2-40B4-BE49-F238E27FC236}">
                  <a16:creationId xmlns:a16="http://schemas.microsoft.com/office/drawing/2014/main" id="{8F1C3B68-B5A2-F42C-A561-52E48A914458}"/>
                </a:ext>
              </a:extLst>
            </p:cNvPr>
            <p:cNvSpPr/>
            <p:nvPr/>
          </p:nvSpPr>
          <p:spPr>
            <a:xfrm>
              <a:off x="9776188" y="6193867"/>
              <a:ext cx="577763" cy="206243"/>
            </a:xfrm>
            <a:prstGeom prst="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Calibri"/>
                  <a:ea typeface="+mn-ea"/>
                  <a:cs typeface="+mn-cs"/>
                </a:rPr>
                <a:t>CCV 4</a:t>
              </a:r>
            </a:p>
          </p:txBody>
        </p:sp>
        <p:sp>
          <p:nvSpPr>
            <p:cNvPr id="87" name="Rectangle 86">
              <a:extLst>
                <a:ext uri="{FF2B5EF4-FFF2-40B4-BE49-F238E27FC236}">
                  <a16:creationId xmlns:a16="http://schemas.microsoft.com/office/drawing/2014/main" id="{923A2EC7-F111-EDCE-9DA3-94A2A616767B}"/>
                </a:ext>
              </a:extLst>
            </p:cNvPr>
            <p:cNvSpPr/>
            <p:nvPr/>
          </p:nvSpPr>
          <p:spPr>
            <a:xfrm>
              <a:off x="10421472" y="6190941"/>
              <a:ext cx="577763" cy="206243"/>
            </a:xfrm>
            <a:prstGeom prst="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Calibri"/>
                  <a:ea typeface="+mn-ea"/>
                  <a:cs typeface="+mn-cs"/>
                </a:rPr>
                <a:t>CCV 7</a:t>
              </a:r>
            </a:p>
          </p:txBody>
        </p:sp>
        <p:sp>
          <p:nvSpPr>
            <p:cNvPr id="88" name="Rectangle 87">
              <a:extLst>
                <a:ext uri="{FF2B5EF4-FFF2-40B4-BE49-F238E27FC236}">
                  <a16:creationId xmlns:a16="http://schemas.microsoft.com/office/drawing/2014/main" id="{F409C459-5A00-59F1-B257-6BA74DCC698A}"/>
                </a:ext>
              </a:extLst>
            </p:cNvPr>
            <p:cNvSpPr/>
            <p:nvPr/>
          </p:nvSpPr>
          <p:spPr>
            <a:xfrm>
              <a:off x="9179745" y="6673698"/>
              <a:ext cx="577763" cy="206243"/>
            </a:xfrm>
            <a:prstGeom prst="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Calibri"/>
                  <a:ea typeface="+mn-ea"/>
                  <a:cs typeface="+mn-cs"/>
                </a:rPr>
                <a:t>CCV 1</a:t>
              </a:r>
            </a:p>
          </p:txBody>
        </p:sp>
        <p:sp>
          <p:nvSpPr>
            <p:cNvPr id="89" name="Rectangle 88">
              <a:extLst>
                <a:ext uri="{FF2B5EF4-FFF2-40B4-BE49-F238E27FC236}">
                  <a16:creationId xmlns:a16="http://schemas.microsoft.com/office/drawing/2014/main" id="{6E4D5373-0F9B-2375-4C78-6F849309A667}"/>
                </a:ext>
              </a:extLst>
            </p:cNvPr>
            <p:cNvSpPr/>
            <p:nvPr/>
          </p:nvSpPr>
          <p:spPr>
            <a:xfrm>
              <a:off x="9811928" y="6676624"/>
              <a:ext cx="577763" cy="206243"/>
            </a:xfrm>
            <a:prstGeom prst="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Calibri"/>
                  <a:ea typeface="+mn-ea"/>
                  <a:cs typeface="+mn-cs"/>
                </a:rPr>
                <a:t>CCV 4</a:t>
              </a:r>
            </a:p>
          </p:txBody>
        </p:sp>
        <p:sp>
          <p:nvSpPr>
            <p:cNvPr id="90" name="Rectangle 89">
              <a:extLst>
                <a:ext uri="{FF2B5EF4-FFF2-40B4-BE49-F238E27FC236}">
                  <a16:creationId xmlns:a16="http://schemas.microsoft.com/office/drawing/2014/main" id="{7505447C-8EB5-5823-1A69-28B746077BE2}"/>
                </a:ext>
              </a:extLst>
            </p:cNvPr>
            <p:cNvSpPr/>
            <p:nvPr/>
          </p:nvSpPr>
          <p:spPr>
            <a:xfrm>
              <a:off x="10457212" y="6673698"/>
              <a:ext cx="577763" cy="206243"/>
            </a:xfrm>
            <a:prstGeom prst="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Calibri"/>
                  <a:ea typeface="+mn-ea"/>
                  <a:cs typeface="+mn-cs"/>
                </a:rPr>
                <a:t>CCV 7</a:t>
              </a:r>
            </a:p>
          </p:txBody>
        </p:sp>
        <p:sp>
          <p:nvSpPr>
            <p:cNvPr id="91" name="Rectangle 90">
              <a:extLst>
                <a:ext uri="{FF2B5EF4-FFF2-40B4-BE49-F238E27FC236}">
                  <a16:creationId xmlns:a16="http://schemas.microsoft.com/office/drawing/2014/main" id="{08715427-8DAC-8231-5596-6CA2B7C62487}"/>
                </a:ext>
              </a:extLst>
            </p:cNvPr>
            <p:cNvSpPr/>
            <p:nvPr/>
          </p:nvSpPr>
          <p:spPr>
            <a:xfrm>
              <a:off x="9349572" y="6872677"/>
              <a:ext cx="279655" cy="182920"/>
            </a:xfrm>
            <a:prstGeom prst="rect">
              <a:avLst/>
            </a:prstGeom>
            <a:solidFill>
              <a:srgbClr val="59595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prstClr val="white"/>
                  </a:solidFill>
                  <a:effectLst/>
                  <a:uLnTx/>
                  <a:uFillTx/>
                  <a:latin typeface="Calibri"/>
                  <a:ea typeface="+mn-ea"/>
                  <a:cs typeface="+mn-cs"/>
                </a:rPr>
                <a:t>1a</a:t>
              </a:r>
            </a:p>
          </p:txBody>
        </p:sp>
        <p:sp>
          <p:nvSpPr>
            <p:cNvPr id="92" name="Rectangle 91">
              <a:extLst>
                <a:ext uri="{FF2B5EF4-FFF2-40B4-BE49-F238E27FC236}">
                  <a16:creationId xmlns:a16="http://schemas.microsoft.com/office/drawing/2014/main" id="{F564F175-A00B-5CFF-0847-176C133ACC2C}"/>
                </a:ext>
              </a:extLst>
            </p:cNvPr>
            <p:cNvSpPr/>
            <p:nvPr/>
          </p:nvSpPr>
          <p:spPr>
            <a:xfrm>
              <a:off x="9915623" y="6875647"/>
              <a:ext cx="278946" cy="197730"/>
            </a:xfrm>
            <a:prstGeom prst="rect">
              <a:avLst/>
            </a:prstGeom>
            <a:solidFill>
              <a:srgbClr val="15608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prstClr val="white"/>
                  </a:solidFill>
                  <a:effectLst/>
                  <a:uLnTx/>
                  <a:uFillTx/>
                  <a:latin typeface="Calibri"/>
                  <a:ea typeface="+mn-ea"/>
                  <a:cs typeface="+mn-cs"/>
                </a:rPr>
                <a:t>2a</a:t>
              </a:r>
            </a:p>
          </p:txBody>
        </p:sp>
        <p:sp>
          <p:nvSpPr>
            <p:cNvPr id="93" name="Rectangle 92">
              <a:extLst>
                <a:ext uri="{FF2B5EF4-FFF2-40B4-BE49-F238E27FC236}">
                  <a16:creationId xmlns:a16="http://schemas.microsoft.com/office/drawing/2014/main" id="{A2ACA557-2FD4-1379-641A-C0454341A417}"/>
                </a:ext>
              </a:extLst>
            </p:cNvPr>
            <p:cNvSpPr/>
            <p:nvPr/>
          </p:nvSpPr>
          <p:spPr>
            <a:xfrm>
              <a:off x="10553877" y="6889951"/>
              <a:ext cx="299916" cy="190512"/>
            </a:xfrm>
            <a:prstGeom prst="rect">
              <a:avLst/>
            </a:prstGeom>
            <a:solidFill>
              <a:srgbClr val="C04F1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prstClr val="white"/>
                  </a:solidFill>
                  <a:effectLst/>
                  <a:uLnTx/>
                  <a:uFillTx/>
                  <a:latin typeface="Calibri"/>
                  <a:ea typeface="+mn-ea"/>
                  <a:cs typeface="+mn-cs"/>
                </a:rPr>
                <a:t>3c</a:t>
              </a:r>
            </a:p>
          </p:txBody>
        </p:sp>
        <p:sp>
          <p:nvSpPr>
            <p:cNvPr id="94" name="Rectangle: Rounded Corners 93">
              <a:extLst>
                <a:ext uri="{FF2B5EF4-FFF2-40B4-BE49-F238E27FC236}">
                  <a16:creationId xmlns:a16="http://schemas.microsoft.com/office/drawing/2014/main" id="{35FD4F78-68F2-7BDB-C6BA-7E3107E2354F}"/>
                </a:ext>
              </a:extLst>
            </p:cNvPr>
            <p:cNvSpPr/>
            <p:nvPr/>
          </p:nvSpPr>
          <p:spPr>
            <a:xfrm>
              <a:off x="11482384" y="6341241"/>
              <a:ext cx="1486264" cy="501754"/>
            </a:xfrm>
            <a:prstGeom prst="roundRect">
              <a:avLst/>
            </a:prstGeom>
            <a:solidFill>
              <a:srgbClr val="15608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Send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Requested Data</a:t>
              </a:r>
            </a:p>
          </p:txBody>
        </p:sp>
        <p:sp>
          <p:nvSpPr>
            <p:cNvPr id="95" name="Rectangle: Rounded Corners 94">
              <a:extLst>
                <a:ext uri="{FF2B5EF4-FFF2-40B4-BE49-F238E27FC236}">
                  <a16:creationId xmlns:a16="http://schemas.microsoft.com/office/drawing/2014/main" id="{4C32FC6A-0727-3094-733A-602E25D6D1DE}"/>
                </a:ext>
              </a:extLst>
            </p:cNvPr>
            <p:cNvSpPr/>
            <p:nvPr/>
          </p:nvSpPr>
          <p:spPr>
            <a:xfrm>
              <a:off x="11487653" y="6851158"/>
              <a:ext cx="1486264" cy="501754"/>
            </a:xfrm>
            <a:prstGeom prst="roundRect">
              <a:avLst/>
            </a:prstGeom>
            <a:solidFill>
              <a:srgbClr val="C04F1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Send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Requested Data</a:t>
              </a:r>
            </a:p>
          </p:txBody>
        </p:sp>
      </p:grpSp>
      <p:grpSp>
        <p:nvGrpSpPr>
          <p:cNvPr id="104" name="Group 103">
            <a:extLst>
              <a:ext uri="{FF2B5EF4-FFF2-40B4-BE49-F238E27FC236}">
                <a16:creationId xmlns:a16="http://schemas.microsoft.com/office/drawing/2014/main" id="{60B8C40A-2B91-5CCA-44B8-6F38F79EDC91}"/>
              </a:ext>
            </a:extLst>
          </p:cNvPr>
          <p:cNvGrpSpPr/>
          <p:nvPr/>
        </p:nvGrpSpPr>
        <p:grpSpPr>
          <a:xfrm>
            <a:off x="403487" y="1672846"/>
            <a:ext cx="1720865" cy="3258631"/>
            <a:chOff x="4446847" y="1572151"/>
            <a:chExt cx="1720865" cy="3258631"/>
          </a:xfrm>
        </p:grpSpPr>
        <p:sp>
          <p:nvSpPr>
            <p:cNvPr id="97" name="Rectangle: Rounded Corners 96">
              <a:extLst>
                <a:ext uri="{FF2B5EF4-FFF2-40B4-BE49-F238E27FC236}">
                  <a16:creationId xmlns:a16="http://schemas.microsoft.com/office/drawing/2014/main" id="{0F3E6080-040B-D600-75D2-E7C952468EDC}"/>
                </a:ext>
              </a:extLst>
            </p:cNvPr>
            <p:cNvSpPr/>
            <p:nvPr/>
          </p:nvSpPr>
          <p:spPr bwMode="auto">
            <a:xfrm>
              <a:off x="4446847" y="1572151"/>
              <a:ext cx="1720865" cy="3258631"/>
            </a:xfrm>
            <a:prstGeom prst="roundRect">
              <a:avLst>
                <a:gd name="adj" fmla="val 2326"/>
              </a:avLst>
            </a:prstGeom>
            <a:pattFill prst="lgGrid">
              <a:fgClr>
                <a:srgbClr val="A9CDDB"/>
              </a:fgClr>
              <a:bgClr>
                <a:schemeClr val="bg1"/>
              </a:bgClr>
            </a:pattFill>
            <a:ln>
              <a:solidFill>
                <a:srgbClr val="115E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8" name="Rectangle: Rounded Corners 97">
              <a:extLst>
                <a:ext uri="{FF2B5EF4-FFF2-40B4-BE49-F238E27FC236}">
                  <a16:creationId xmlns:a16="http://schemas.microsoft.com/office/drawing/2014/main" id="{4F301FC2-9033-256E-9319-A06F0AF2F0C2}"/>
                </a:ext>
              </a:extLst>
            </p:cNvPr>
            <p:cNvSpPr/>
            <p:nvPr/>
          </p:nvSpPr>
          <p:spPr>
            <a:xfrm>
              <a:off x="4585828" y="2492343"/>
              <a:ext cx="1457551" cy="614243"/>
            </a:xfrm>
            <a:prstGeom prst="roundRect">
              <a:avLst/>
            </a:prstGeom>
            <a:solidFill>
              <a:srgbClr val="115E7D"/>
            </a:solidFill>
            <a:ln w="69850" cap="flat" cmpd="dbl" algn="ctr">
              <a:solidFill>
                <a:srgbClr val="115E7D"/>
              </a:solidFill>
              <a:prstDash val="solid"/>
              <a:miter lim="800000"/>
            </a:ln>
            <a:effectLst/>
          </p:spPr>
          <p:txBody>
            <a:bodyPr tIns="91440" rtlCol="0" anchor="ctr"/>
            <a:lstStyle/>
            <a:p>
              <a:pPr marL="0" marR="0" lvl="0" indent="0" algn="ctr" defTabSz="914400" rtl="0" eaLnBrk="1" fontAlgn="auto" latinLnBrk="0" hangingPunct="1">
                <a:lnSpc>
                  <a:spcPct val="75000"/>
                </a:lnSpc>
                <a:spcBef>
                  <a:spcPts val="0"/>
                </a:spcBef>
                <a:spcAft>
                  <a:spcPts val="0"/>
                </a:spcAft>
                <a:buClrTx/>
                <a:buSzTx/>
                <a:buFontTx/>
                <a:buNone/>
                <a:tabLst/>
                <a:defRPr/>
              </a:pPr>
              <a:r>
                <a:rPr kumimoji="0" lang="en-US" sz="1400" b="1" i="0" u="none" strike="noStrike" kern="0" cap="none" spc="0" normalizeH="0" baseline="0" noProof="0">
                  <a:ln>
                    <a:noFill/>
                  </a:ln>
                  <a:solidFill>
                    <a:srgbClr val="FFFFFF"/>
                  </a:solidFill>
                  <a:effectLst/>
                  <a:uLnTx/>
                  <a:uFillTx/>
                  <a:latin typeface="Calibri" panose="020F0502020204030204"/>
                  <a:ea typeface="+mn-ea"/>
                  <a:cs typeface="Calibri" panose="020F0502020204030204" pitchFamily="34" charset="0"/>
                </a:rPr>
                <a:t>ECC</a:t>
              </a:r>
            </a:p>
          </p:txBody>
        </p:sp>
        <p:sp>
          <p:nvSpPr>
            <p:cNvPr id="99" name="Rectangle: Rounded Corners 98">
              <a:extLst>
                <a:ext uri="{FF2B5EF4-FFF2-40B4-BE49-F238E27FC236}">
                  <a16:creationId xmlns:a16="http://schemas.microsoft.com/office/drawing/2014/main" id="{C31E77A5-CE4A-4E4A-ECE7-F091711D0AFB}"/>
                </a:ext>
              </a:extLst>
            </p:cNvPr>
            <p:cNvSpPr/>
            <p:nvPr/>
          </p:nvSpPr>
          <p:spPr>
            <a:xfrm>
              <a:off x="4585828" y="1770142"/>
              <a:ext cx="1457551" cy="629327"/>
            </a:xfrm>
            <a:prstGeom prst="roundRect">
              <a:avLst/>
            </a:prstGeom>
            <a:solidFill>
              <a:srgbClr val="115E7D"/>
            </a:solidFill>
            <a:ln w="69850" cap="flat" cmpd="dbl" algn="ctr">
              <a:solidFill>
                <a:srgbClr val="115E7D"/>
              </a:solidFill>
              <a:prstDash val="solid"/>
              <a:miter lim="800000"/>
            </a:ln>
            <a:effectLst/>
          </p:spPr>
          <p:txBody>
            <a:bodyPr tIns="91440" rtlCol="0" anchor="ctr"/>
            <a:lstStyle/>
            <a:p>
              <a:pPr marL="0" marR="0" lvl="0" indent="0" algn="ctr" defTabSz="914400" rtl="0" eaLnBrk="1" fontAlgn="auto" latinLnBrk="0" hangingPunct="1">
                <a:lnSpc>
                  <a:spcPct val="75000"/>
                </a:lnSpc>
                <a:spcBef>
                  <a:spcPts val="0"/>
                </a:spcBef>
                <a:spcAft>
                  <a:spcPts val="0"/>
                </a:spcAft>
                <a:buClrTx/>
                <a:buSzTx/>
                <a:buFontTx/>
                <a:buNone/>
                <a:tabLst/>
                <a:defRPr/>
              </a:pPr>
              <a:r>
                <a:rPr kumimoji="0" lang="en-US" sz="1400" b="1" i="0" u="none" strike="noStrike" kern="0" cap="none" spc="0" normalizeH="0" baseline="0" noProof="0">
                  <a:ln>
                    <a:noFill/>
                  </a:ln>
                  <a:solidFill>
                    <a:srgbClr val="FFFFFF"/>
                  </a:solidFill>
                  <a:effectLst/>
                  <a:uLnTx/>
                  <a:uFillTx/>
                  <a:latin typeface="Calibri" panose="020F0502020204030204"/>
                  <a:ea typeface="+mn-ea"/>
                  <a:cs typeface="Calibri" panose="020F0502020204030204" pitchFamily="34" charset="0"/>
                </a:rPr>
                <a:t>ELRR</a:t>
              </a:r>
            </a:p>
          </p:txBody>
        </p:sp>
        <p:sp>
          <p:nvSpPr>
            <p:cNvPr id="100" name="Rectangle: Rounded Corners 99">
              <a:extLst>
                <a:ext uri="{FF2B5EF4-FFF2-40B4-BE49-F238E27FC236}">
                  <a16:creationId xmlns:a16="http://schemas.microsoft.com/office/drawing/2014/main" id="{FD855342-913B-CAB1-3707-F4E5B79D7C07}"/>
                </a:ext>
              </a:extLst>
            </p:cNvPr>
            <p:cNvSpPr/>
            <p:nvPr/>
          </p:nvSpPr>
          <p:spPr>
            <a:xfrm>
              <a:off x="4585828" y="3194517"/>
              <a:ext cx="1457551" cy="614243"/>
            </a:xfrm>
            <a:prstGeom prst="roundRect">
              <a:avLst/>
            </a:prstGeom>
            <a:solidFill>
              <a:srgbClr val="115E7D"/>
            </a:solidFill>
            <a:ln w="69850" cap="flat" cmpd="dbl" algn="ctr">
              <a:solidFill>
                <a:srgbClr val="115E7D"/>
              </a:solidFill>
              <a:prstDash val="solid"/>
              <a:miter lim="800000"/>
            </a:ln>
            <a:effectLst/>
          </p:spPr>
          <p:txBody>
            <a:bodyPr tIns="91440" rtlCol="0" anchor="ctr"/>
            <a:lstStyle/>
            <a:p>
              <a:pPr marL="0" marR="0" lvl="0" indent="0" algn="ctr" defTabSz="914400" rtl="0" eaLnBrk="1" fontAlgn="auto" latinLnBrk="0" hangingPunct="1">
                <a:lnSpc>
                  <a:spcPct val="75000"/>
                </a:lnSpc>
                <a:spcBef>
                  <a:spcPts val="0"/>
                </a:spcBef>
                <a:spcAft>
                  <a:spcPts val="0"/>
                </a:spcAft>
                <a:buClrTx/>
                <a:buSzTx/>
                <a:buFontTx/>
                <a:buNone/>
                <a:tabLst/>
                <a:defRPr/>
              </a:pPr>
              <a:r>
                <a:rPr kumimoji="0" lang="en-US" sz="1400" b="1" i="0" u="none" strike="noStrike" kern="0" cap="none" spc="0" normalizeH="0" baseline="0" noProof="0">
                  <a:ln>
                    <a:noFill/>
                  </a:ln>
                  <a:solidFill>
                    <a:srgbClr val="FFFFFF"/>
                  </a:solidFill>
                  <a:effectLst/>
                  <a:uLnTx/>
                  <a:uFillTx/>
                  <a:latin typeface="Calibri" panose="020F0502020204030204"/>
                  <a:ea typeface="+mn-ea"/>
                  <a:cs typeface="Calibri" panose="020F0502020204030204" pitchFamily="34" charset="0"/>
                </a:rPr>
                <a:t>ECCR</a:t>
              </a:r>
            </a:p>
          </p:txBody>
        </p:sp>
        <p:sp>
          <p:nvSpPr>
            <p:cNvPr id="103" name="Rectangle: Rounded Corners 102">
              <a:extLst>
                <a:ext uri="{FF2B5EF4-FFF2-40B4-BE49-F238E27FC236}">
                  <a16:creationId xmlns:a16="http://schemas.microsoft.com/office/drawing/2014/main" id="{44896B6E-F37E-A748-62CC-05764B08316B}"/>
                </a:ext>
              </a:extLst>
            </p:cNvPr>
            <p:cNvSpPr/>
            <p:nvPr/>
          </p:nvSpPr>
          <p:spPr>
            <a:xfrm>
              <a:off x="4612528" y="3910997"/>
              <a:ext cx="1457551" cy="614243"/>
            </a:xfrm>
            <a:prstGeom prst="roundRect">
              <a:avLst/>
            </a:prstGeom>
            <a:solidFill>
              <a:srgbClr val="115E7D"/>
            </a:solidFill>
            <a:ln w="69850" cap="flat" cmpd="dbl" algn="ctr">
              <a:solidFill>
                <a:srgbClr val="115E7D"/>
              </a:solidFill>
              <a:prstDash val="solid"/>
              <a:miter lim="800000"/>
            </a:ln>
            <a:effectLst/>
          </p:spPr>
          <p:txBody>
            <a:bodyPr tIns="91440" rtlCol="0" anchor="ctr"/>
            <a:lstStyle/>
            <a:p>
              <a:pPr marL="0" marR="0" lvl="0" indent="0" algn="ctr" defTabSz="914400" rtl="0" eaLnBrk="1" fontAlgn="auto" latinLnBrk="0" hangingPunct="1">
                <a:lnSpc>
                  <a:spcPct val="75000"/>
                </a:lnSpc>
                <a:spcBef>
                  <a:spcPts val="0"/>
                </a:spcBef>
                <a:spcAft>
                  <a:spcPts val="0"/>
                </a:spcAft>
                <a:buClrTx/>
                <a:buSzTx/>
                <a:buFontTx/>
                <a:buNone/>
                <a:tabLst/>
                <a:defRPr/>
              </a:pPr>
              <a:r>
                <a:rPr kumimoji="0" lang="en-US" sz="1400" b="1" i="0" u="none" strike="noStrike" kern="0" cap="none" spc="0" normalizeH="0" baseline="0" noProof="0">
                  <a:ln>
                    <a:noFill/>
                  </a:ln>
                  <a:solidFill>
                    <a:srgbClr val="FFFFFF"/>
                  </a:solidFill>
                  <a:effectLst/>
                  <a:uLnTx/>
                  <a:uFillTx/>
                  <a:latin typeface="Calibri" panose="020F0502020204030204"/>
                  <a:ea typeface="+mn-ea"/>
                  <a:cs typeface="Calibri" panose="020F0502020204030204" pitchFamily="34" charset="0"/>
                </a:rPr>
                <a:t>LDSS</a:t>
              </a:r>
            </a:p>
          </p:txBody>
        </p:sp>
      </p:grpSp>
      <p:sp>
        <p:nvSpPr>
          <p:cNvPr id="106" name="TextBox 105">
            <a:extLst>
              <a:ext uri="{FF2B5EF4-FFF2-40B4-BE49-F238E27FC236}">
                <a16:creationId xmlns:a16="http://schemas.microsoft.com/office/drawing/2014/main" id="{E8A24EEB-6101-D0C3-2D43-F723803D67ED}"/>
              </a:ext>
            </a:extLst>
          </p:cNvPr>
          <p:cNvSpPr txBox="1"/>
          <p:nvPr/>
        </p:nvSpPr>
        <p:spPr>
          <a:xfrm>
            <a:off x="8500656" y="1590794"/>
            <a:ext cx="3351277" cy="2739211"/>
          </a:xfrm>
          <a:prstGeom prst="rect">
            <a:avLst/>
          </a:prstGeom>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Local Vocabularies defined by different organizations, IT systems</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Bi-Directional Exchange Services to Translate Local / Global Vocabularies</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Allows EDLM Data Services to Map and Interpret Data from legacy systems</a:t>
            </a:r>
          </a:p>
        </p:txBody>
      </p:sp>
    </p:spTree>
    <p:extLst>
      <p:ext uri="{BB962C8B-B14F-4D97-AF65-F5344CB8AC3E}">
        <p14:creationId xmlns:p14="http://schemas.microsoft.com/office/powerpoint/2010/main" val="41993101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ED8329B-95FB-2BEE-0066-E9CA29EB770A}"/>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5EC5FC-CC7F-452E-93D6-839178893493}" type="slidenum">
              <a:rPr kumimoji="0" lang="en-US" sz="1000" b="1"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000" b="1" i="0" u="none" strike="noStrike" kern="1200" cap="none" spc="0" normalizeH="0" baseline="0" noProof="0">
              <a:ln>
                <a:noFill/>
              </a:ln>
              <a:solidFill>
                <a:prstClr val="black"/>
              </a:solidFill>
              <a:effectLst/>
              <a:uLnTx/>
              <a:uFillTx/>
              <a:latin typeface="Calibri"/>
              <a:ea typeface="+mn-ea"/>
              <a:cs typeface="+mn-cs"/>
            </a:endParaRPr>
          </a:p>
        </p:txBody>
      </p:sp>
      <p:sp>
        <p:nvSpPr>
          <p:cNvPr id="163" name="Text Placeholder 3">
            <a:extLst>
              <a:ext uri="{FF2B5EF4-FFF2-40B4-BE49-F238E27FC236}">
                <a16:creationId xmlns:a16="http://schemas.microsoft.com/office/drawing/2014/main" id="{3B9DEE4C-33D8-E175-B0E3-F1C802FF0183}"/>
              </a:ext>
            </a:extLst>
          </p:cNvPr>
          <p:cNvSpPr txBox="1">
            <a:spLocks/>
          </p:cNvSpPr>
          <p:nvPr/>
        </p:nvSpPr>
        <p:spPr>
          <a:xfrm>
            <a:off x="1149010" y="82690"/>
            <a:ext cx="10838576" cy="919242"/>
          </a:xfrm>
          <a:prstGeom prst="rect">
            <a:avLst/>
          </a:prstGeom>
        </p:spPr>
        <p:txBody>
          <a:bodyPr anchor="ctr"/>
          <a:lstStyle>
            <a:lvl1pPr marL="0" indent="0" algn="l" defTabSz="914400" rtl="0" eaLnBrk="1" latinLnBrk="0" hangingPunct="1">
              <a:spcBef>
                <a:spcPct val="20000"/>
              </a:spcBef>
              <a:buFont typeface="Arial" panose="020B0604020202020204" pitchFamily="34" charset="0"/>
              <a:buNone/>
              <a:defRPr sz="32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prstClr val="black"/>
                </a:solidFill>
                <a:effectLst/>
                <a:uLnTx/>
                <a:uFillTx/>
                <a:latin typeface="Calibri"/>
                <a:ea typeface="+mn-ea"/>
                <a:cs typeface="+mn-cs"/>
              </a:rPr>
              <a:t>Improved Data Quality / Alignment with Manpower Requirements</a:t>
            </a:r>
          </a:p>
        </p:txBody>
      </p:sp>
      <p:grpSp>
        <p:nvGrpSpPr>
          <p:cNvPr id="5" name="Group 4">
            <a:extLst>
              <a:ext uri="{FF2B5EF4-FFF2-40B4-BE49-F238E27FC236}">
                <a16:creationId xmlns:a16="http://schemas.microsoft.com/office/drawing/2014/main" id="{C249DACC-05C0-9FD5-20E4-69173F495991}"/>
              </a:ext>
            </a:extLst>
          </p:cNvPr>
          <p:cNvGrpSpPr/>
          <p:nvPr/>
        </p:nvGrpSpPr>
        <p:grpSpPr>
          <a:xfrm>
            <a:off x="124776" y="1133433"/>
            <a:ext cx="5423636" cy="1910930"/>
            <a:chOff x="1700811" y="1318772"/>
            <a:chExt cx="7399407" cy="2607061"/>
          </a:xfrm>
        </p:grpSpPr>
        <p:sp>
          <p:nvSpPr>
            <p:cNvPr id="6" name="Rounded Rectangle 184">
              <a:extLst>
                <a:ext uri="{FF2B5EF4-FFF2-40B4-BE49-F238E27FC236}">
                  <a16:creationId xmlns:a16="http://schemas.microsoft.com/office/drawing/2014/main" id="{93ED54B7-08A0-65FA-7F22-FA1DAE818509}"/>
                </a:ext>
              </a:extLst>
            </p:cNvPr>
            <p:cNvSpPr/>
            <p:nvPr/>
          </p:nvSpPr>
          <p:spPr>
            <a:xfrm>
              <a:off x="1700811" y="2185991"/>
              <a:ext cx="1755590" cy="872623"/>
            </a:xfrm>
            <a:prstGeom prst="roundRect">
              <a:avLst>
                <a:gd name="adj" fmla="val 0"/>
              </a:avLst>
            </a:prstGeom>
            <a:solidFill>
              <a:srgbClr val="4D7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a:ea typeface="+mn-ea"/>
                  <a:cs typeface="+mn-cs"/>
                </a:rPr>
                <a:t>Enterprise </a:t>
              </a:r>
              <a:br>
                <a:rPr kumimoji="0" lang="en-US" sz="1000" b="1" i="0" u="none" strike="noStrike" kern="1200" cap="none" spc="0" normalizeH="0" baseline="0" noProof="0">
                  <a:ln>
                    <a:noFill/>
                  </a:ln>
                  <a:solidFill>
                    <a:srgbClr val="FFFFFF"/>
                  </a:solidFill>
                  <a:effectLst/>
                  <a:uLnTx/>
                  <a:uFillTx/>
                  <a:latin typeface="Arial" panose="020B0604020202020204"/>
                  <a:ea typeface="+mn-ea"/>
                  <a:cs typeface="+mn-cs"/>
                </a:rPr>
              </a:br>
              <a:r>
                <a:rPr kumimoji="0" lang="en-US" sz="1000" b="1" i="0" u="none" strike="noStrike" kern="1200" cap="none" spc="0" normalizeH="0" baseline="0" noProof="0">
                  <a:ln>
                    <a:noFill/>
                  </a:ln>
                  <a:solidFill>
                    <a:srgbClr val="FFFFFF"/>
                  </a:solidFill>
                  <a:effectLst/>
                  <a:uLnTx/>
                  <a:uFillTx/>
                  <a:latin typeface="Arial" panose="020B0604020202020204"/>
                  <a:ea typeface="+mn-ea"/>
                  <a:cs typeface="+mn-cs"/>
                </a:rPr>
                <a:t>Learner Record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a:ea typeface="+mn-ea"/>
                  <a:cs typeface="+mn-cs"/>
                </a:rPr>
                <a:t>(IEEE P2997)</a:t>
              </a:r>
            </a:p>
          </p:txBody>
        </p:sp>
        <p:sp>
          <p:nvSpPr>
            <p:cNvPr id="7" name="Rectangle 6">
              <a:extLst>
                <a:ext uri="{FF2B5EF4-FFF2-40B4-BE49-F238E27FC236}">
                  <a16:creationId xmlns:a16="http://schemas.microsoft.com/office/drawing/2014/main" id="{64D57881-C039-E56A-58B1-DAEE3F409D8D}"/>
                </a:ext>
              </a:extLst>
            </p:cNvPr>
            <p:cNvSpPr/>
            <p:nvPr/>
          </p:nvSpPr>
          <p:spPr bwMode="auto">
            <a:xfrm>
              <a:off x="3535996" y="1318772"/>
              <a:ext cx="5564222" cy="2607061"/>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charset="0"/>
                <a:ea typeface="+mn-ea"/>
                <a:cs typeface="+mn-cs"/>
              </a:endParaRPr>
            </a:p>
          </p:txBody>
        </p:sp>
        <p:sp>
          <p:nvSpPr>
            <p:cNvPr id="8" name="TextBox 7">
              <a:extLst>
                <a:ext uri="{FF2B5EF4-FFF2-40B4-BE49-F238E27FC236}">
                  <a16:creationId xmlns:a16="http://schemas.microsoft.com/office/drawing/2014/main" id="{8C8950F0-BBF2-EAAC-23AD-7D16C563F489}"/>
                </a:ext>
              </a:extLst>
            </p:cNvPr>
            <p:cNvSpPr txBox="1"/>
            <p:nvPr/>
          </p:nvSpPr>
          <p:spPr>
            <a:xfrm>
              <a:off x="3657276" y="1461222"/>
              <a:ext cx="1657010" cy="1085123"/>
            </a:xfrm>
            <a:prstGeom prst="rect">
              <a:avLst/>
            </a:prstGeom>
            <a:solidFill>
              <a:srgbClr val="A5CC8A"/>
            </a:solidFill>
          </p:spPr>
          <p:txBody>
            <a:bodyPr wrap="square" lIns="0" tIns="45720" rIns="0" bIns="4572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Person </a:t>
              </a:r>
              <a:br>
                <a:rPr kumimoji="0" lang="en-US" sz="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800" b="0" i="1"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Identifiers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Contact Info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Biometrics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Other Traits</a:t>
              </a:r>
            </a:p>
          </p:txBody>
        </p:sp>
        <p:sp>
          <p:nvSpPr>
            <p:cNvPr id="9" name="TextBox 8">
              <a:extLst>
                <a:ext uri="{FF2B5EF4-FFF2-40B4-BE49-F238E27FC236}">
                  <a16:creationId xmlns:a16="http://schemas.microsoft.com/office/drawing/2014/main" id="{9CA75389-C341-14FE-60DF-D5E746B7564D}"/>
                </a:ext>
              </a:extLst>
            </p:cNvPr>
            <p:cNvSpPr txBox="1"/>
            <p:nvPr/>
          </p:nvSpPr>
          <p:spPr>
            <a:xfrm>
              <a:off x="5473472" y="1461222"/>
              <a:ext cx="1657010" cy="1085123"/>
            </a:xfrm>
            <a:prstGeom prst="rect">
              <a:avLst/>
            </a:prstGeom>
            <a:solidFill>
              <a:srgbClr val="A5CC8A"/>
            </a:solidFill>
          </p:spPr>
          <p:txBody>
            <a:bodyPr wrap="square" lIns="0" tIns="45720" rIns="0" bIns="4572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Employment</a:t>
              </a:r>
              <a:br>
                <a:rPr kumimoji="0" lang="en-US" sz="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800" b="0" i="1"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Position Info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Military History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Required Skills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Occupational Category</a:t>
              </a:r>
            </a:p>
          </p:txBody>
        </p:sp>
        <p:sp>
          <p:nvSpPr>
            <p:cNvPr id="10" name="TextBox 9">
              <a:extLst>
                <a:ext uri="{FF2B5EF4-FFF2-40B4-BE49-F238E27FC236}">
                  <a16:creationId xmlns:a16="http://schemas.microsoft.com/office/drawing/2014/main" id="{9401FB68-1989-90C2-6BE0-A8792EE61C18}"/>
                </a:ext>
              </a:extLst>
            </p:cNvPr>
            <p:cNvSpPr txBox="1"/>
            <p:nvPr/>
          </p:nvSpPr>
          <p:spPr>
            <a:xfrm>
              <a:off x="7289668" y="1461222"/>
              <a:ext cx="1657010" cy="1085123"/>
            </a:xfrm>
            <a:prstGeom prst="rect">
              <a:avLst/>
            </a:prstGeom>
            <a:solidFill>
              <a:srgbClr val="A5CC8A"/>
            </a:solidFill>
          </p:spPr>
          <p:txBody>
            <a:bodyPr wrap="square" lIns="0" tIns="45720" rIns="0" bIns="4572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Organizations </a:t>
              </a:r>
              <a:br>
                <a:rPr kumimoji="0" lang="en-US" sz="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800" b="0" i="1"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Identifiers / Code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Organization Type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Institutional Control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Accredited By</a:t>
              </a:r>
            </a:p>
          </p:txBody>
        </p:sp>
        <p:sp>
          <p:nvSpPr>
            <p:cNvPr id="11" name="TextBox 10">
              <a:extLst>
                <a:ext uri="{FF2B5EF4-FFF2-40B4-BE49-F238E27FC236}">
                  <a16:creationId xmlns:a16="http://schemas.microsoft.com/office/drawing/2014/main" id="{C0221966-5E7B-5A02-8CE5-41D68BDBA22D}"/>
                </a:ext>
              </a:extLst>
            </p:cNvPr>
            <p:cNvSpPr txBox="1"/>
            <p:nvPr/>
          </p:nvSpPr>
          <p:spPr>
            <a:xfrm>
              <a:off x="7289666" y="2702709"/>
              <a:ext cx="1657010" cy="1085123"/>
            </a:xfrm>
            <a:prstGeom prst="rect">
              <a:avLst/>
            </a:prstGeom>
            <a:solidFill>
              <a:srgbClr val="A5CC8A"/>
            </a:solidFill>
          </p:spPr>
          <p:txBody>
            <a:bodyPr wrap="square" lIns="0" tIns="45720" rIns="0" bIns="4572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Courses / Experiences</a:t>
              </a:r>
              <a:br>
                <a:rPr kumimoji="0" lang="en-US" sz="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800" b="0" i="1"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Activity ID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Delivery Mode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Alignment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Academic Grads</a:t>
              </a:r>
            </a:p>
          </p:txBody>
        </p:sp>
        <p:sp>
          <p:nvSpPr>
            <p:cNvPr id="12" name="TextBox 11">
              <a:extLst>
                <a:ext uri="{FF2B5EF4-FFF2-40B4-BE49-F238E27FC236}">
                  <a16:creationId xmlns:a16="http://schemas.microsoft.com/office/drawing/2014/main" id="{F40482FE-3140-850B-653E-461816941067}"/>
                </a:ext>
              </a:extLst>
            </p:cNvPr>
            <p:cNvSpPr txBox="1"/>
            <p:nvPr/>
          </p:nvSpPr>
          <p:spPr>
            <a:xfrm>
              <a:off x="5473472" y="2702709"/>
              <a:ext cx="1657010" cy="1085123"/>
            </a:xfrm>
            <a:prstGeom prst="rect">
              <a:avLst/>
            </a:prstGeom>
            <a:solidFill>
              <a:srgbClr val="A5CC8A"/>
            </a:solidFill>
          </p:spPr>
          <p:txBody>
            <a:bodyPr wrap="square" lIns="0" tIns="45720" rIns="0" bIns="4572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Competencies</a:t>
              </a:r>
              <a:br>
                <a:rPr kumimoji="0" lang="en-US" sz="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800" b="0" i="1"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Framework URL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Proficiency Level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Competency Node ID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Status</a:t>
              </a:r>
            </a:p>
          </p:txBody>
        </p:sp>
        <p:sp>
          <p:nvSpPr>
            <p:cNvPr id="13" name="TextBox 12">
              <a:extLst>
                <a:ext uri="{FF2B5EF4-FFF2-40B4-BE49-F238E27FC236}">
                  <a16:creationId xmlns:a16="http://schemas.microsoft.com/office/drawing/2014/main" id="{8B0D95D4-FE8E-58ED-8ED3-67A1DE171674}"/>
                </a:ext>
              </a:extLst>
            </p:cNvPr>
            <p:cNvSpPr txBox="1"/>
            <p:nvPr/>
          </p:nvSpPr>
          <p:spPr>
            <a:xfrm>
              <a:off x="3652720" y="2702242"/>
              <a:ext cx="1661564" cy="1085123"/>
            </a:xfrm>
            <a:prstGeom prst="rect">
              <a:avLst/>
            </a:prstGeom>
            <a:solidFill>
              <a:srgbClr val="A5CC8A"/>
            </a:solidFill>
          </p:spPr>
          <p:txBody>
            <a:bodyPr wrap="square" lIns="0" tIns="45720" rIns="0" bIns="4572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Credentials </a:t>
              </a:r>
              <a:br>
                <a:rPr kumimoji="0" lang="en-US" sz="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800" b="0" i="1"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Type / Class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Issuer / Accredited By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Effective Date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Jurisdiction</a:t>
              </a:r>
            </a:p>
          </p:txBody>
        </p:sp>
        <p:cxnSp>
          <p:nvCxnSpPr>
            <p:cNvPr id="14" name="Straight Connector 41">
              <a:extLst>
                <a:ext uri="{FF2B5EF4-FFF2-40B4-BE49-F238E27FC236}">
                  <a16:creationId xmlns:a16="http://schemas.microsoft.com/office/drawing/2014/main" id="{C50C4B8B-B5E3-18F8-AC34-2D751AC48C7A}"/>
                </a:ext>
              </a:extLst>
            </p:cNvPr>
            <p:cNvCxnSpPr>
              <a:cxnSpLocks/>
              <a:stCxn id="9" idx="1"/>
              <a:endCxn id="8" idx="3"/>
            </p:cNvCxnSpPr>
            <p:nvPr/>
          </p:nvCxnSpPr>
          <p:spPr>
            <a:xfrm flipH="1">
              <a:off x="5314286" y="2003784"/>
              <a:ext cx="159186" cy="0"/>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41">
              <a:extLst>
                <a:ext uri="{FF2B5EF4-FFF2-40B4-BE49-F238E27FC236}">
                  <a16:creationId xmlns:a16="http://schemas.microsoft.com/office/drawing/2014/main" id="{3D791C0E-86CF-1B36-CC88-9A4CF00AF84D}"/>
                </a:ext>
              </a:extLst>
            </p:cNvPr>
            <p:cNvCxnSpPr>
              <a:cxnSpLocks/>
              <a:stCxn id="10" idx="1"/>
              <a:endCxn id="9" idx="3"/>
            </p:cNvCxnSpPr>
            <p:nvPr/>
          </p:nvCxnSpPr>
          <p:spPr>
            <a:xfrm flipH="1">
              <a:off x="7130482" y="2003784"/>
              <a:ext cx="159186" cy="0"/>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41">
              <a:extLst>
                <a:ext uri="{FF2B5EF4-FFF2-40B4-BE49-F238E27FC236}">
                  <a16:creationId xmlns:a16="http://schemas.microsoft.com/office/drawing/2014/main" id="{5DB82C10-69AB-FEBF-E624-A213E67F376B}"/>
                </a:ext>
              </a:extLst>
            </p:cNvPr>
            <p:cNvCxnSpPr>
              <a:cxnSpLocks/>
              <a:stCxn id="13" idx="3"/>
              <a:endCxn id="12" idx="1"/>
            </p:cNvCxnSpPr>
            <p:nvPr/>
          </p:nvCxnSpPr>
          <p:spPr>
            <a:xfrm>
              <a:off x="5314284" y="3244805"/>
              <a:ext cx="159188" cy="467"/>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41">
              <a:extLst>
                <a:ext uri="{FF2B5EF4-FFF2-40B4-BE49-F238E27FC236}">
                  <a16:creationId xmlns:a16="http://schemas.microsoft.com/office/drawing/2014/main" id="{DC857908-245A-77DE-30B1-3CF1B34A29B5}"/>
                </a:ext>
              </a:extLst>
            </p:cNvPr>
            <p:cNvCxnSpPr>
              <a:cxnSpLocks/>
              <a:stCxn id="11" idx="1"/>
              <a:endCxn id="12" idx="3"/>
            </p:cNvCxnSpPr>
            <p:nvPr/>
          </p:nvCxnSpPr>
          <p:spPr>
            <a:xfrm flipH="1">
              <a:off x="7130482" y="3245270"/>
              <a:ext cx="159183" cy="0"/>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41">
              <a:extLst>
                <a:ext uri="{FF2B5EF4-FFF2-40B4-BE49-F238E27FC236}">
                  <a16:creationId xmlns:a16="http://schemas.microsoft.com/office/drawing/2014/main" id="{89EA355F-35DE-607A-71AE-649D22FFA2CA}"/>
                </a:ext>
              </a:extLst>
            </p:cNvPr>
            <p:cNvCxnSpPr>
              <a:cxnSpLocks/>
              <a:stCxn id="13" idx="0"/>
              <a:endCxn id="8" idx="2"/>
            </p:cNvCxnSpPr>
            <p:nvPr/>
          </p:nvCxnSpPr>
          <p:spPr>
            <a:xfrm flipV="1">
              <a:off x="4483502" y="2546345"/>
              <a:ext cx="2279" cy="155897"/>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41">
              <a:extLst>
                <a:ext uri="{FF2B5EF4-FFF2-40B4-BE49-F238E27FC236}">
                  <a16:creationId xmlns:a16="http://schemas.microsoft.com/office/drawing/2014/main" id="{8F11DCB8-F2A8-5241-3339-42EBE3D902AD}"/>
                </a:ext>
              </a:extLst>
            </p:cNvPr>
            <p:cNvCxnSpPr>
              <a:cxnSpLocks/>
              <a:stCxn id="9" idx="2"/>
              <a:endCxn id="12" idx="0"/>
            </p:cNvCxnSpPr>
            <p:nvPr/>
          </p:nvCxnSpPr>
          <p:spPr>
            <a:xfrm>
              <a:off x="6301977" y="2546345"/>
              <a:ext cx="0" cy="156364"/>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41">
              <a:extLst>
                <a:ext uri="{FF2B5EF4-FFF2-40B4-BE49-F238E27FC236}">
                  <a16:creationId xmlns:a16="http://schemas.microsoft.com/office/drawing/2014/main" id="{E31AFA6C-00C0-F0F8-8F88-31AD10B89409}"/>
                </a:ext>
              </a:extLst>
            </p:cNvPr>
            <p:cNvCxnSpPr>
              <a:cxnSpLocks/>
              <a:stCxn id="10" idx="2"/>
              <a:endCxn id="11" idx="0"/>
            </p:cNvCxnSpPr>
            <p:nvPr/>
          </p:nvCxnSpPr>
          <p:spPr>
            <a:xfrm flipH="1">
              <a:off x="8118171" y="2546345"/>
              <a:ext cx="1" cy="156364"/>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1" name="TextBox 20">
            <a:extLst>
              <a:ext uri="{FF2B5EF4-FFF2-40B4-BE49-F238E27FC236}">
                <a16:creationId xmlns:a16="http://schemas.microsoft.com/office/drawing/2014/main" id="{68D4403E-58F7-559E-3843-F48713DFA164}"/>
              </a:ext>
            </a:extLst>
          </p:cNvPr>
          <p:cNvSpPr txBox="1"/>
          <p:nvPr/>
        </p:nvSpPr>
        <p:spPr>
          <a:xfrm>
            <a:off x="2240851" y="3813637"/>
            <a:ext cx="1048431" cy="686584"/>
          </a:xfrm>
          <a:prstGeom prst="rect">
            <a:avLst/>
          </a:prstGeom>
          <a:solidFill>
            <a:srgbClr val="A6ADD0"/>
          </a:solidFill>
          <a:ln>
            <a:solidFill>
              <a:schemeClr val="tx1"/>
            </a:solidFill>
          </a:ln>
        </p:spPr>
        <p:txBody>
          <a:bodyPr wrap="square" lIns="0" tIns="45720" rIns="0" bIns="4572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General </a:t>
            </a:r>
            <a:br>
              <a:rPr kumimoji="0" lang="en-US" sz="7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br>
            <a:r>
              <a:rPr kumimoji="0" lang="en-US" sz="700" b="0" i="1" u="none" strike="noStrike" kern="1200" cap="none" spc="0" normalizeH="0" baseline="0" noProof="0">
                <a:ln>
                  <a:noFill/>
                </a:ln>
                <a:solidFill>
                  <a:prstClr val="black"/>
                </a:solidFill>
                <a:effectLst/>
                <a:uLnTx/>
                <a:uFillTx/>
                <a:latin typeface="Calibri Light" panose="020F0302020204030204"/>
                <a:ea typeface="+mn-ea"/>
                <a:cs typeface="Arial" panose="020B0604020202020204" pitchFamily="34" charset="0"/>
              </a:rPr>
              <a:t>Identifiers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a:ln>
                  <a:noFill/>
                </a:ln>
                <a:solidFill>
                  <a:prstClr val="black"/>
                </a:solidFill>
                <a:effectLst/>
                <a:uLnTx/>
                <a:uFillTx/>
                <a:latin typeface="Calibri Light" panose="020F0302020204030204"/>
                <a:ea typeface="+mn-ea"/>
                <a:cs typeface="Arial" panose="020B0604020202020204" pitchFamily="34" charset="0"/>
              </a:rPr>
              <a:t>Jurisdiction / Licensing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a:ln>
                  <a:noFill/>
                </a:ln>
                <a:solidFill>
                  <a:prstClr val="black"/>
                </a:solidFill>
                <a:effectLst/>
                <a:uLnTx/>
                <a:uFillTx/>
                <a:latin typeface="Calibri Light" panose="020F0302020204030204"/>
                <a:ea typeface="+mn-ea"/>
                <a:cs typeface="Arial" panose="020B0604020202020204" pitchFamily="34" charset="0"/>
              </a:rPr>
              <a:t>Publisher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a:ln>
                  <a:noFill/>
                </a:ln>
                <a:solidFill>
                  <a:prstClr val="black"/>
                </a:solidFill>
                <a:effectLst/>
                <a:uLnTx/>
                <a:uFillTx/>
                <a:latin typeface="Calibri Light" panose="020F0302020204030204"/>
                <a:ea typeface="+mn-ea"/>
                <a:cs typeface="Arial" panose="020B0604020202020204" pitchFamily="34" charset="0"/>
              </a:rPr>
              <a:t>Version</a:t>
            </a:r>
          </a:p>
        </p:txBody>
      </p:sp>
      <p:sp>
        <p:nvSpPr>
          <p:cNvPr id="22" name="TextBox 21">
            <a:extLst>
              <a:ext uri="{FF2B5EF4-FFF2-40B4-BE49-F238E27FC236}">
                <a16:creationId xmlns:a16="http://schemas.microsoft.com/office/drawing/2014/main" id="{402ECCB6-8CDF-0995-710D-C5876A4697DD}"/>
              </a:ext>
            </a:extLst>
          </p:cNvPr>
          <p:cNvSpPr txBox="1"/>
          <p:nvPr/>
        </p:nvSpPr>
        <p:spPr>
          <a:xfrm>
            <a:off x="3541594" y="3813637"/>
            <a:ext cx="1300422" cy="686584"/>
          </a:xfrm>
          <a:prstGeom prst="rect">
            <a:avLst/>
          </a:prstGeom>
          <a:solidFill>
            <a:srgbClr val="A6ADD0"/>
          </a:solidFill>
          <a:ln>
            <a:solidFill>
              <a:schemeClr val="tx1"/>
            </a:solidFill>
          </a:ln>
        </p:spPr>
        <p:txBody>
          <a:bodyPr wrap="square" lIns="0" tIns="45720" rIns="0" bIns="4572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Competency Framework</a:t>
            </a:r>
            <a:br>
              <a:rPr kumimoji="0" lang="en-US" sz="7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br>
            <a:r>
              <a:rPr kumimoji="0" lang="en-US" sz="700" b="0" i="1" u="none" strike="noStrike" kern="1200" cap="none" spc="0" normalizeH="0" baseline="0" noProof="0">
                <a:ln>
                  <a:noFill/>
                </a:ln>
                <a:solidFill>
                  <a:prstClr val="black"/>
                </a:solidFill>
                <a:effectLst/>
                <a:uLnTx/>
                <a:uFillTx/>
                <a:latin typeface="Calibri Light" panose="020F0302020204030204"/>
                <a:ea typeface="+mn-ea"/>
                <a:cs typeface="Arial" panose="020B0604020202020204" pitchFamily="34" charset="0"/>
              </a:rPr>
              <a:t>Occupational Association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a:ln>
                  <a:noFill/>
                </a:ln>
                <a:solidFill>
                  <a:prstClr val="black"/>
                </a:solidFill>
                <a:effectLst/>
                <a:uLnTx/>
                <a:uFillTx/>
                <a:latin typeface="Calibri Light" panose="020F0302020204030204"/>
                <a:ea typeface="+mn-ea"/>
                <a:cs typeface="Arial" panose="020B0604020202020204" pitchFamily="34" charset="0"/>
              </a:rPr>
              <a:t>Job, Duty, Position Alignment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a:ln>
                  <a:noFill/>
                </a:ln>
                <a:solidFill>
                  <a:prstClr val="black"/>
                </a:solidFill>
                <a:effectLst/>
                <a:uLnTx/>
                <a:uFillTx/>
                <a:latin typeface="Calibri Light" panose="020F0302020204030204"/>
                <a:ea typeface="+mn-ea"/>
                <a:cs typeface="Arial" panose="020B0604020202020204" pitchFamily="34" charset="0"/>
              </a:rPr>
              <a:t>Levels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a:ln>
                  <a:noFill/>
                </a:ln>
                <a:solidFill>
                  <a:prstClr val="black"/>
                </a:solidFill>
                <a:effectLst/>
                <a:uLnTx/>
                <a:uFillTx/>
                <a:latin typeface="Calibri Light" panose="020F0302020204030204"/>
                <a:ea typeface="+mn-ea"/>
                <a:cs typeface="Arial" panose="020B0604020202020204" pitchFamily="34" charset="0"/>
              </a:rPr>
              <a:t>Subject Area</a:t>
            </a:r>
          </a:p>
        </p:txBody>
      </p:sp>
      <p:sp>
        <p:nvSpPr>
          <p:cNvPr id="23" name="TextBox 22">
            <a:extLst>
              <a:ext uri="{FF2B5EF4-FFF2-40B4-BE49-F238E27FC236}">
                <a16:creationId xmlns:a16="http://schemas.microsoft.com/office/drawing/2014/main" id="{FDF2496D-9BBA-2856-5409-5BE4358CD7DF}"/>
              </a:ext>
            </a:extLst>
          </p:cNvPr>
          <p:cNvSpPr txBox="1"/>
          <p:nvPr/>
        </p:nvSpPr>
        <p:spPr>
          <a:xfrm>
            <a:off x="4939063" y="3940678"/>
            <a:ext cx="1479094" cy="432501"/>
          </a:xfrm>
          <a:prstGeom prst="rect">
            <a:avLst/>
          </a:prstGeom>
          <a:solidFill>
            <a:srgbClr val="A6ADD0"/>
          </a:solidFill>
          <a:ln>
            <a:solidFill>
              <a:schemeClr val="tx1"/>
            </a:solidFill>
          </a:ln>
        </p:spPr>
        <p:txBody>
          <a:bodyPr wrap="square" lIns="0" tIns="45720" rIns="0" bIns="4572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Association</a:t>
            </a:r>
            <a:br>
              <a:rPr kumimoji="0" lang="en-US" sz="7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br>
            <a:r>
              <a:rPr kumimoji="0" lang="en-US" sz="700" b="0" i="1" u="none" strike="noStrike" kern="1200" cap="none" spc="0" normalizeH="0" baseline="0" noProof="0">
                <a:ln>
                  <a:noFill/>
                </a:ln>
                <a:solidFill>
                  <a:prstClr val="black"/>
                </a:solidFill>
                <a:effectLst/>
                <a:uLnTx/>
                <a:uFillTx/>
                <a:latin typeface="Calibri Light" panose="020F0302020204030204"/>
                <a:ea typeface="+mn-ea"/>
                <a:cs typeface="Arial" panose="020B0604020202020204" pitchFamily="34" charset="0"/>
              </a:rPr>
              <a:t>Type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a:ln>
                  <a:noFill/>
                </a:ln>
                <a:solidFill>
                  <a:prstClr val="black"/>
                </a:solidFill>
                <a:effectLst/>
                <a:uLnTx/>
                <a:uFillTx/>
                <a:latin typeface="Calibri Light" panose="020F0302020204030204"/>
                <a:ea typeface="+mn-ea"/>
                <a:cs typeface="Arial" panose="020B0604020202020204" pitchFamily="34" charset="0"/>
              </a:rPr>
              <a:t>Source / Destination</a:t>
            </a:r>
          </a:p>
        </p:txBody>
      </p:sp>
      <p:sp>
        <p:nvSpPr>
          <p:cNvPr id="24" name="TextBox 23">
            <a:extLst>
              <a:ext uri="{FF2B5EF4-FFF2-40B4-BE49-F238E27FC236}">
                <a16:creationId xmlns:a16="http://schemas.microsoft.com/office/drawing/2014/main" id="{0194BE2E-7752-0C46-C84B-61765DFDB95C}"/>
              </a:ext>
            </a:extLst>
          </p:cNvPr>
          <p:cNvSpPr txBox="1"/>
          <p:nvPr/>
        </p:nvSpPr>
        <p:spPr>
          <a:xfrm>
            <a:off x="4939063" y="5319623"/>
            <a:ext cx="1479096" cy="686584"/>
          </a:xfrm>
          <a:prstGeom prst="rect">
            <a:avLst/>
          </a:prstGeom>
          <a:solidFill>
            <a:srgbClr val="A6ADD0"/>
          </a:solidFill>
          <a:ln>
            <a:solidFill>
              <a:schemeClr val="tx1"/>
            </a:solidFill>
          </a:ln>
        </p:spPr>
        <p:txBody>
          <a:bodyPr wrap="square" lIns="0" tIns="45720" rIns="0" bIns="4572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Rubric (Localized)</a:t>
            </a:r>
            <a:br>
              <a:rPr kumimoji="0" lang="en-US" sz="7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br>
            <a:r>
              <a:rPr kumimoji="0" lang="en-US" sz="700" b="0" i="1" u="none" strike="noStrike" kern="1200" cap="none" spc="0" normalizeH="0" baseline="0" noProof="0">
                <a:ln>
                  <a:noFill/>
                </a:ln>
                <a:solidFill>
                  <a:prstClr val="black"/>
                </a:solidFill>
                <a:effectLst/>
                <a:uLnTx/>
                <a:uFillTx/>
                <a:latin typeface="Calibri Light" panose="020F0302020204030204"/>
                <a:ea typeface="+mn-ea"/>
                <a:cs typeface="Arial" panose="020B0604020202020204" pitchFamily="34" charset="0"/>
              </a:rPr>
              <a:t>Identifier / Category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a:ln>
                  <a:noFill/>
                </a:ln>
                <a:solidFill>
                  <a:prstClr val="black"/>
                </a:solidFill>
                <a:effectLst/>
                <a:uLnTx/>
                <a:uFillTx/>
                <a:latin typeface="Calibri Light" panose="020F0302020204030204"/>
                <a:ea typeface="+mn-ea"/>
                <a:cs typeface="Arial" panose="020B0604020202020204" pitchFamily="34" charset="0"/>
              </a:rPr>
              <a:t>Tasks, Conditions &amp; Standards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a:ln>
                  <a:noFill/>
                </a:ln>
                <a:solidFill>
                  <a:prstClr val="black"/>
                </a:solidFill>
                <a:effectLst/>
                <a:uLnTx/>
                <a:uFillTx/>
                <a:latin typeface="Calibri Light" panose="020F0302020204030204"/>
                <a:ea typeface="+mn-ea"/>
                <a:cs typeface="Arial" panose="020B0604020202020204" pitchFamily="34" charset="0"/>
              </a:rPr>
              <a:t>Performance Criteria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a:ln>
                  <a:noFill/>
                </a:ln>
                <a:solidFill>
                  <a:prstClr val="black"/>
                </a:solidFill>
                <a:effectLst/>
                <a:uLnTx/>
                <a:uFillTx/>
                <a:latin typeface="Calibri Light" panose="020F0302020204030204"/>
                <a:ea typeface="+mn-ea"/>
                <a:cs typeface="Arial" panose="020B0604020202020204" pitchFamily="34" charset="0"/>
              </a:rPr>
              <a:t>Weighting</a:t>
            </a:r>
          </a:p>
        </p:txBody>
      </p:sp>
      <p:sp>
        <p:nvSpPr>
          <p:cNvPr id="25" name="TextBox 24">
            <a:extLst>
              <a:ext uri="{FF2B5EF4-FFF2-40B4-BE49-F238E27FC236}">
                <a16:creationId xmlns:a16="http://schemas.microsoft.com/office/drawing/2014/main" id="{9DDFFA6F-F933-197E-9EE8-8E0E9DEC0AA2}"/>
              </a:ext>
            </a:extLst>
          </p:cNvPr>
          <p:cNvSpPr txBox="1"/>
          <p:nvPr/>
        </p:nvSpPr>
        <p:spPr>
          <a:xfrm>
            <a:off x="4939065" y="4510762"/>
            <a:ext cx="1479094" cy="686584"/>
          </a:xfrm>
          <a:prstGeom prst="rect">
            <a:avLst/>
          </a:prstGeom>
          <a:solidFill>
            <a:srgbClr val="A6ADD0"/>
          </a:solidFill>
          <a:ln>
            <a:solidFill>
              <a:schemeClr val="tx1"/>
            </a:solidFill>
          </a:ln>
        </p:spPr>
        <p:txBody>
          <a:bodyPr wrap="square" lIns="0" tIns="45720" rIns="0" bIns="4572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Competency Definition</a:t>
            </a:r>
            <a:br>
              <a:rPr kumimoji="0" lang="en-US" sz="7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br>
            <a:r>
              <a:rPr kumimoji="0" lang="en-US" sz="700" b="0" i="1" u="none" strike="noStrike" kern="1200" cap="none" spc="0" normalizeH="0" baseline="0" noProof="0">
                <a:ln>
                  <a:noFill/>
                </a:ln>
                <a:solidFill>
                  <a:prstClr val="black"/>
                </a:solidFill>
                <a:effectLst/>
                <a:uLnTx/>
                <a:uFillTx/>
                <a:latin typeface="Calibri Light" panose="020F0302020204030204"/>
                <a:ea typeface="+mn-ea"/>
                <a:cs typeface="Arial" panose="020B0604020202020204" pitchFamily="34" charset="0"/>
              </a:rPr>
              <a:t>Node Identifiers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a:ln>
                  <a:noFill/>
                </a:ln>
                <a:solidFill>
                  <a:prstClr val="black"/>
                </a:solidFill>
                <a:effectLst/>
                <a:uLnTx/>
                <a:uFillTx/>
                <a:latin typeface="Calibri Light" panose="020F0302020204030204"/>
                <a:ea typeface="+mn-ea"/>
                <a:cs typeface="Arial" panose="020B0604020202020204" pitchFamily="34" charset="0"/>
              </a:rPr>
              <a:t>Education Requirements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a:ln>
                  <a:noFill/>
                </a:ln>
                <a:solidFill>
                  <a:prstClr val="black"/>
                </a:solidFill>
                <a:effectLst/>
                <a:uLnTx/>
                <a:uFillTx/>
                <a:latin typeface="Calibri Light" panose="020F0302020204030204"/>
                <a:ea typeface="+mn-ea"/>
                <a:cs typeface="Arial" panose="020B0604020202020204" pitchFamily="34" charset="0"/>
              </a:rPr>
              <a:t>Standards / SOPs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a:ln>
                  <a:noFill/>
                </a:ln>
                <a:solidFill>
                  <a:prstClr val="black"/>
                </a:solidFill>
                <a:effectLst/>
                <a:uLnTx/>
                <a:uFillTx/>
                <a:latin typeface="Calibri Light" panose="020F0302020204030204"/>
                <a:ea typeface="+mn-ea"/>
                <a:cs typeface="Arial" panose="020B0604020202020204" pitchFamily="34" charset="0"/>
              </a:rPr>
              <a:t>Alignment Information</a:t>
            </a:r>
          </a:p>
        </p:txBody>
      </p:sp>
      <p:sp>
        <p:nvSpPr>
          <p:cNvPr id="26" name="TextBox 25">
            <a:extLst>
              <a:ext uri="{FF2B5EF4-FFF2-40B4-BE49-F238E27FC236}">
                <a16:creationId xmlns:a16="http://schemas.microsoft.com/office/drawing/2014/main" id="{A6278E89-94D3-D5B2-D244-37B1E2DAF71C}"/>
              </a:ext>
            </a:extLst>
          </p:cNvPr>
          <p:cNvSpPr txBox="1"/>
          <p:nvPr/>
        </p:nvSpPr>
        <p:spPr>
          <a:xfrm>
            <a:off x="3659044" y="5319623"/>
            <a:ext cx="1080282" cy="686584"/>
          </a:xfrm>
          <a:prstGeom prst="rect">
            <a:avLst/>
          </a:prstGeom>
          <a:solidFill>
            <a:srgbClr val="A6ADD0"/>
          </a:solidFill>
          <a:ln>
            <a:solidFill>
              <a:schemeClr val="tx1"/>
            </a:solidFill>
          </a:ln>
        </p:spPr>
        <p:txBody>
          <a:bodyPr wrap="square" lIns="0" tIns="45720" rIns="0" bIns="4572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Competency Set</a:t>
            </a:r>
            <a:br>
              <a:rPr kumimoji="0" lang="en-US" sz="7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br>
            <a:r>
              <a:rPr kumimoji="0" lang="en-US" sz="700" b="0" i="1" u="none" strike="noStrike" kern="1200" cap="none" spc="0" normalizeH="0" baseline="0" noProof="0">
                <a:ln>
                  <a:noFill/>
                </a:ln>
                <a:solidFill>
                  <a:prstClr val="black"/>
                </a:solidFill>
                <a:effectLst/>
                <a:uLnTx/>
                <a:uFillTx/>
                <a:latin typeface="Calibri Light" panose="020F0302020204030204"/>
                <a:ea typeface="+mn-ea"/>
                <a:cs typeface="Arial" panose="020B0604020202020204" pitchFamily="34" charset="0"/>
              </a:rPr>
              <a:t>Credentials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a:ln>
                  <a:noFill/>
                </a:ln>
                <a:solidFill>
                  <a:prstClr val="black"/>
                </a:solidFill>
                <a:effectLst/>
                <a:uLnTx/>
                <a:uFillTx/>
                <a:latin typeface="Calibri Light" panose="020F0302020204030204"/>
                <a:ea typeface="+mn-ea"/>
                <a:cs typeface="Arial" panose="020B0604020202020204" pitchFamily="34" charset="0"/>
              </a:rPr>
              <a:t>Hierarchical Information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a:ln>
                  <a:noFill/>
                </a:ln>
                <a:solidFill>
                  <a:prstClr val="black"/>
                </a:solidFill>
                <a:effectLst/>
                <a:uLnTx/>
                <a:uFillTx/>
                <a:latin typeface="Calibri Light" panose="020F0302020204030204"/>
                <a:ea typeface="+mn-ea"/>
                <a:cs typeface="Arial" panose="020B0604020202020204" pitchFamily="34" charset="0"/>
              </a:rPr>
              <a:t>Program of Instruction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a:ln>
                  <a:noFill/>
                </a:ln>
                <a:solidFill>
                  <a:prstClr val="black"/>
                </a:solidFill>
                <a:effectLst/>
                <a:uLnTx/>
                <a:uFillTx/>
                <a:latin typeface="Calibri Light" panose="020F0302020204030204"/>
                <a:ea typeface="+mn-ea"/>
                <a:cs typeface="Arial" panose="020B0604020202020204" pitchFamily="34" charset="0"/>
              </a:rPr>
              <a:t>Completion Criteria</a:t>
            </a:r>
          </a:p>
        </p:txBody>
      </p:sp>
      <p:cxnSp>
        <p:nvCxnSpPr>
          <p:cNvPr id="27" name="Straight Connector 41">
            <a:extLst>
              <a:ext uri="{FF2B5EF4-FFF2-40B4-BE49-F238E27FC236}">
                <a16:creationId xmlns:a16="http://schemas.microsoft.com/office/drawing/2014/main" id="{4D25525F-D696-66F5-9866-FF0FCA17F44B}"/>
              </a:ext>
            </a:extLst>
          </p:cNvPr>
          <p:cNvCxnSpPr>
            <a:cxnSpLocks/>
            <a:stCxn id="22" idx="1"/>
            <a:endCxn id="21" idx="3"/>
          </p:cNvCxnSpPr>
          <p:nvPr/>
        </p:nvCxnSpPr>
        <p:spPr>
          <a:xfrm flipH="1">
            <a:off x="3289282" y="4156929"/>
            <a:ext cx="252312" cy="0"/>
          </a:xfrm>
          <a:prstGeom prst="straightConnector1">
            <a:avLst/>
          </a:prstGeom>
          <a:noFill/>
          <a:ln w="12700" cap="flat" cmpd="sng" algn="ctr">
            <a:solidFill>
              <a:sysClr val="windowText" lastClr="000000"/>
            </a:solidFill>
            <a:prstDash val="solid"/>
            <a:miter lim="800000"/>
          </a:ln>
          <a:effectLst/>
        </p:spPr>
      </p:cxnSp>
      <p:cxnSp>
        <p:nvCxnSpPr>
          <p:cNvPr id="28" name="Straight Connector 41">
            <a:extLst>
              <a:ext uri="{FF2B5EF4-FFF2-40B4-BE49-F238E27FC236}">
                <a16:creationId xmlns:a16="http://schemas.microsoft.com/office/drawing/2014/main" id="{10B6D1C4-9970-0AE5-A074-122FB785E0F9}"/>
              </a:ext>
            </a:extLst>
          </p:cNvPr>
          <p:cNvCxnSpPr>
            <a:cxnSpLocks/>
            <a:stCxn id="23" idx="1"/>
            <a:endCxn id="22" idx="3"/>
          </p:cNvCxnSpPr>
          <p:nvPr/>
        </p:nvCxnSpPr>
        <p:spPr>
          <a:xfrm flipH="1">
            <a:off x="4842016" y="4156929"/>
            <a:ext cx="97047" cy="0"/>
          </a:xfrm>
          <a:prstGeom prst="straightConnector1">
            <a:avLst/>
          </a:prstGeom>
          <a:noFill/>
          <a:ln w="12700" cap="flat" cmpd="sng" algn="ctr">
            <a:solidFill>
              <a:sysClr val="windowText" lastClr="000000"/>
            </a:solidFill>
            <a:prstDash val="solid"/>
            <a:miter lim="800000"/>
          </a:ln>
          <a:effectLst/>
        </p:spPr>
      </p:cxnSp>
      <p:cxnSp>
        <p:nvCxnSpPr>
          <p:cNvPr id="29" name="Straight Connector 41">
            <a:extLst>
              <a:ext uri="{FF2B5EF4-FFF2-40B4-BE49-F238E27FC236}">
                <a16:creationId xmlns:a16="http://schemas.microsoft.com/office/drawing/2014/main" id="{9A85EC35-89EE-4FA6-70AF-F586426D83F5}"/>
              </a:ext>
            </a:extLst>
          </p:cNvPr>
          <p:cNvCxnSpPr>
            <a:cxnSpLocks/>
            <a:stCxn id="23" idx="2"/>
            <a:endCxn id="25" idx="0"/>
          </p:cNvCxnSpPr>
          <p:nvPr/>
        </p:nvCxnSpPr>
        <p:spPr>
          <a:xfrm>
            <a:off x="5678610" y="4373179"/>
            <a:ext cx="2" cy="137583"/>
          </a:xfrm>
          <a:prstGeom prst="straightConnector1">
            <a:avLst/>
          </a:prstGeom>
          <a:noFill/>
          <a:ln w="12700" cap="flat" cmpd="sng" algn="ctr">
            <a:solidFill>
              <a:sysClr val="windowText" lastClr="000000"/>
            </a:solidFill>
            <a:prstDash val="solid"/>
            <a:miter lim="800000"/>
          </a:ln>
          <a:effectLst/>
        </p:spPr>
      </p:cxnSp>
      <p:cxnSp>
        <p:nvCxnSpPr>
          <p:cNvPr id="30" name="Straight Connector 41">
            <a:extLst>
              <a:ext uri="{FF2B5EF4-FFF2-40B4-BE49-F238E27FC236}">
                <a16:creationId xmlns:a16="http://schemas.microsoft.com/office/drawing/2014/main" id="{142F8D37-3685-7198-BBF2-4E85BA993019}"/>
              </a:ext>
            </a:extLst>
          </p:cNvPr>
          <p:cNvCxnSpPr>
            <a:cxnSpLocks/>
            <a:stCxn id="25" idx="2"/>
            <a:endCxn id="24" idx="0"/>
          </p:cNvCxnSpPr>
          <p:nvPr/>
        </p:nvCxnSpPr>
        <p:spPr>
          <a:xfrm flipH="1">
            <a:off x="5678611" y="5197346"/>
            <a:ext cx="1" cy="122277"/>
          </a:xfrm>
          <a:prstGeom prst="straightConnector1">
            <a:avLst/>
          </a:prstGeom>
          <a:noFill/>
          <a:ln w="12700" cap="flat" cmpd="sng" algn="ctr">
            <a:solidFill>
              <a:sysClr val="windowText" lastClr="000000"/>
            </a:solidFill>
            <a:prstDash val="solid"/>
            <a:miter lim="800000"/>
          </a:ln>
          <a:effectLst/>
        </p:spPr>
      </p:cxnSp>
      <p:cxnSp>
        <p:nvCxnSpPr>
          <p:cNvPr id="31" name="Straight Connector 41">
            <a:extLst>
              <a:ext uri="{FF2B5EF4-FFF2-40B4-BE49-F238E27FC236}">
                <a16:creationId xmlns:a16="http://schemas.microsoft.com/office/drawing/2014/main" id="{FC3A9110-3F40-2885-A1C7-064B786C4224}"/>
              </a:ext>
            </a:extLst>
          </p:cNvPr>
          <p:cNvCxnSpPr>
            <a:cxnSpLocks/>
            <a:stCxn id="22" idx="2"/>
            <a:endCxn id="26" idx="0"/>
          </p:cNvCxnSpPr>
          <p:nvPr/>
        </p:nvCxnSpPr>
        <p:spPr>
          <a:xfrm>
            <a:off x="4191805" y="4500221"/>
            <a:ext cx="7380" cy="819402"/>
          </a:xfrm>
          <a:prstGeom prst="straightConnector1">
            <a:avLst/>
          </a:prstGeom>
          <a:noFill/>
          <a:ln w="12700" cap="flat" cmpd="sng" algn="ctr">
            <a:solidFill>
              <a:sysClr val="windowText" lastClr="000000"/>
            </a:solidFill>
            <a:prstDash val="solid"/>
            <a:miter lim="800000"/>
          </a:ln>
          <a:effectLst/>
        </p:spPr>
      </p:cxnSp>
      <p:cxnSp>
        <p:nvCxnSpPr>
          <p:cNvPr id="32" name="Straight Connector 41">
            <a:extLst>
              <a:ext uri="{FF2B5EF4-FFF2-40B4-BE49-F238E27FC236}">
                <a16:creationId xmlns:a16="http://schemas.microsoft.com/office/drawing/2014/main" id="{1D166B36-9602-ACD3-F8F2-3137EA7C047A}"/>
              </a:ext>
            </a:extLst>
          </p:cNvPr>
          <p:cNvCxnSpPr>
            <a:cxnSpLocks/>
            <a:stCxn id="24" idx="2"/>
            <a:endCxn id="33" idx="0"/>
          </p:cNvCxnSpPr>
          <p:nvPr/>
        </p:nvCxnSpPr>
        <p:spPr>
          <a:xfrm flipH="1">
            <a:off x="5678350" y="6006207"/>
            <a:ext cx="261" cy="173865"/>
          </a:xfrm>
          <a:prstGeom prst="straightConnector1">
            <a:avLst/>
          </a:prstGeom>
          <a:noFill/>
          <a:ln w="12700" cap="flat" cmpd="sng" algn="ctr">
            <a:solidFill>
              <a:sysClr val="windowText" lastClr="000000"/>
            </a:solidFill>
            <a:prstDash val="solid"/>
            <a:miter lim="800000"/>
          </a:ln>
          <a:effectLst/>
        </p:spPr>
      </p:cxnSp>
      <p:sp>
        <p:nvSpPr>
          <p:cNvPr id="33" name="TextBox 32">
            <a:extLst>
              <a:ext uri="{FF2B5EF4-FFF2-40B4-BE49-F238E27FC236}">
                <a16:creationId xmlns:a16="http://schemas.microsoft.com/office/drawing/2014/main" id="{129C2100-9648-309B-7744-A560C2A69128}"/>
              </a:ext>
            </a:extLst>
          </p:cNvPr>
          <p:cNvSpPr txBox="1"/>
          <p:nvPr/>
        </p:nvSpPr>
        <p:spPr>
          <a:xfrm>
            <a:off x="4938801" y="6180072"/>
            <a:ext cx="1479097" cy="554778"/>
          </a:xfrm>
          <a:prstGeom prst="rect">
            <a:avLst/>
          </a:prstGeom>
          <a:solidFill>
            <a:srgbClr val="A6ADD0"/>
          </a:solidFill>
          <a:ln>
            <a:solidFill>
              <a:schemeClr val="tx1"/>
            </a:solidFill>
          </a:ln>
        </p:spPr>
        <p:txBody>
          <a:bodyPr wrap="square" lIns="0" tIns="45720" rIns="0" bIns="4572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Assessment / Evaluation</a:t>
            </a:r>
            <a:br>
              <a:rPr kumimoji="0" lang="en-US" sz="7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br>
            <a:r>
              <a:rPr kumimoji="0" lang="en-US" sz="700" b="0" i="1" u="none" strike="noStrike" kern="1200" cap="none" spc="0" normalizeH="0" baseline="0" noProof="0">
                <a:ln>
                  <a:noFill/>
                </a:ln>
                <a:solidFill>
                  <a:prstClr val="black"/>
                </a:solidFill>
                <a:effectLst/>
                <a:uLnTx/>
                <a:uFillTx/>
                <a:latin typeface="Calibri Light" panose="020F0302020204030204"/>
                <a:ea typeface="+mn-ea"/>
                <a:cs typeface="Arial" panose="020B0604020202020204" pitchFamily="34" charset="0"/>
              </a:rPr>
              <a:t>Credentials / Badges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a:ln>
                  <a:noFill/>
                </a:ln>
                <a:solidFill>
                  <a:prstClr val="black"/>
                </a:solidFill>
                <a:effectLst/>
                <a:uLnTx/>
                <a:uFillTx/>
                <a:latin typeface="Calibri Light" panose="020F0302020204030204"/>
                <a:ea typeface="+mn-ea"/>
                <a:cs typeface="Arial" panose="020B0604020202020204" pitchFamily="34" charset="0"/>
              </a:rPr>
              <a:t>Minimum Levels of Proficiency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a:ln>
                  <a:noFill/>
                </a:ln>
                <a:solidFill>
                  <a:prstClr val="black"/>
                </a:solidFill>
                <a:effectLst/>
                <a:uLnTx/>
                <a:uFillTx/>
                <a:latin typeface="Calibri Light" panose="020F0302020204030204"/>
                <a:ea typeface="+mn-ea"/>
                <a:cs typeface="Arial" panose="020B0604020202020204" pitchFamily="34" charset="0"/>
              </a:rPr>
              <a:t>Demonstration Requirements</a:t>
            </a:r>
          </a:p>
        </p:txBody>
      </p:sp>
      <p:cxnSp>
        <p:nvCxnSpPr>
          <p:cNvPr id="34" name="Straight Connector 41">
            <a:extLst>
              <a:ext uri="{FF2B5EF4-FFF2-40B4-BE49-F238E27FC236}">
                <a16:creationId xmlns:a16="http://schemas.microsoft.com/office/drawing/2014/main" id="{7ACF34C8-565E-CF0C-CA48-C390ED35B11E}"/>
              </a:ext>
            </a:extLst>
          </p:cNvPr>
          <p:cNvCxnSpPr>
            <a:cxnSpLocks/>
            <a:stCxn id="26" idx="3"/>
            <a:endCxn id="24" idx="1"/>
          </p:cNvCxnSpPr>
          <p:nvPr/>
        </p:nvCxnSpPr>
        <p:spPr>
          <a:xfrm>
            <a:off x="4739326" y="5662915"/>
            <a:ext cx="199737" cy="0"/>
          </a:xfrm>
          <a:prstGeom prst="straightConnector1">
            <a:avLst/>
          </a:prstGeom>
          <a:noFill/>
          <a:ln w="12700" cap="flat" cmpd="sng" algn="ctr">
            <a:solidFill>
              <a:sysClr val="windowText" lastClr="000000"/>
            </a:solidFill>
            <a:prstDash val="solid"/>
            <a:miter lim="800000"/>
          </a:ln>
          <a:effectLst/>
        </p:spPr>
      </p:cxnSp>
      <p:cxnSp>
        <p:nvCxnSpPr>
          <p:cNvPr id="35" name="Straight Connector 41">
            <a:extLst>
              <a:ext uri="{FF2B5EF4-FFF2-40B4-BE49-F238E27FC236}">
                <a16:creationId xmlns:a16="http://schemas.microsoft.com/office/drawing/2014/main" id="{18324953-66FE-EA8F-E4D9-3AAD7791ED0D}"/>
              </a:ext>
            </a:extLst>
          </p:cNvPr>
          <p:cNvCxnSpPr>
            <a:cxnSpLocks/>
            <a:stCxn id="22" idx="2"/>
            <a:endCxn id="25" idx="1"/>
          </p:cNvCxnSpPr>
          <p:nvPr/>
        </p:nvCxnSpPr>
        <p:spPr>
          <a:xfrm rot="16200000" flipH="1">
            <a:off x="4388519" y="4303507"/>
            <a:ext cx="353833" cy="747260"/>
          </a:xfrm>
          <a:prstGeom prst="bentConnector2">
            <a:avLst/>
          </a:prstGeom>
          <a:noFill/>
          <a:ln w="12700" cap="flat" cmpd="sng" algn="ctr">
            <a:solidFill>
              <a:sysClr val="windowText" lastClr="000000"/>
            </a:solidFill>
            <a:prstDash val="solid"/>
            <a:miter lim="800000"/>
          </a:ln>
          <a:effectLst/>
        </p:spPr>
      </p:cxnSp>
      <p:sp>
        <p:nvSpPr>
          <p:cNvPr id="36" name="Rounded Rectangle 94">
            <a:extLst>
              <a:ext uri="{FF2B5EF4-FFF2-40B4-BE49-F238E27FC236}">
                <a16:creationId xmlns:a16="http://schemas.microsoft.com/office/drawing/2014/main" id="{DD9908D0-0640-5F98-87E9-BF281011AA09}"/>
              </a:ext>
            </a:extLst>
          </p:cNvPr>
          <p:cNvSpPr/>
          <p:nvPr/>
        </p:nvSpPr>
        <p:spPr>
          <a:xfrm>
            <a:off x="2010963" y="4646161"/>
            <a:ext cx="1512159" cy="673431"/>
          </a:xfrm>
          <a:prstGeom prst="roundRect">
            <a:avLst>
              <a:gd name="adj" fmla="val 0"/>
            </a:avLst>
          </a:prstGeom>
          <a:solidFill>
            <a:srgbClr val="543E8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white"/>
                </a:solidFill>
                <a:effectLst/>
                <a:uLnTx/>
                <a:uFillTx/>
                <a:latin typeface="Arial" panose="020B0604020202020204"/>
                <a:ea typeface="+mn-ea"/>
                <a:cs typeface="+mn-cs"/>
              </a:rPr>
              <a:t>Sharable Competency </a:t>
            </a:r>
            <a:br>
              <a:rPr kumimoji="0" lang="en-US" sz="1000" b="1" i="0" u="none" strike="noStrike" kern="0" cap="none" spc="0" normalizeH="0" baseline="0" noProof="0">
                <a:ln>
                  <a:noFill/>
                </a:ln>
                <a:solidFill>
                  <a:prstClr val="white"/>
                </a:solidFill>
                <a:effectLst/>
                <a:uLnTx/>
                <a:uFillTx/>
                <a:latin typeface="Arial" panose="020B0604020202020204"/>
                <a:ea typeface="+mn-ea"/>
                <a:cs typeface="+mn-cs"/>
              </a:rPr>
            </a:br>
            <a:r>
              <a:rPr kumimoji="0" lang="en-US" sz="1000" b="1" i="0" u="none" strike="noStrike" kern="0" cap="none" spc="0" normalizeH="0" baseline="0" noProof="0">
                <a:ln>
                  <a:noFill/>
                </a:ln>
                <a:solidFill>
                  <a:prstClr val="white"/>
                </a:solidFill>
                <a:effectLst/>
                <a:uLnTx/>
                <a:uFillTx/>
                <a:latin typeface="Arial" panose="020B0604020202020204"/>
                <a:ea typeface="+mn-ea"/>
                <a:cs typeface="+mn-cs"/>
              </a:rPr>
              <a:t>Definitions (SCD)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white"/>
                </a:solidFill>
                <a:effectLst/>
                <a:uLnTx/>
                <a:uFillTx/>
                <a:latin typeface="Arial" panose="020B0604020202020204"/>
                <a:ea typeface="+mn-ea"/>
                <a:cs typeface="+mn-cs"/>
              </a:rPr>
              <a:t>(IEEE 1484.20.3)</a:t>
            </a:r>
          </a:p>
        </p:txBody>
      </p:sp>
      <p:sp>
        <p:nvSpPr>
          <p:cNvPr id="37" name="TextBox 36">
            <a:extLst>
              <a:ext uri="{FF2B5EF4-FFF2-40B4-BE49-F238E27FC236}">
                <a16:creationId xmlns:a16="http://schemas.microsoft.com/office/drawing/2014/main" id="{DC318F3E-B013-B89E-8687-37D3BEF1E9CD}"/>
              </a:ext>
            </a:extLst>
          </p:cNvPr>
          <p:cNvSpPr txBox="1"/>
          <p:nvPr/>
        </p:nvSpPr>
        <p:spPr>
          <a:xfrm>
            <a:off x="87773" y="3816764"/>
            <a:ext cx="1048431" cy="686584"/>
          </a:xfrm>
          <a:prstGeom prst="rect">
            <a:avLst/>
          </a:prstGeom>
          <a:solidFill>
            <a:srgbClr val="D9651D"/>
          </a:solidFill>
          <a:ln>
            <a:solidFill>
              <a:schemeClr val="tx1"/>
            </a:solidFill>
          </a:ln>
        </p:spPr>
        <p:txBody>
          <a:bodyPr wrap="square" lIns="0" tIns="45720" rIns="0" bIns="4572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Credentials</a:t>
            </a:r>
            <a:endParaRPr kumimoji="0" lang="en-US" sz="800" b="0" i="1" u="none" strike="noStrike" kern="0" cap="none" spc="0" normalizeH="0" baseline="0" noProof="0">
              <a:ln>
                <a:noFill/>
              </a:ln>
              <a:solidFill>
                <a:prstClr val="black"/>
              </a:solidFill>
              <a:effectLst/>
              <a:uLnTx/>
              <a:uFillTx/>
              <a:latin typeface="Calibri Light" panose="020F0302020204030204"/>
              <a:ea typeface="+mn-ea"/>
              <a:cs typeface="Arial" panose="020B0604020202020204" pitchFamily="34" charset="0"/>
            </a:endParaRPr>
          </a:p>
        </p:txBody>
      </p:sp>
      <p:sp>
        <p:nvSpPr>
          <p:cNvPr id="39" name="TextBox 38">
            <a:extLst>
              <a:ext uri="{FF2B5EF4-FFF2-40B4-BE49-F238E27FC236}">
                <a16:creationId xmlns:a16="http://schemas.microsoft.com/office/drawing/2014/main" id="{B4A610E1-68B9-A0C1-D64C-B78381C82CCD}"/>
              </a:ext>
            </a:extLst>
          </p:cNvPr>
          <p:cNvSpPr txBox="1"/>
          <p:nvPr/>
        </p:nvSpPr>
        <p:spPr>
          <a:xfrm>
            <a:off x="87773" y="4533019"/>
            <a:ext cx="1048431" cy="686584"/>
          </a:xfrm>
          <a:prstGeom prst="rect">
            <a:avLst/>
          </a:prstGeom>
          <a:solidFill>
            <a:srgbClr val="D9651D"/>
          </a:solidFill>
          <a:ln>
            <a:solidFill>
              <a:schemeClr val="tx1"/>
            </a:solidFill>
          </a:ln>
        </p:spPr>
        <p:txBody>
          <a:bodyPr wrap="square" lIns="0" tIns="45720" rIns="0" bIns="4572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HR Open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Job Data Exchange</a:t>
            </a:r>
            <a:endParaRPr kumimoji="0" lang="en-US" sz="800" b="0" i="1" u="none" strike="noStrike" kern="0" cap="none" spc="0" normalizeH="0" baseline="0" noProof="0">
              <a:ln>
                <a:noFill/>
              </a:ln>
              <a:solidFill>
                <a:prstClr val="black"/>
              </a:solidFill>
              <a:effectLst/>
              <a:uLnTx/>
              <a:uFillTx/>
              <a:latin typeface="Calibri Light" panose="020F0302020204030204"/>
              <a:ea typeface="+mn-ea"/>
              <a:cs typeface="Arial" panose="020B0604020202020204" pitchFamily="34" charset="0"/>
            </a:endParaRPr>
          </a:p>
        </p:txBody>
      </p:sp>
      <p:cxnSp>
        <p:nvCxnSpPr>
          <p:cNvPr id="40" name="Connector: Elbow 39">
            <a:extLst>
              <a:ext uri="{FF2B5EF4-FFF2-40B4-BE49-F238E27FC236}">
                <a16:creationId xmlns:a16="http://schemas.microsoft.com/office/drawing/2014/main" id="{2540691C-C33D-C017-4F71-347DC8164B4B}"/>
              </a:ext>
            </a:extLst>
          </p:cNvPr>
          <p:cNvCxnSpPr>
            <a:stCxn id="39" idx="3"/>
            <a:endCxn id="21" idx="1"/>
          </p:cNvCxnSpPr>
          <p:nvPr/>
        </p:nvCxnSpPr>
        <p:spPr>
          <a:xfrm flipV="1">
            <a:off x="1136204" y="4156929"/>
            <a:ext cx="1104647" cy="719382"/>
          </a:xfrm>
          <a:prstGeom prst="bentConnector3">
            <a:avLst>
              <a:gd name="adj1" fmla="val 59657"/>
            </a:avLst>
          </a:prstGeom>
          <a:noFill/>
          <a:ln w="19050" cap="flat" cmpd="sng" algn="ctr">
            <a:solidFill>
              <a:sysClr val="windowText" lastClr="000000"/>
            </a:solidFill>
            <a:prstDash val="solid"/>
            <a:miter lim="800000"/>
            <a:headEnd type="triangle"/>
            <a:tailEnd type="none"/>
          </a:ln>
          <a:effectLst/>
        </p:spPr>
      </p:cxnSp>
      <p:sp>
        <p:nvSpPr>
          <p:cNvPr id="41" name="TextBox 40">
            <a:extLst>
              <a:ext uri="{FF2B5EF4-FFF2-40B4-BE49-F238E27FC236}">
                <a16:creationId xmlns:a16="http://schemas.microsoft.com/office/drawing/2014/main" id="{227FB350-C2CB-6BC9-68FC-B0A5F696E928}"/>
              </a:ext>
            </a:extLst>
          </p:cNvPr>
          <p:cNvSpPr txBox="1"/>
          <p:nvPr/>
        </p:nvSpPr>
        <p:spPr>
          <a:xfrm>
            <a:off x="102289" y="5250711"/>
            <a:ext cx="1048431" cy="686584"/>
          </a:xfrm>
          <a:prstGeom prst="rect">
            <a:avLst/>
          </a:prstGeom>
          <a:solidFill>
            <a:srgbClr val="D9651D"/>
          </a:solidFill>
          <a:ln>
            <a:solidFill>
              <a:schemeClr val="tx1"/>
            </a:solidFill>
          </a:ln>
        </p:spPr>
        <p:txBody>
          <a:bodyPr wrap="square" lIns="0" tIns="45720" rIns="0" bIns="4572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Career Pathways</a:t>
            </a:r>
            <a:endParaRPr kumimoji="0" lang="en-US" sz="800" b="0" i="1" u="none" strike="noStrike" kern="0" cap="none" spc="0" normalizeH="0" baseline="0" noProof="0">
              <a:ln>
                <a:noFill/>
              </a:ln>
              <a:solidFill>
                <a:prstClr val="black"/>
              </a:solidFill>
              <a:effectLst/>
              <a:uLnTx/>
              <a:uFillTx/>
              <a:latin typeface="Calibri Light" panose="020F0302020204030204"/>
              <a:ea typeface="+mn-ea"/>
              <a:cs typeface="Arial" panose="020B0604020202020204" pitchFamily="34" charset="0"/>
            </a:endParaRPr>
          </a:p>
        </p:txBody>
      </p:sp>
      <p:cxnSp>
        <p:nvCxnSpPr>
          <p:cNvPr id="42" name="Connector: Elbow 41">
            <a:extLst>
              <a:ext uri="{FF2B5EF4-FFF2-40B4-BE49-F238E27FC236}">
                <a16:creationId xmlns:a16="http://schemas.microsoft.com/office/drawing/2014/main" id="{34FA6C29-1E6D-5A46-20EC-A836BDCBFE6C}"/>
              </a:ext>
            </a:extLst>
          </p:cNvPr>
          <p:cNvCxnSpPr>
            <a:cxnSpLocks/>
            <a:stCxn id="41" idx="3"/>
            <a:endCxn id="21" idx="1"/>
          </p:cNvCxnSpPr>
          <p:nvPr/>
        </p:nvCxnSpPr>
        <p:spPr>
          <a:xfrm flipV="1">
            <a:off x="1150720" y="4156929"/>
            <a:ext cx="1090131" cy="1437074"/>
          </a:xfrm>
          <a:prstGeom prst="bentConnector3">
            <a:avLst>
              <a:gd name="adj1" fmla="val 59087"/>
            </a:avLst>
          </a:prstGeom>
          <a:noFill/>
          <a:ln w="19050" cap="flat" cmpd="sng" algn="ctr">
            <a:solidFill>
              <a:sysClr val="windowText" lastClr="000000"/>
            </a:solidFill>
            <a:prstDash val="solid"/>
            <a:miter lim="800000"/>
            <a:headEnd type="triangle"/>
            <a:tailEnd type="none"/>
          </a:ln>
          <a:effectLst/>
        </p:spPr>
      </p:cxnSp>
      <p:sp>
        <p:nvSpPr>
          <p:cNvPr id="43" name="TextBox 42">
            <a:extLst>
              <a:ext uri="{FF2B5EF4-FFF2-40B4-BE49-F238E27FC236}">
                <a16:creationId xmlns:a16="http://schemas.microsoft.com/office/drawing/2014/main" id="{A48160CC-FEC2-0F45-5801-EE311833D71C}"/>
              </a:ext>
            </a:extLst>
          </p:cNvPr>
          <p:cNvSpPr txBox="1"/>
          <p:nvPr/>
        </p:nvSpPr>
        <p:spPr>
          <a:xfrm>
            <a:off x="1112058" y="5298735"/>
            <a:ext cx="612568"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(CTDL)</a:t>
            </a:r>
          </a:p>
        </p:txBody>
      </p:sp>
      <p:sp>
        <p:nvSpPr>
          <p:cNvPr id="44" name="TextBox 43">
            <a:extLst>
              <a:ext uri="{FF2B5EF4-FFF2-40B4-BE49-F238E27FC236}">
                <a16:creationId xmlns:a16="http://schemas.microsoft.com/office/drawing/2014/main" id="{CA02E54B-E155-9645-308F-3E8D58E67933}"/>
              </a:ext>
            </a:extLst>
          </p:cNvPr>
          <p:cNvSpPr txBox="1"/>
          <p:nvPr/>
        </p:nvSpPr>
        <p:spPr>
          <a:xfrm>
            <a:off x="1122416" y="4562375"/>
            <a:ext cx="571976"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(CTDL)</a:t>
            </a:r>
          </a:p>
        </p:txBody>
      </p:sp>
      <p:sp>
        <p:nvSpPr>
          <p:cNvPr id="45" name="TextBox 44">
            <a:extLst>
              <a:ext uri="{FF2B5EF4-FFF2-40B4-BE49-F238E27FC236}">
                <a16:creationId xmlns:a16="http://schemas.microsoft.com/office/drawing/2014/main" id="{F7C523F5-738E-0CB6-B6BD-2009C71CE23F}"/>
              </a:ext>
            </a:extLst>
          </p:cNvPr>
          <p:cNvSpPr txBox="1"/>
          <p:nvPr/>
        </p:nvSpPr>
        <p:spPr>
          <a:xfrm>
            <a:off x="1160067" y="3838301"/>
            <a:ext cx="762334" cy="24241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(CTDL)</a:t>
            </a:r>
          </a:p>
        </p:txBody>
      </p:sp>
      <p:sp>
        <p:nvSpPr>
          <p:cNvPr id="46" name="Rounded Rectangle 94">
            <a:extLst>
              <a:ext uri="{FF2B5EF4-FFF2-40B4-BE49-F238E27FC236}">
                <a16:creationId xmlns:a16="http://schemas.microsoft.com/office/drawing/2014/main" id="{39E324D1-08E1-4145-826C-EB1FFB31CBFF}"/>
              </a:ext>
            </a:extLst>
          </p:cNvPr>
          <p:cNvSpPr/>
          <p:nvPr/>
        </p:nvSpPr>
        <p:spPr>
          <a:xfrm>
            <a:off x="103060" y="6006503"/>
            <a:ext cx="1600347" cy="779440"/>
          </a:xfrm>
          <a:prstGeom prst="roundRect">
            <a:avLst>
              <a:gd name="adj" fmla="val 0"/>
            </a:avLst>
          </a:prstGeom>
          <a:solidFill>
            <a:srgbClr val="A24B16"/>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Credential Transparency Description Language (CTDL)</a:t>
            </a:r>
          </a:p>
        </p:txBody>
      </p:sp>
      <p:cxnSp>
        <p:nvCxnSpPr>
          <p:cNvPr id="47" name="Connector: Elbow 46">
            <a:extLst>
              <a:ext uri="{FF2B5EF4-FFF2-40B4-BE49-F238E27FC236}">
                <a16:creationId xmlns:a16="http://schemas.microsoft.com/office/drawing/2014/main" id="{334D9F28-E074-E95B-F16C-1E45DB1BA5E3}"/>
              </a:ext>
            </a:extLst>
          </p:cNvPr>
          <p:cNvCxnSpPr>
            <a:stCxn id="13" idx="2"/>
            <a:endCxn id="37" idx="0"/>
          </p:cNvCxnSpPr>
          <p:nvPr/>
        </p:nvCxnSpPr>
        <p:spPr>
          <a:xfrm rot="5400000">
            <a:off x="951267" y="2603591"/>
            <a:ext cx="873896" cy="1552451"/>
          </a:xfrm>
          <a:prstGeom prst="bentConnector3">
            <a:avLst>
              <a:gd name="adj1" fmla="val 50000"/>
            </a:avLst>
          </a:prstGeom>
        </p:spPr>
        <p:style>
          <a:lnRef idx="3">
            <a:schemeClr val="dk1"/>
          </a:lnRef>
          <a:fillRef idx="0">
            <a:schemeClr val="dk1"/>
          </a:fillRef>
          <a:effectRef idx="2">
            <a:schemeClr val="dk1"/>
          </a:effectRef>
          <a:fontRef idx="minor">
            <a:schemeClr val="tx1"/>
          </a:fontRef>
        </p:style>
      </p:cxnSp>
      <p:cxnSp>
        <p:nvCxnSpPr>
          <p:cNvPr id="48" name="Connector: Elbow 47">
            <a:extLst>
              <a:ext uri="{FF2B5EF4-FFF2-40B4-BE49-F238E27FC236}">
                <a16:creationId xmlns:a16="http://schemas.microsoft.com/office/drawing/2014/main" id="{8BDB057A-0FE5-5E04-B908-EEE407ADFE6E}"/>
              </a:ext>
            </a:extLst>
          </p:cNvPr>
          <p:cNvCxnSpPr>
            <a:stCxn id="12" idx="2"/>
            <a:endCxn id="21" idx="0"/>
          </p:cNvCxnSpPr>
          <p:nvPr/>
        </p:nvCxnSpPr>
        <p:spPr>
          <a:xfrm rot="5400000">
            <a:off x="2695996" y="3012282"/>
            <a:ext cx="870426" cy="732284"/>
          </a:xfrm>
          <a:prstGeom prst="bentConnector3">
            <a:avLst>
              <a:gd name="adj1" fmla="val 50000"/>
            </a:avLst>
          </a:prstGeom>
        </p:spPr>
        <p:style>
          <a:lnRef idx="3">
            <a:schemeClr val="dk1"/>
          </a:lnRef>
          <a:fillRef idx="0">
            <a:schemeClr val="dk1"/>
          </a:fillRef>
          <a:effectRef idx="2">
            <a:schemeClr val="dk1"/>
          </a:effectRef>
          <a:fontRef idx="minor">
            <a:schemeClr val="tx1"/>
          </a:fontRef>
        </p:style>
      </p:cxnSp>
      <p:cxnSp>
        <p:nvCxnSpPr>
          <p:cNvPr id="49" name="Connector: Elbow 48">
            <a:extLst>
              <a:ext uri="{FF2B5EF4-FFF2-40B4-BE49-F238E27FC236}">
                <a16:creationId xmlns:a16="http://schemas.microsoft.com/office/drawing/2014/main" id="{917B650D-5D31-6376-669E-77975B5EC7A7}"/>
              </a:ext>
            </a:extLst>
          </p:cNvPr>
          <p:cNvCxnSpPr>
            <a:cxnSpLocks/>
            <a:stCxn id="11" idx="2"/>
          </p:cNvCxnSpPr>
          <p:nvPr/>
        </p:nvCxnSpPr>
        <p:spPr>
          <a:xfrm rot="16200000" flipH="1">
            <a:off x="5519928" y="2251871"/>
            <a:ext cx="628696" cy="2011375"/>
          </a:xfrm>
          <a:prstGeom prst="bentConnector2">
            <a:avLst/>
          </a:prstGeom>
        </p:spPr>
        <p:style>
          <a:lnRef idx="3">
            <a:schemeClr val="dk1"/>
          </a:lnRef>
          <a:fillRef idx="0">
            <a:schemeClr val="dk1"/>
          </a:fillRef>
          <a:effectRef idx="2">
            <a:schemeClr val="dk1"/>
          </a:effectRef>
          <a:fontRef idx="minor">
            <a:schemeClr val="tx1"/>
          </a:fontRef>
        </p:style>
      </p:cxnSp>
      <p:cxnSp>
        <p:nvCxnSpPr>
          <p:cNvPr id="50" name="Straight Connector 41">
            <a:extLst>
              <a:ext uri="{FF2B5EF4-FFF2-40B4-BE49-F238E27FC236}">
                <a16:creationId xmlns:a16="http://schemas.microsoft.com/office/drawing/2014/main" id="{2E91C3A5-850E-1859-926B-48D243D50B40}"/>
              </a:ext>
            </a:extLst>
          </p:cNvPr>
          <p:cNvCxnSpPr>
            <a:cxnSpLocks/>
            <a:stCxn id="21" idx="2"/>
            <a:endCxn id="36" idx="0"/>
          </p:cNvCxnSpPr>
          <p:nvPr/>
        </p:nvCxnSpPr>
        <p:spPr>
          <a:xfrm>
            <a:off x="2765067" y="4500221"/>
            <a:ext cx="1976" cy="145940"/>
          </a:xfrm>
          <a:prstGeom prst="straightConnector1">
            <a:avLst/>
          </a:prstGeom>
          <a:noFill/>
          <a:ln w="12700" cap="flat" cmpd="sng" algn="ctr">
            <a:solidFill>
              <a:sysClr val="windowText" lastClr="000000"/>
            </a:solidFill>
            <a:prstDash val="solid"/>
            <a:miter lim="800000"/>
          </a:ln>
          <a:effectLst/>
        </p:spPr>
      </p:cxnSp>
      <p:cxnSp>
        <p:nvCxnSpPr>
          <p:cNvPr id="51" name="Connector: Elbow 50">
            <a:extLst>
              <a:ext uri="{FF2B5EF4-FFF2-40B4-BE49-F238E27FC236}">
                <a16:creationId xmlns:a16="http://schemas.microsoft.com/office/drawing/2014/main" id="{CCCFC413-2F21-0031-D984-C708C1721B95}"/>
              </a:ext>
            </a:extLst>
          </p:cNvPr>
          <p:cNvCxnSpPr>
            <a:cxnSpLocks/>
            <a:stCxn id="21" idx="0"/>
          </p:cNvCxnSpPr>
          <p:nvPr/>
        </p:nvCxnSpPr>
        <p:spPr>
          <a:xfrm rot="5400000" flipH="1" flipV="1">
            <a:off x="4837065" y="1497457"/>
            <a:ext cx="244183" cy="4388178"/>
          </a:xfrm>
          <a:prstGeom prst="bentConnector2">
            <a:avLst/>
          </a:prstGeom>
        </p:spPr>
        <p:style>
          <a:lnRef idx="3">
            <a:schemeClr val="dk1"/>
          </a:lnRef>
          <a:fillRef idx="0">
            <a:schemeClr val="dk1"/>
          </a:fillRef>
          <a:effectRef idx="2">
            <a:schemeClr val="dk1"/>
          </a:effectRef>
          <a:fontRef idx="minor">
            <a:schemeClr val="tx1"/>
          </a:fontRef>
        </p:style>
      </p:cxnSp>
      <p:sp>
        <p:nvSpPr>
          <p:cNvPr id="52" name="TextBox 51">
            <a:extLst>
              <a:ext uri="{FF2B5EF4-FFF2-40B4-BE49-F238E27FC236}">
                <a16:creationId xmlns:a16="http://schemas.microsoft.com/office/drawing/2014/main" id="{B0FF2C7F-3AC7-C478-2F28-21A9A3266FDB}"/>
              </a:ext>
            </a:extLst>
          </p:cNvPr>
          <p:cNvSpPr txBox="1"/>
          <p:nvPr/>
        </p:nvSpPr>
        <p:spPr>
          <a:xfrm>
            <a:off x="105348" y="2741944"/>
            <a:ext cx="1347477" cy="6001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0000"/>
                </a:solidFill>
                <a:effectLst/>
                <a:uLnTx/>
                <a:uFillTx/>
                <a:latin typeface="-apple-system"/>
                <a:ea typeface="+mn-ea"/>
                <a:cs typeface="+mn-cs"/>
              </a:rPr>
              <a:t>This is how we encode work roles and functions</a:t>
            </a:r>
            <a:endParaRPr kumimoji="0" lang="en-US" sz="11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53" name="TextBox 52">
            <a:extLst>
              <a:ext uri="{FF2B5EF4-FFF2-40B4-BE49-F238E27FC236}">
                <a16:creationId xmlns:a16="http://schemas.microsoft.com/office/drawing/2014/main" id="{68A2AE92-B3E9-C8FE-B231-98F146909D5E}"/>
              </a:ext>
            </a:extLst>
          </p:cNvPr>
          <p:cNvSpPr txBox="1"/>
          <p:nvPr/>
        </p:nvSpPr>
        <p:spPr>
          <a:xfrm>
            <a:off x="6071551" y="1108563"/>
            <a:ext cx="1023935"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0000"/>
                </a:solidFill>
                <a:effectLst/>
                <a:uLnTx/>
                <a:uFillTx/>
                <a:latin typeface="-apple-system"/>
                <a:ea typeface="+mn-ea"/>
                <a:cs typeface="+mn-cs"/>
              </a:rPr>
              <a:t>This is how we describe RRL learning experiences</a:t>
            </a:r>
            <a:endParaRPr kumimoji="0" lang="en-US" sz="11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54" name="Rounded Rectangle 143">
            <a:extLst>
              <a:ext uri="{FF2B5EF4-FFF2-40B4-BE49-F238E27FC236}">
                <a16:creationId xmlns:a16="http://schemas.microsoft.com/office/drawing/2014/main" id="{1A129699-1761-D7F2-3F41-87484EB7F058}"/>
              </a:ext>
            </a:extLst>
          </p:cNvPr>
          <p:cNvSpPr/>
          <p:nvPr/>
        </p:nvSpPr>
        <p:spPr>
          <a:xfrm>
            <a:off x="6943302" y="1911544"/>
            <a:ext cx="1802491" cy="4877528"/>
          </a:xfrm>
          <a:prstGeom prst="roundRect">
            <a:avLst/>
          </a:prstGeom>
          <a:solidFill>
            <a:schemeClr val="accent5">
              <a:lumMod val="20000"/>
              <a:lumOff val="80000"/>
            </a:schemeClr>
          </a:solidFill>
          <a:ln w="9525" cap="flat" cmpd="sng" algn="ctr">
            <a:solidFill>
              <a:sysClr val="windowText" lastClr="000000">
                <a:lumMod val="65000"/>
                <a:lumOff val="35000"/>
              </a:sysClr>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55" name="TextBox 54">
            <a:extLst>
              <a:ext uri="{FF2B5EF4-FFF2-40B4-BE49-F238E27FC236}">
                <a16:creationId xmlns:a16="http://schemas.microsoft.com/office/drawing/2014/main" id="{3DAAE5F7-E6F8-1419-EAF4-6397885F688F}"/>
              </a:ext>
            </a:extLst>
          </p:cNvPr>
          <p:cNvSpPr txBox="1"/>
          <p:nvPr/>
        </p:nvSpPr>
        <p:spPr>
          <a:xfrm>
            <a:off x="7257632" y="2809348"/>
            <a:ext cx="1246642" cy="947278"/>
          </a:xfrm>
          <a:prstGeom prst="rect">
            <a:avLst/>
          </a:prstGeom>
          <a:solidFill>
            <a:srgbClr val="2B82BD"/>
          </a:solidFill>
        </p:spPr>
        <p:txBody>
          <a:bodyPr wrap="square" lIns="0" tIns="45720" rIns="0" bIns="45720" rtlCol="0" anchor="ctr" anchorCtr="0">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800"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Disambiguation</a:t>
            </a:r>
            <a:br>
              <a:rPr kumimoji="0" lang="en-US" sz="800"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800" b="0" i="1"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rPr>
              <a:t>Identifier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rPr>
              <a:t>Title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rPr>
              <a:t>Description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rPr>
              <a:t>Keywords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rPr>
              <a:t>Subject</a:t>
            </a:r>
            <a:br>
              <a:rPr kumimoji="0" lang="en-US" sz="800" b="0" i="1"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rPr>
            </a:br>
            <a:r>
              <a:rPr kumimoji="0" lang="en-US" sz="800" b="0" i="1"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rPr>
              <a:t>Language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rPr>
              <a:t>Offered By/Owned By</a:t>
            </a:r>
          </a:p>
        </p:txBody>
      </p:sp>
      <p:sp>
        <p:nvSpPr>
          <p:cNvPr id="56" name="TextBox 55">
            <a:extLst>
              <a:ext uri="{FF2B5EF4-FFF2-40B4-BE49-F238E27FC236}">
                <a16:creationId xmlns:a16="http://schemas.microsoft.com/office/drawing/2014/main" id="{EB6481D3-3847-85D8-431B-90515A43C183}"/>
              </a:ext>
            </a:extLst>
          </p:cNvPr>
          <p:cNvSpPr txBox="1"/>
          <p:nvPr/>
        </p:nvSpPr>
        <p:spPr>
          <a:xfrm>
            <a:off x="7247106" y="4611163"/>
            <a:ext cx="1279718" cy="557213"/>
          </a:xfrm>
          <a:prstGeom prst="rect">
            <a:avLst/>
          </a:prstGeom>
          <a:solidFill>
            <a:srgbClr val="2B82BD"/>
          </a:solidFill>
        </p:spPr>
        <p:txBody>
          <a:bodyPr wrap="square" lIns="0" tIns="45720" rIns="0" bIns="45720" rtlCol="0" anchor="ctr" anchorCtr="0">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800"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Lifecycle Management</a:t>
            </a:r>
            <a:br>
              <a:rPr kumimoji="0" lang="en-US" sz="800"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800" b="0" i="1"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rPr>
              <a:t>Versions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rPr>
              <a:t>Adaptations</a:t>
            </a:r>
            <a:br>
              <a:rPr kumimoji="0" lang="en-US" sz="800" b="0" i="1"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rPr>
            </a:br>
            <a:r>
              <a:rPr kumimoji="0" lang="en-US" sz="800" b="0" i="1"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rPr>
              <a:t>Learning Events</a:t>
            </a:r>
          </a:p>
        </p:txBody>
      </p:sp>
      <p:sp>
        <p:nvSpPr>
          <p:cNvPr id="57" name="TextBox 56">
            <a:extLst>
              <a:ext uri="{FF2B5EF4-FFF2-40B4-BE49-F238E27FC236}">
                <a16:creationId xmlns:a16="http://schemas.microsoft.com/office/drawing/2014/main" id="{2CB41B5D-3297-5C5F-BD84-E1CFBF975BEA}"/>
              </a:ext>
            </a:extLst>
          </p:cNvPr>
          <p:cNvSpPr txBox="1"/>
          <p:nvPr/>
        </p:nvSpPr>
        <p:spPr>
          <a:xfrm>
            <a:off x="7241093" y="5198855"/>
            <a:ext cx="1275205" cy="1058819"/>
          </a:xfrm>
          <a:prstGeom prst="rect">
            <a:avLst/>
          </a:prstGeom>
          <a:solidFill>
            <a:srgbClr val="2B82BD"/>
          </a:solidFill>
        </p:spPr>
        <p:txBody>
          <a:bodyPr wrap="square" lIns="0" tIns="45720" rIns="0" bIns="45720" rtlCol="0" anchor="ctr" anchorCtr="0">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800"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Relevancy</a:t>
            </a:r>
            <a:br>
              <a:rPr kumimoji="0" lang="en-US" sz="800"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800" b="0" i="1"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rPr>
              <a:t>Learning Resource Type Audience</a:t>
            </a:r>
            <a:br>
              <a:rPr kumimoji="0" lang="en-US" sz="800" b="0" i="1"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rPr>
            </a:br>
            <a:r>
              <a:rPr kumimoji="0" lang="en-US" sz="800" b="0" i="1"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rPr>
              <a:t>Event Schedule</a:t>
            </a:r>
            <a:br>
              <a:rPr kumimoji="0" lang="en-US" sz="800" b="0" i="1"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rPr>
            </a:br>
            <a:r>
              <a:rPr kumimoji="0" lang="en-US" sz="800" b="0" i="1"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rPr>
              <a:t>Location</a:t>
            </a:r>
            <a:br>
              <a:rPr kumimoji="0" lang="en-US" sz="800" b="0" i="1"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rPr>
            </a:br>
            <a:r>
              <a:rPr kumimoji="0" lang="en-US" sz="800" b="0" i="1"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rPr>
              <a:t>Temporal</a:t>
            </a:r>
            <a:br>
              <a:rPr kumimoji="0" lang="en-US" sz="800" b="0" i="1"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rPr>
            </a:br>
            <a:r>
              <a:rPr kumimoji="0" lang="en-US" sz="800" b="0" i="1"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rPr>
              <a:t>Spatial</a:t>
            </a:r>
            <a:br>
              <a:rPr kumimoji="0" lang="en-US" sz="800" b="0" i="1"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rPr>
            </a:br>
            <a:r>
              <a:rPr kumimoji="0" lang="en-US" sz="800" b="0" i="1"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rPr>
              <a:t>Time Required</a:t>
            </a:r>
          </a:p>
        </p:txBody>
      </p:sp>
      <p:sp>
        <p:nvSpPr>
          <p:cNvPr id="58" name="TextBox 57">
            <a:extLst>
              <a:ext uri="{FF2B5EF4-FFF2-40B4-BE49-F238E27FC236}">
                <a16:creationId xmlns:a16="http://schemas.microsoft.com/office/drawing/2014/main" id="{FB2E6B0A-FA12-A812-5AB9-36DB6D21F4C4}"/>
              </a:ext>
            </a:extLst>
          </p:cNvPr>
          <p:cNvSpPr txBox="1"/>
          <p:nvPr/>
        </p:nvSpPr>
        <p:spPr>
          <a:xfrm>
            <a:off x="7257632" y="2108467"/>
            <a:ext cx="1246641" cy="673430"/>
          </a:xfrm>
          <a:prstGeom prst="rect">
            <a:avLst/>
          </a:prstGeom>
          <a:solidFill>
            <a:srgbClr val="2B82BD"/>
          </a:solidFill>
        </p:spPr>
        <p:txBody>
          <a:bodyPr wrap="square" lIns="0" tIns="45720" rIns="0" bIns="45720" rtlCol="0" anchor="ctr" anchorCtr="0">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800"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Technical</a:t>
            </a:r>
            <a:br>
              <a:rPr kumimoji="0" lang="en-US" sz="800"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800" b="0" i="1"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rPr>
              <a:t>Format</a:t>
            </a:r>
            <a:br>
              <a:rPr kumimoji="0" lang="en-US" sz="800" b="0" i="1"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rPr>
            </a:br>
            <a:r>
              <a:rPr kumimoji="0" lang="en-US" sz="800" b="0" i="1"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rPr>
              <a:t>Start Date</a:t>
            </a:r>
            <a:br>
              <a:rPr kumimoji="0" lang="en-US" sz="800" b="0" i="1"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rPr>
            </a:br>
            <a:r>
              <a:rPr kumimoji="0" lang="en-US" sz="800" b="0" i="1"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rPr>
              <a:t>End Date</a:t>
            </a:r>
            <a:br>
              <a:rPr kumimoji="0" lang="en-US" sz="800" b="0" i="1"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rPr>
            </a:br>
            <a:r>
              <a:rPr kumimoji="0" lang="en-US" sz="800" b="0" i="1"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rPr>
              <a:t>Duration</a:t>
            </a:r>
          </a:p>
        </p:txBody>
      </p:sp>
      <p:sp>
        <p:nvSpPr>
          <p:cNvPr id="59" name="TextBox 58">
            <a:extLst>
              <a:ext uri="{FF2B5EF4-FFF2-40B4-BE49-F238E27FC236}">
                <a16:creationId xmlns:a16="http://schemas.microsoft.com/office/drawing/2014/main" id="{2FD0BB48-1DF4-AE31-76C4-32DAC60226BA}"/>
              </a:ext>
            </a:extLst>
          </p:cNvPr>
          <p:cNvSpPr txBox="1"/>
          <p:nvPr/>
        </p:nvSpPr>
        <p:spPr>
          <a:xfrm>
            <a:off x="7257632" y="3781146"/>
            <a:ext cx="1258667" cy="798760"/>
          </a:xfrm>
          <a:prstGeom prst="rect">
            <a:avLst/>
          </a:prstGeom>
          <a:solidFill>
            <a:srgbClr val="2B82BD"/>
          </a:solidFill>
        </p:spPr>
        <p:txBody>
          <a:bodyPr wrap="square" lIns="0" tIns="45720" rIns="0" bIns="45720" rtlCol="0" anchor="ctr" anchorCtr="0">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Learning</a:t>
            </a:r>
            <a:br>
              <a:rPr kumimoji="0" lang="en-US" sz="800" b="0" i="1"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800" b="0" i="1"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Teaches (</a:t>
            </a:r>
            <a:r>
              <a:rPr kumimoji="0" lang="en-US" sz="800" b="0" i="1"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t>Competencies)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t>Assesses (Competencies</a:t>
            </a:r>
            <a:r>
              <a:rPr kumimoji="0" lang="en-US" sz="800" b="0"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t>Instructional Method Education Level</a:t>
            </a:r>
            <a:br>
              <a:rPr kumimoji="0" lang="en-US" sz="800" b="0" i="1"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br>
            <a:r>
              <a:rPr kumimoji="0" lang="en-US" sz="800" b="0" i="1"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t>Instructor</a:t>
            </a:r>
          </a:p>
        </p:txBody>
      </p:sp>
      <p:sp>
        <p:nvSpPr>
          <p:cNvPr id="60" name="TextBox 59">
            <a:extLst>
              <a:ext uri="{FF2B5EF4-FFF2-40B4-BE49-F238E27FC236}">
                <a16:creationId xmlns:a16="http://schemas.microsoft.com/office/drawing/2014/main" id="{F254D1B7-5609-3709-8754-E0D714D3C9DA}"/>
              </a:ext>
            </a:extLst>
          </p:cNvPr>
          <p:cNvSpPr txBox="1"/>
          <p:nvPr/>
        </p:nvSpPr>
        <p:spPr>
          <a:xfrm>
            <a:off x="7249362" y="6287429"/>
            <a:ext cx="1275205" cy="408746"/>
          </a:xfrm>
          <a:prstGeom prst="rect">
            <a:avLst/>
          </a:prstGeom>
          <a:solidFill>
            <a:srgbClr val="2B82BD"/>
          </a:solidFill>
        </p:spPr>
        <p:txBody>
          <a:bodyPr wrap="square" lIns="0" tIns="45720" rIns="0" bIns="45720" rtlCol="0" anchor="ctr" anchorCtr="0">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Collections</a:t>
            </a:r>
            <a:br>
              <a:rPr kumimoji="0" lang="en-US" sz="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800" b="0" i="1"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Is Part Of</a:t>
            </a:r>
            <a:br>
              <a:rPr kumimoji="0" lang="en-US" sz="800" b="1" i="1"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800" b="0" i="1"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Has Part</a:t>
            </a:r>
            <a:endParaRPr kumimoji="0" lang="en-US" sz="800" b="0" i="1"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endParaRPr>
          </a:p>
        </p:txBody>
      </p:sp>
      <p:sp>
        <p:nvSpPr>
          <p:cNvPr id="61" name="Rounded Rectangle 94">
            <a:extLst>
              <a:ext uri="{FF2B5EF4-FFF2-40B4-BE49-F238E27FC236}">
                <a16:creationId xmlns:a16="http://schemas.microsoft.com/office/drawing/2014/main" id="{0C7BDF71-67E0-18F9-BE88-878AA0A285AB}"/>
              </a:ext>
            </a:extLst>
          </p:cNvPr>
          <p:cNvSpPr/>
          <p:nvPr/>
        </p:nvSpPr>
        <p:spPr>
          <a:xfrm>
            <a:off x="7130884" y="1131482"/>
            <a:ext cx="1512159" cy="673431"/>
          </a:xfrm>
          <a:prstGeom prst="roundRect">
            <a:avLst>
              <a:gd name="adj" fmla="val 0"/>
            </a:avLst>
          </a:prstGeom>
          <a:solidFill>
            <a:srgbClr val="2B82B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white"/>
                </a:solidFill>
                <a:effectLst/>
                <a:uLnTx/>
                <a:uFillTx/>
                <a:latin typeface="Arial" panose="020B0604020202020204"/>
                <a:ea typeface="+mn-ea"/>
                <a:cs typeface="+mn-cs"/>
              </a:rPr>
              <a:t>Standard for Learning Metadata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white"/>
                </a:solidFill>
                <a:effectLst/>
                <a:uLnTx/>
                <a:uFillTx/>
                <a:latin typeface="Arial" panose="020B0604020202020204"/>
                <a:ea typeface="+mn-ea"/>
                <a:cs typeface="+mn-cs"/>
              </a:rPr>
              <a:t>(IEEE P881)</a:t>
            </a:r>
          </a:p>
        </p:txBody>
      </p:sp>
      <p:grpSp>
        <p:nvGrpSpPr>
          <p:cNvPr id="62" name="Group 61">
            <a:extLst>
              <a:ext uri="{FF2B5EF4-FFF2-40B4-BE49-F238E27FC236}">
                <a16:creationId xmlns:a16="http://schemas.microsoft.com/office/drawing/2014/main" id="{6779481F-9F13-9898-095D-FE6B37654E46}"/>
              </a:ext>
            </a:extLst>
          </p:cNvPr>
          <p:cNvGrpSpPr/>
          <p:nvPr/>
        </p:nvGrpSpPr>
        <p:grpSpPr>
          <a:xfrm>
            <a:off x="8939007" y="1203960"/>
            <a:ext cx="3147879" cy="1697125"/>
            <a:chOff x="5190903" y="716085"/>
            <a:chExt cx="3147879" cy="1985591"/>
          </a:xfrm>
        </p:grpSpPr>
        <p:sp>
          <p:nvSpPr>
            <p:cNvPr id="63" name="Rounded Rectangle 143">
              <a:extLst>
                <a:ext uri="{FF2B5EF4-FFF2-40B4-BE49-F238E27FC236}">
                  <a16:creationId xmlns:a16="http://schemas.microsoft.com/office/drawing/2014/main" id="{386B78CB-0309-33FB-32F3-8916C3515AF0}"/>
                </a:ext>
              </a:extLst>
            </p:cNvPr>
            <p:cNvSpPr/>
            <p:nvPr/>
          </p:nvSpPr>
          <p:spPr>
            <a:xfrm>
              <a:off x="5190903" y="716085"/>
              <a:ext cx="3147879" cy="1985591"/>
            </a:xfrm>
            <a:prstGeom prst="roundRect">
              <a:avLst/>
            </a:prstGeom>
            <a:solidFill>
              <a:srgbClr val="4472C4">
                <a:lumMod val="20000"/>
                <a:lumOff val="80000"/>
              </a:srgbClr>
            </a:solidFill>
            <a:ln w="9525" cap="flat" cmpd="sng" algn="ctr">
              <a:solidFill>
                <a:sysClr val="windowText" lastClr="000000">
                  <a:lumMod val="65000"/>
                  <a:lumOff val="35000"/>
                </a:sysClr>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ea typeface="+mn-ea"/>
                <a:cs typeface="+mn-cs"/>
              </a:endParaRPr>
            </a:p>
          </p:txBody>
        </p:sp>
        <p:sp>
          <p:nvSpPr>
            <p:cNvPr id="64" name="TextBox 63">
              <a:extLst>
                <a:ext uri="{FF2B5EF4-FFF2-40B4-BE49-F238E27FC236}">
                  <a16:creationId xmlns:a16="http://schemas.microsoft.com/office/drawing/2014/main" id="{40D35ED3-CBBE-DA06-E031-F6295122DFE7}"/>
                </a:ext>
              </a:extLst>
            </p:cNvPr>
            <p:cNvSpPr txBox="1"/>
            <p:nvPr/>
          </p:nvSpPr>
          <p:spPr>
            <a:xfrm>
              <a:off x="6234799" y="782971"/>
              <a:ext cx="1300421"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rPr>
                <a:t>(P2881 Profiles)</a:t>
              </a:r>
            </a:p>
          </p:txBody>
        </p:sp>
        <p:grpSp>
          <p:nvGrpSpPr>
            <p:cNvPr id="65" name="Group 64">
              <a:extLst>
                <a:ext uri="{FF2B5EF4-FFF2-40B4-BE49-F238E27FC236}">
                  <a16:creationId xmlns:a16="http://schemas.microsoft.com/office/drawing/2014/main" id="{1947F9E6-65A3-7B27-6CBA-A1ADAB3EE938}"/>
                </a:ext>
              </a:extLst>
            </p:cNvPr>
            <p:cNvGrpSpPr/>
            <p:nvPr/>
          </p:nvGrpSpPr>
          <p:grpSpPr>
            <a:xfrm>
              <a:off x="5285345" y="1111802"/>
              <a:ext cx="961774" cy="470039"/>
              <a:chOff x="3767611" y="4878846"/>
              <a:chExt cx="1080280" cy="470039"/>
            </a:xfrm>
          </p:grpSpPr>
          <p:sp>
            <p:nvSpPr>
              <p:cNvPr id="90" name="Rounded Rectangle 143">
                <a:extLst>
                  <a:ext uri="{FF2B5EF4-FFF2-40B4-BE49-F238E27FC236}">
                    <a16:creationId xmlns:a16="http://schemas.microsoft.com/office/drawing/2014/main" id="{8167CD93-8D14-1A25-A1B0-989D25F0D492}"/>
                  </a:ext>
                </a:extLst>
              </p:cNvPr>
              <p:cNvSpPr/>
              <p:nvPr/>
            </p:nvSpPr>
            <p:spPr>
              <a:xfrm>
                <a:off x="3767611" y="4878846"/>
                <a:ext cx="1080280" cy="470039"/>
              </a:xfrm>
              <a:prstGeom prst="roundRect">
                <a:avLst/>
              </a:prstGeom>
              <a:solidFill>
                <a:sysClr val="window" lastClr="FFFFFF">
                  <a:lumMod val="95000"/>
                </a:sysClr>
              </a:solidFill>
              <a:ln w="9525" cap="flat" cmpd="sng" algn="ctr">
                <a:solidFill>
                  <a:sysClr val="windowText" lastClr="000000">
                    <a:lumMod val="65000"/>
                    <a:lumOff val="35000"/>
                  </a:sysClr>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ea typeface="+mn-ea"/>
                  <a:cs typeface="+mn-cs"/>
                </a:endParaRPr>
              </a:p>
            </p:txBody>
          </p:sp>
          <p:sp>
            <p:nvSpPr>
              <p:cNvPr id="91" name="TextBox 90">
                <a:extLst>
                  <a:ext uri="{FF2B5EF4-FFF2-40B4-BE49-F238E27FC236}">
                    <a16:creationId xmlns:a16="http://schemas.microsoft.com/office/drawing/2014/main" id="{31C8B9C4-C095-DA8A-B6F4-6ADD44161614}"/>
                  </a:ext>
                </a:extLst>
              </p:cNvPr>
              <p:cNvSpPr txBox="1"/>
              <p:nvPr/>
            </p:nvSpPr>
            <p:spPr>
              <a:xfrm>
                <a:off x="3878469" y="5007685"/>
                <a:ext cx="856197" cy="243994"/>
              </a:xfrm>
              <a:prstGeom prst="rect">
                <a:avLst/>
              </a:prstGeom>
              <a:solidFill>
                <a:sysClr val="window" lastClr="FFFFFF">
                  <a:lumMod val="95000"/>
                </a:sysClr>
              </a:solidFill>
              <a:ln w="12700" cap="flat" cmpd="sng" algn="ctr">
                <a:noFill/>
                <a:prstDash val="solid"/>
                <a:miter lim="800000"/>
              </a:ln>
              <a:effectLst/>
            </p:spPr>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srgbClr val="000000"/>
                    </a:solidFill>
                    <a:effectLst/>
                    <a:uLnTx/>
                    <a:uFillTx/>
                    <a:latin typeface="Calibri"/>
                    <a:ea typeface="+mn-ea"/>
                    <a:cs typeface="+mn-cs"/>
                  </a:rPr>
                  <a:t>Course</a:t>
                </a:r>
              </a:p>
            </p:txBody>
          </p:sp>
        </p:grpSp>
        <p:grpSp>
          <p:nvGrpSpPr>
            <p:cNvPr id="66" name="Group 65">
              <a:extLst>
                <a:ext uri="{FF2B5EF4-FFF2-40B4-BE49-F238E27FC236}">
                  <a16:creationId xmlns:a16="http://schemas.microsoft.com/office/drawing/2014/main" id="{7A162F2B-AC66-8278-5707-4F95B003A40B}"/>
                </a:ext>
              </a:extLst>
            </p:cNvPr>
            <p:cNvGrpSpPr/>
            <p:nvPr/>
          </p:nvGrpSpPr>
          <p:grpSpPr>
            <a:xfrm>
              <a:off x="6286362" y="1111467"/>
              <a:ext cx="961773" cy="470039"/>
              <a:chOff x="3798274" y="4878846"/>
              <a:chExt cx="1080280" cy="470039"/>
            </a:xfrm>
          </p:grpSpPr>
          <p:sp>
            <p:nvSpPr>
              <p:cNvPr id="88" name="Rounded Rectangle 143">
                <a:extLst>
                  <a:ext uri="{FF2B5EF4-FFF2-40B4-BE49-F238E27FC236}">
                    <a16:creationId xmlns:a16="http://schemas.microsoft.com/office/drawing/2014/main" id="{9559B7AA-7889-65D9-C22D-EF4076A44A99}"/>
                  </a:ext>
                </a:extLst>
              </p:cNvPr>
              <p:cNvSpPr/>
              <p:nvPr/>
            </p:nvSpPr>
            <p:spPr>
              <a:xfrm>
                <a:off x="3798274" y="4878846"/>
                <a:ext cx="1080280" cy="470039"/>
              </a:xfrm>
              <a:prstGeom prst="roundRect">
                <a:avLst/>
              </a:prstGeom>
              <a:solidFill>
                <a:sysClr val="window" lastClr="FFFFFF">
                  <a:lumMod val="95000"/>
                </a:sysClr>
              </a:solidFill>
              <a:ln w="9525" cap="flat" cmpd="sng" algn="ctr">
                <a:solidFill>
                  <a:sysClr val="windowText" lastClr="000000">
                    <a:lumMod val="65000"/>
                    <a:lumOff val="35000"/>
                  </a:sysClr>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ea typeface="+mn-ea"/>
                  <a:cs typeface="+mn-cs"/>
                </a:endParaRPr>
              </a:p>
            </p:txBody>
          </p:sp>
          <p:sp>
            <p:nvSpPr>
              <p:cNvPr id="89" name="TextBox 88">
                <a:extLst>
                  <a:ext uri="{FF2B5EF4-FFF2-40B4-BE49-F238E27FC236}">
                    <a16:creationId xmlns:a16="http://schemas.microsoft.com/office/drawing/2014/main" id="{45C6C7AD-0F86-B64D-CA73-9465D16BBBCE}"/>
                  </a:ext>
                </a:extLst>
              </p:cNvPr>
              <p:cNvSpPr txBox="1"/>
              <p:nvPr/>
            </p:nvSpPr>
            <p:spPr>
              <a:xfrm>
                <a:off x="3867207" y="5007685"/>
                <a:ext cx="902638" cy="243994"/>
              </a:xfrm>
              <a:prstGeom prst="rect">
                <a:avLst/>
              </a:prstGeom>
              <a:solidFill>
                <a:sysClr val="window" lastClr="FFFFFF">
                  <a:lumMod val="95000"/>
                </a:sysClr>
              </a:solidFill>
              <a:ln w="12700" cap="flat" cmpd="sng" algn="ctr">
                <a:noFill/>
                <a:prstDash val="solid"/>
                <a:miter lim="800000"/>
              </a:ln>
              <a:effectLst/>
            </p:spPr>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srgbClr val="000000"/>
                    </a:solidFill>
                    <a:effectLst/>
                    <a:uLnTx/>
                    <a:uFillTx/>
                    <a:latin typeface="Calibri"/>
                    <a:ea typeface="+mn-ea"/>
                    <a:cs typeface="+mn-cs"/>
                  </a:rPr>
                  <a:t>Assessment</a:t>
                </a:r>
              </a:p>
            </p:txBody>
          </p:sp>
        </p:grpSp>
        <p:grpSp>
          <p:nvGrpSpPr>
            <p:cNvPr id="67" name="Group 66">
              <a:extLst>
                <a:ext uri="{FF2B5EF4-FFF2-40B4-BE49-F238E27FC236}">
                  <a16:creationId xmlns:a16="http://schemas.microsoft.com/office/drawing/2014/main" id="{32733163-AD6F-0DBE-FE4A-F36B6EB75C27}"/>
                </a:ext>
              </a:extLst>
            </p:cNvPr>
            <p:cNvGrpSpPr/>
            <p:nvPr/>
          </p:nvGrpSpPr>
          <p:grpSpPr>
            <a:xfrm>
              <a:off x="7288972" y="1111467"/>
              <a:ext cx="961774" cy="470039"/>
              <a:chOff x="3767611" y="4878846"/>
              <a:chExt cx="1080280" cy="470039"/>
            </a:xfrm>
          </p:grpSpPr>
          <p:sp>
            <p:nvSpPr>
              <p:cNvPr id="86" name="Rounded Rectangle 143">
                <a:extLst>
                  <a:ext uri="{FF2B5EF4-FFF2-40B4-BE49-F238E27FC236}">
                    <a16:creationId xmlns:a16="http://schemas.microsoft.com/office/drawing/2014/main" id="{6FD98619-1E12-0BE7-C36C-DA45219C40B9}"/>
                  </a:ext>
                </a:extLst>
              </p:cNvPr>
              <p:cNvSpPr/>
              <p:nvPr/>
            </p:nvSpPr>
            <p:spPr>
              <a:xfrm>
                <a:off x="3767611" y="4878846"/>
                <a:ext cx="1080280" cy="470039"/>
              </a:xfrm>
              <a:prstGeom prst="roundRect">
                <a:avLst/>
              </a:prstGeom>
              <a:solidFill>
                <a:sysClr val="window" lastClr="FFFFFF">
                  <a:lumMod val="95000"/>
                </a:sysClr>
              </a:solidFill>
              <a:ln w="9525" cap="flat" cmpd="sng" algn="ctr">
                <a:solidFill>
                  <a:sysClr val="windowText" lastClr="000000">
                    <a:lumMod val="65000"/>
                    <a:lumOff val="35000"/>
                  </a:sysClr>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ea typeface="+mn-ea"/>
                  <a:cs typeface="+mn-cs"/>
                </a:endParaRPr>
              </a:p>
            </p:txBody>
          </p:sp>
          <p:sp>
            <p:nvSpPr>
              <p:cNvPr id="87" name="TextBox 86">
                <a:extLst>
                  <a:ext uri="{FF2B5EF4-FFF2-40B4-BE49-F238E27FC236}">
                    <a16:creationId xmlns:a16="http://schemas.microsoft.com/office/drawing/2014/main" id="{E513F6CB-D8AB-5BCD-655C-9C0ABBD11813}"/>
                  </a:ext>
                </a:extLst>
              </p:cNvPr>
              <p:cNvSpPr txBox="1"/>
              <p:nvPr/>
            </p:nvSpPr>
            <p:spPr>
              <a:xfrm>
                <a:off x="3827141" y="5007685"/>
                <a:ext cx="1018663" cy="243994"/>
              </a:xfrm>
              <a:prstGeom prst="rect">
                <a:avLst/>
              </a:prstGeom>
              <a:solidFill>
                <a:sysClr val="window" lastClr="FFFFFF">
                  <a:lumMod val="95000"/>
                </a:sysClr>
              </a:solidFill>
              <a:ln w="12700" cap="flat" cmpd="sng" algn="ctr">
                <a:noFill/>
                <a:prstDash val="solid"/>
                <a:miter lim="800000"/>
              </a:ln>
              <a:effectLst/>
            </p:spPr>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srgbClr val="000000"/>
                    </a:solidFill>
                    <a:effectLst/>
                    <a:uLnTx/>
                    <a:uFillTx/>
                    <a:latin typeface="Calibri"/>
                    <a:ea typeface="+mn-ea"/>
                    <a:cs typeface="+mn-cs"/>
                  </a:rPr>
                  <a:t>Conference</a:t>
                </a:r>
              </a:p>
            </p:txBody>
          </p:sp>
        </p:grpSp>
        <p:grpSp>
          <p:nvGrpSpPr>
            <p:cNvPr id="68" name="Group 67">
              <a:extLst>
                <a:ext uri="{FF2B5EF4-FFF2-40B4-BE49-F238E27FC236}">
                  <a16:creationId xmlns:a16="http://schemas.microsoft.com/office/drawing/2014/main" id="{7052E441-648E-37AE-2441-5293819F23C3}"/>
                </a:ext>
              </a:extLst>
            </p:cNvPr>
            <p:cNvGrpSpPr/>
            <p:nvPr/>
          </p:nvGrpSpPr>
          <p:grpSpPr>
            <a:xfrm>
              <a:off x="5285615" y="1610326"/>
              <a:ext cx="961774" cy="470039"/>
              <a:chOff x="3767611" y="4878846"/>
              <a:chExt cx="1080280" cy="470039"/>
            </a:xfrm>
          </p:grpSpPr>
          <p:sp>
            <p:nvSpPr>
              <p:cNvPr id="84" name="Rounded Rectangle 143">
                <a:extLst>
                  <a:ext uri="{FF2B5EF4-FFF2-40B4-BE49-F238E27FC236}">
                    <a16:creationId xmlns:a16="http://schemas.microsoft.com/office/drawing/2014/main" id="{9D47D171-4232-581C-74AE-D1F2A9B833AD}"/>
                  </a:ext>
                </a:extLst>
              </p:cNvPr>
              <p:cNvSpPr/>
              <p:nvPr/>
            </p:nvSpPr>
            <p:spPr>
              <a:xfrm>
                <a:off x="3767611" y="4878846"/>
                <a:ext cx="1080280" cy="470039"/>
              </a:xfrm>
              <a:prstGeom prst="roundRect">
                <a:avLst/>
              </a:prstGeom>
              <a:solidFill>
                <a:sysClr val="window" lastClr="FFFFFF">
                  <a:lumMod val="95000"/>
                </a:sysClr>
              </a:solidFill>
              <a:ln w="9525" cap="flat" cmpd="sng" algn="ctr">
                <a:solidFill>
                  <a:sysClr val="windowText" lastClr="000000">
                    <a:lumMod val="65000"/>
                    <a:lumOff val="35000"/>
                  </a:sysClr>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ea typeface="+mn-ea"/>
                  <a:cs typeface="+mn-cs"/>
                </a:endParaRPr>
              </a:p>
            </p:txBody>
          </p:sp>
          <p:sp>
            <p:nvSpPr>
              <p:cNvPr id="85" name="TextBox 84">
                <a:extLst>
                  <a:ext uri="{FF2B5EF4-FFF2-40B4-BE49-F238E27FC236}">
                    <a16:creationId xmlns:a16="http://schemas.microsoft.com/office/drawing/2014/main" id="{DA84040E-235D-5BAF-4FD4-D2B696FB8E6D}"/>
                  </a:ext>
                </a:extLst>
              </p:cNvPr>
              <p:cNvSpPr txBox="1"/>
              <p:nvPr/>
            </p:nvSpPr>
            <p:spPr>
              <a:xfrm>
                <a:off x="3878167" y="5007685"/>
                <a:ext cx="853809" cy="243994"/>
              </a:xfrm>
              <a:prstGeom prst="rect">
                <a:avLst/>
              </a:prstGeom>
              <a:solidFill>
                <a:sysClr val="window" lastClr="FFFFFF">
                  <a:lumMod val="95000"/>
                </a:sysClr>
              </a:solidFill>
              <a:ln w="12700" cap="flat" cmpd="sng" algn="ctr">
                <a:noFill/>
                <a:prstDash val="solid"/>
                <a:miter lim="800000"/>
              </a:ln>
              <a:effectLst/>
            </p:spPr>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srgbClr val="000000"/>
                    </a:solidFill>
                    <a:effectLst/>
                    <a:uLnTx/>
                    <a:uFillTx/>
                    <a:latin typeface="Calibri"/>
                    <a:ea typeface="+mn-ea"/>
                    <a:cs typeface="+mn-cs"/>
                  </a:rPr>
                  <a:t>Tutorial</a:t>
                </a:r>
              </a:p>
            </p:txBody>
          </p:sp>
        </p:grpSp>
        <p:grpSp>
          <p:nvGrpSpPr>
            <p:cNvPr id="69" name="Group 68">
              <a:extLst>
                <a:ext uri="{FF2B5EF4-FFF2-40B4-BE49-F238E27FC236}">
                  <a16:creationId xmlns:a16="http://schemas.microsoft.com/office/drawing/2014/main" id="{E76B8886-822E-AABA-6978-C2F92F69C5E3}"/>
                </a:ext>
              </a:extLst>
            </p:cNvPr>
            <p:cNvGrpSpPr/>
            <p:nvPr/>
          </p:nvGrpSpPr>
          <p:grpSpPr>
            <a:xfrm>
              <a:off x="6279540" y="1610326"/>
              <a:ext cx="961774" cy="470039"/>
              <a:chOff x="3767611" y="4878846"/>
              <a:chExt cx="1080280" cy="470039"/>
            </a:xfrm>
          </p:grpSpPr>
          <p:sp>
            <p:nvSpPr>
              <p:cNvPr id="82" name="Rounded Rectangle 143">
                <a:extLst>
                  <a:ext uri="{FF2B5EF4-FFF2-40B4-BE49-F238E27FC236}">
                    <a16:creationId xmlns:a16="http://schemas.microsoft.com/office/drawing/2014/main" id="{5B2126CC-6C7F-E4D3-5551-ED31BF74618B}"/>
                  </a:ext>
                </a:extLst>
              </p:cNvPr>
              <p:cNvSpPr/>
              <p:nvPr/>
            </p:nvSpPr>
            <p:spPr>
              <a:xfrm>
                <a:off x="3767611" y="4878846"/>
                <a:ext cx="1080280" cy="470039"/>
              </a:xfrm>
              <a:prstGeom prst="roundRect">
                <a:avLst/>
              </a:prstGeom>
              <a:solidFill>
                <a:sysClr val="window" lastClr="FFFFFF">
                  <a:lumMod val="95000"/>
                </a:sysClr>
              </a:solidFill>
              <a:ln w="9525" cap="flat" cmpd="sng" algn="ctr">
                <a:solidFill>
                  <a:sysClr val="windowText" lastClr="000000">
                    <a:lumMod val="65000"/>
                    <a:lumOff val="35000"/>
                  </a:sysClr>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ea typeface="+mn-ea"/>
                  <a:cs typeface="+mn-cs"/>
                </a:endParaRPr>
              </a:p>
            </p:txBody>
          </p:sp>
          <p:sp>
            <p:nvSpPr>
              <p:cNvPr id="83" name="TextBox 82">
                <a:extLst>
                  <a:ext uri="{FF2B5EF4-FFF2-40B4-BE49-F238E27FC236}">
                    <a16:creationId xmlns:a16="http://schemas.microsoft.com/office/drawing/2014/main" id="{EFEF582D-29B5-19A8-CFBE-62567E80F84E}"/>
                  </a:ext>
                </a:extLst>
              </p:cNvPr>
              <p:cNvSpPr txBox="1"/>
              <p:nvPr/>
            </p:nvSpPr>
            <p:spPr>
              <a:xfrm>
                <a:off x="3867809" y="5007685"/>
                <a:ext cx="802514" cy="243994"/>
              </a:xfrm>
              <a:prstGeom prst="rect">
                <a:avLst/>
              </a:prstGeom>
              <a:solidFill>
                <a:sysClr val="window" lastClr="FFFFFF">
                  <a:lumMod val="95000"/>
                </a:sysClr>
              </a:solidFill>
              <a:ln w="12700" cap="flat" cmpd="sng" algn="ctr">
                <a:noFill/>
                <a:prstDash val="solid"/>
                <a:miter lim="800000"/>
              </a:ln>
              <a:effectLst/>
            </p:spPr>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srgbClr val="000000"/>
                    </a:solidFill>
                    <a:effectLst/>
                    <a:uLnTx/>
                    <a:uFillTx/>
                    <a:latin typeface="Calibri"/>
                    <a:ea typeface="+mn-ea"/>
                    <a:cs typeface="+mn-cs"/>
                  </a:rPr>
                  <a:t>eBook</a:t>
                </a:r>
              </a:p>
            </p:txBody>
          </p:sp>
        </p:grpSp>
        <p:grpSp>
          <p:nvGrpSpPr>
            <p:cNvPr id="70" name="Group 69">
              <a:extLst>
                <a:ext uri="{FF2B5EF4-FFF2-40B4-BE49-F238E27FC236}">
                  <a16:creationId xmlns:a16="http://schemas.microsoft.com/office/drawing/2014/main" id="{15387359-B8FF-3C11-198D-28B5438D2952}"/>
                </a:ext>
              </a:extLst>
            </p:cNvPr>
            <p:cNvGrpSpPr/>
            <p:nvPr/>
          </p:nvGrpSpPr>
          <p:grpSpPr>
            <a:xfrm>
              <a:off x="7273735" y="1607274"/>
              <a:ext cx="961774" cy="470039"/>
              <a:chOff x="3767611" y="4878846"/>
              <a:chExt cx="1080280" cy="470039"/>
            </a:xfrm>
          </p:grpSpPr>
          <p:sp>
            <p:nvSpPr>
              <p:cNvPr id="80" name="Rounded Rectangle 143">
                <a:extLst>
                  <a:ext uri="{FF2B5EF4-FFF2-40B4-BE49-F238E27FC236}">
                    <a16:creationId xmlns:a16="http://schemas.microsoft.com/office/drawing/2014/main" id="{C3C47C57-1F98-47E0-265A-C4C55A5C3BB0}"/>
                  </a:ext>
                </a:extLst>
              </p:cNvPr>
              <p:cNvSpPr/>
              <p:nvPr/>
            </p:nvSpPr>
            <p:spPr>
              <a:xfrm>
                <a:off x="3767611" y="4878846"/>
                <a:ext cx="1080280" cy="470039"/>
              </a:xfrm>
              <a:prstGeom prst="roundRect">
                <a:avLst/>
              </a:prstGeom>
              <a:solidFill>
                <a:sysClr val="window" lastClr="FFFFFF">
                  <a:lumMod val="95000"/>
                </a:sysClr>
              </a:solidFill>
              <a:ln w="9525" cap="flat" cmpd="sng" algn="ctr">
                <a:solidFill>
                  <a:sysClr val="windowText" lastClr="000000">
                    <a:lumMod val="65000"/>
                    <a:lumOff val="35000"/>
                  </a:sysClr>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ea typeface="+mn-ea"/>
                  <a:cs typeface="+mn-cs"/>
                </a:endParaRPr>
              </a:p>
            </p:txBody>
          </p:sp>
          <p:sp>
            <p:nvSpPr>
              <p:cNvPr id="81" name="TextBox 80">
                <a:extLst>
                  <a:ext uri="{FF2B5EF4-FFF2-40B4-BE49-F238E27FC236}">
                    <a16:creationId xmlns:a16="http://schemas.microsoft.com/office/drawing/2014/main" id="{73C11AE1-91D9-7204-78CF-E0C2487E9ECC}"/>
                  </a:ext>
                </a:extLst>
              </p:cNvPr>
              <p:cNvSpPr txBox="1"/>
              <p:nvPr/>
            </p:nvSpPr>
            <p:spPr>
              <a:xfrm>
                <a:off x="3816042" y="5007685"/>
                <a:ext cx="1013031" cy="243994"/>
              </a:xfrm>
              <a:prstGeom prst="rect">
                <a:avLst/>
              </a:prstGeom>
              <a:solidFill>
                <a:sysClr val="window" lastClr="FFFFFF">
                  <a:lumMod val="95000"/>
                </a:sysClr>
              </a:solidFill>
              <a:ln w="12700" cap="flat" cmpd="sng" algn="ctr">
                <a:noFill/>
                <a:prstDash val="solid"/>
                <a:miter lim="800000"/>
              </a:ln>
              <a:effectLst/>
            </p:spPr>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srgbClr val="000000"/>
                    </a:solidFill>
                    <a:effectLst/>
                    <a:uLnTx/>
                    <a:uFillTx/>
                    <a:latin typeface="Calibri"/>
                    <a:ea typeface="+mn-ea"/>
                    <a:cs typeface="+mn-cs"/>
                  </a:rPr>
                  <a:t>Webinar</a:t>
                </a:r>
              </a:p>
            </p:txBody>
          </p:sp>
        </p:grpSp>
        <p:grpSp>
          <p:nvGrpSpPr>
            <p:cNvPr id="71" name="Group 70">
              <a:extLst>
                <a:ext uri="{FF2B5EF4-FFF2-40B4-BE49-F238E27FC236}">
                  <a16:creationId xmlns:a16="http://schemas.microsoft.com/office/drawing/2014/main" id="{2A29AEEC-4D33-09C5-4FBA-E85D86B4284E}"/>
                </a:ext>
              </a:extLst>
            </p:cNvPr>
            <p:cNvGrpSpPr/>
            <p:nvPr/>
          </p:nvGrpSpPr>
          <p:grpSpPr>
            <a:xfrm>
              <a:off x="7252993" y="2099437"/>
              <a:ext cx="961774" cy="470039"/>
              <a:chOff x="3767611" y="4878846"/>
              <a:chExt cx="1080280" cy="470039"/>
            </a:xfrm>
          </p:grpSpPr>
          <p:sp>
            <p:nvSpPr>
              <p:cNvPr id="78" name="Rounded Rectangle 143">
                <a:extLst>
                  <a:ext uri="{FF2B5EF4-FFF2-40B4-BE49-F238E27FC236}">
                    <a16:creationId xmlns:a16="http://schemas.microsoft.com/office/drawing/2014/main" id="{9BE9B610-2E3C-8030-B2FB-68AE09E54F64}"/>
                  </a:ext>
                </a:extLst>
              </p:cNvPr>
              <p:cNvSpPr/>
              <p:nvPr/>
            </p:nvSpPr>
            <p:spPr>
              <a:xfrm>
                <a:off x="3767611" y="4878846"/>
                <a:ext cx="1080280" cy="470039"/>
              </a:xfrm>
              <a:prstGeom prst="roundRect">
                <a:avLst/>
              </a:prstGeom>
              <a:solidFill>
                <a:sysClr val="window" lastClr="FFFFFF">
                  <a:lumMod val="95000"/>
                </a:sysClr>
              </a:solidFill>
              <a:ln w="9525" cap="flat" cmpd="sng" algn="ctr">
                <a:solidFill>
                  <a:sysClr val="windowText" lastClr="000000">
                    <a:lumMod val="65000"/>
                    <a:lumOff val="35000"/>
                  </a:sysClr>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ea typeface="+mn-ea"/>
                  <a:cs typeface="+mn-cs"/>
                </a:endParaRPr>
              </a:p>
            </p:txBody>
          </p:sp>
          <p:sp>
            <p:nvSpPr>
              <p:cNvPr id="79" name="TextBox 78">
                <a:extLst>
                  <a:ext uri="{FF2B5EF4-FFF2-40B4-BE49-F238E27FC236}">
                    <a16:creationId xmlns:a16="http://schemas.microsoft.com/office/drawing/2014/main" id="{E2AD839E-679F-B985-BB56-4135555F3BC9}"/>
                  </a:ext>
                </a:extLst>
              </p:cNvPr>
              <p:cNvSpPr txBox="1"/>
              <p:nvPr/>
            </p:nvSpPr>
            <p:spPr>
              <a:xfrm>
                <a:off x="3854117" y="5007685"/>
                <a:ext cx="926121" cy="243994"/>
              </a:xfrm>
              <a:prstGeom prst="rect">
                <a:avLst/>
              </a:prstGeom>
              <a:solidFill>
                <a:sysClr val="window" lastClr="FFFFFF">
                  <a:lumMod val="95000"/>
                </a:sysClr>
              </a:solidFill>
              <a:ln w="12700" cap="flat" cmpd="sng" algn="ctr">
                <a:noFill/>
                <a:prstDash val="solid"/>
                <a:miter lim="800000"/>
              </a:ln>
              <a:effectLst/>
            </p:spPr>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srgbClr val="000000"/>
                    </a:solidFill>
                    <a:effectLst/>
                    <a:uLnTx/>
                    <a:uFillTx/>
                    <a:latin typeface="Calibri"/>
                    <a:ea typeface="+mn-ea"/>
                    <a:cs typeface="+mn-cs"/>
                  </a:rPr>
                  <a:t>Activity</a:t>
                </a:r>
              </a:p>
            </p:txBody>
          </p:sp>
        </p:grpSp>
        <p:grpSp>
          <p:nvGrpSpPr>
            <p:cNvPr id="72" name="Group 71">
              <a:extLst>
                <a:ext uri="{FF2B5EF4-FFF2-40B4-BE49-F238E27FC236}">
                  <a16:creationId xmlns:a16="http://schemas.microsoft.com/office/drawing/2014/main" id="{A78AA0C8-44C3-C437-8706-987F877AC1CB}"/>
                </a:ext>
              </a:extLst>
            </p:cNvPr>
            <p:cNvGrpSpPr/>
            <p:nvPr/>
          </p:nvGrpSpPr>
          <p:grpSpPr>
            <a:xfrm>
              <a:off x="6264719" y="2115730"/>
              <a:ext cx="961774" cy="470039"/>
              <a:chOff x="3767611" y="4878846"/>
              <a:chExt cx="1080280" cy="470039"/>
            </a:xfrm>
          </p:grpSpPr>
          <p:sp>
            <p:nvSpPr>
              <p:cNvPr id="76" name="Rounded Rectangle 143">
                <a:extLst>
                  <a:ext uri="{FF2B5EF4-FFF2-40B4-BE49-F238E27FC236}">
                    <a16:creationId xmlns:a16="http://schemas.microsoft.com/office/drawing/2014/main" id="{9813A775-5543-2CA5-E400-2E2938869D75}"/>
                  </a:ext>
                </a:extLst>
              </p:cNvPr>
              <p:cNvSpPr/>
              <p:nvPr/>
            </p:nvSpPr>
            <p:spPr>
              <a:xfrm>
                <a:off x="3767611" y="4878846"/>
                <a:ext cx="1080280" cy="470039"/>
              </a:xfrm>
              <a:prstGeom prst="roundRect">
                <a:avLst/>
              </a:prstGeom>
              <a:solidFill>
                <a:sysClr val="window" lastClr="FFFFFF">
                  <a:lumMod val="95000"/>
                </a:sysClr>
              </a:solidFill>
              <a:ln w="9525" cap="flat" cmpd="sng" algn="ctr">
                <a:solidFill>
                  <a:sysClr val="windowText" lastClr="000000">
                    <a:lumMod val="65000"/>
                    <a:lumOff val="35000"/>
                  </a:sysClr>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ea typeface="+mn-ea"/>
                  <a:cs typeface="+mn-cs"/>
                </a:endParaRPr>
              </a:p>
            </p:txBody>
          </p:sp>
          <p:sp>
            <p:nvSpPr>
              <p:cNvPr id="77" name="TextBox 76">
                <a:extLst>
                  <a:ext uri="{FF2B5EF4-FFF2-40B4-BE49-F238E27FC236}">
                    <a16:creationId xmlns:a16="http://schemas.microsoft.com/office/drawing/2014/main" id="{BB4C71D2-E056-17D1-3D65-595D8A94677C}"/>
                  </a:ext>
                </a:extLst>
              </p:cNvPr>
              <p:cNvSpPr txBox="1"/>
              <p:nvPr/>
            </p:nvSpPr>
            <p:spPr>
              <a:xfrm>
                <a:off x="3867371" y="5007685"/>
                <a:ext cx="903284" cy="243994"/>
              </a:xfrm>
              <a:prstGeom prst="rect">
                <a:avLst/>
              </a:prstGeom>
              <a:solidFill>
                <a:sysClr val="window" lastClr="FFFFFF">
                  <a:lumMod val="95000"/>
                </a:sysClr>
              </a:solidFill>
              <a:ln w="12700" cap="flat" cmpd="sng" algn="ctr">
                <a:noFill/>
                <a:prstDash val="solid"/>
                <a:miter lim="800000"/>
              </a:ln>
              <a:effectLst/>
            </p:spPr>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srgbClr val="000000"/>
                    </a:solidFill>
                    <a:effectLst/>
                    <a:uLnTx/>
                    <a:uFillTx/>
                    <a:latin typeface="Calibri"/>
                    <a:ea typeface="+mn-ea"/>
                    <a:cs typeface="+mn-cs"/>
                  </a:rPr>
                  <a:t>Questions</a:t>
                </a:r>
              </a:p>
            </p:txBody>
          </p:sp>
        </p:grpSp>
        <p:grpSp>
          <p:nvGrpSpPr>
            <p:cNvPr id="73" name="Group 72">
              <a:extLst>
                <a:ext uri="{FF2B5EF4-FFF2-40B4-BE49-F238E27FC236}">
                  <a16:creationId xmlns:a16="http://schemas.microsoft.com/office/drawing/2014/main" id="{D305455C-BAC6-7376-4DC7-57C8378CFE3F}"/>
                </a:ext>
              </a:extLst>
            </p:cNvPr>
            <p:cNvGrpSpPr/>
            <p:nvPr/>
          </p:nvGrpSpPr>
          <p:grpSpPr>
            <a:xfrm>
              <a:off x="5281421" y="2106196"/>
              <a:ext cx="961774" cy="470039"/>
              <a:chOff x="3767611" y="4878846"/>
              <a:chExt cx="1080280" cy="470039"/>
            </a:xfrm>
          </p:grpSpPr>
          <p:sp>
            <p:nvSpPr>
              <p:cNvPr id="74" name="Rounded Rectangle 143">
                <a:extLst>
                  <a:ext uri="{FF2B5EF4-FFF2-40B4-BE49-F238E27FC236}">
                    <a16:creationId xmlns:a16="http://schemas.microsoft.com/office/drawing/2014/main" id="{71D3507D-7689-BBCB-29FC-50A5CD4EE8E1}"/>
                  </a:ext>
                </a:extLst>
              </p:cNvPr>
              <p:cNvSpPr/>
              <p:nvPr/>
            </p:nvSpPr>
            <p:spPr>
              <a:xfrm>
                <a:off x="3767611" y="4878846"/>
                <a:ext cx="1080280" cy="470039"/>
              </a:xfrm>
              <a:prstGeom prst="roundRect">
                <a:avLst/>
              </a:prstGeom>
              <a:solidFill>
                <a:sysClr val="window" lastClr="FFFFFF">
                  <a:lumMod val="95000"/>
                </a:sysClr>
              </a:solidFill>
              <a:ln w="9525" cap="flat" cmpd="sng" algn="ctr">
                <a:solidFill>
                  <a:sysClr val="windowText" lastClr="000000">
                    <a:lumMod val="65000"/>
                    <a:lumOff val="35000"/>
                  </a:sysClr>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ea typeface="+mn-ea"/>
                  <a:cs typeface="+mn-cs"/>
                </a:endParaRPr>
              </a:p>
            </p:txBody>
          </p:sp>
          <p:sp>
            <p:nvSpPr>
              <p:cNvPr id="75" name="TextBox 74">
                <a:extLst>
                  <a:ext uri="{FF2B5EF4-FFF2-40B4-BE49-F238E27FC236}">
                    <a16:creationId xmlns:a16="http://schemas.microsoft.com/office/drawing/2014/main" id="{F6FA84B3-0ACF-5F50-34A4-C7341D8D78D4}"/>
                  </a:ext>
                </a:extLst>
              </p:cNvPr>
              <p:cNvSpPr txBox="1"/>
              <p:nvPr/>
            </p:nvSpPr>
            <p:spPr>
              <a:xfrm>
                <a:off x="3854408" y="5007685"/>
                <a:ext cx="882281" cy="243994"/>
              </a:xfrm>
              <a:prstGeom prst="rect">
                <a:avLst/>
              </a:prstGeom>
              <a:solidFill>
                <a:sysClr val="window" lastClr="FFFFFF">
                  <a:lumMod val="95000"/>
                </a:sysClr>
              </a:solidFill>
              <a:ln w="12700" cap="flat" cmpd="sng" algn="ctr">
                <a:noFill/>
                <a:prstDash val="solid"/>
                <a:miter lim="800000"/>
              </a:ln>
              <a:effectLst/>
            </p:spPr>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srgbClr val="000000"/>
                    </a:solidFill>
                    <a:effectLst/>
                    <a:uLnTx/>
                    <a:uFillTx/>
                    <a:latin typeface="Calibri"/>
                    <a:ea typeface="+mn-ea"/>
                    <a:cs typeface="+mn-cs"/>
                  </a:rPr>
                  <a:t>Video</a:t>
                </a:r>
              </a:p>
            </p:txBody>
          </p:sp>
        </p:grpSp>
      </p:grpSp>
      <p:grpSp>
        <p:nvGrpSpPr>
          <p:cNvPr id="92" name="Group 91">
            <a:extLst>
              <a:ext uri="{FF2B5EF4-FFF2-40B4-BE49-F238E27FC236}">
                <a16:creationId xmlns:a16="http://schemas.microsoft.com/office/drawing/2014/main" id="{F78EC40D-BC81-1320-65A6-C645358A6C58}"/>
              </a:ext>
            </a:extLst>
          </p:cNvPr>
          <p:cNvGrpSpPr/>
          <p:nvPr/>
        </p:nvGrpSpPr>
        <p:grpSpPr>
          <a:xfrm>
            <a:off x="8911522" y="3026789"/>
            <a:ext cx="3164376" cy="1697125"/>
            <a:chOff x="575111" y="716085"/>
            <a:chExt cx="3164376" cy="1985591"/>
          </a:xfrm>
        </p:grpSpPr>
        <p:sp>
          <p:nvSpPr>
            <p:cNvPr id="93" name="Rounded Rectangle 143">
              <a:extLst>
                <a:ext uri="{FF2B5EF4-FFF2-40B4-BE49-F238E27FC236}">
                  <a16:creationId xmlns:a16="http://schemas.microsoft.com/office/drawing/2014/main" id="{9F4F5A4C-E930-93A4-02ED-B490D3C809FC}"/>
                </a:ext>
              </a:extLst>
            </p:cNvPr>
            <p:cNvSpPr/>
            <p:nvPr/>
          </p:nvSpPr>
          <p:spPr>
            <a:xfrm>
              <a:off x="575111" y="716085"/>
              <a:ext cx="3164376" cy="1985591"/>
            </a:xfrm>
            <a:prstGeom prst="roundRect">
              <a:avLst/>
            </a:prstGeom>
            <a:solidFill>
              <a:srgbClr val="4472C4">
                <a:lumMod val="20000"/>
                <a:lumOff val="80000"/>
              </a:srgbClr>
            </a:solidFill>
            <a:ln w="9525" cap="flat" cmpd="sng" algn="ctr">
              <a:solidFill>
                <a:sysClr val="windowText" lastClr="000000">
                  <a:lumMod val="65000"/>
                  <a:lumOff val="35000"/>
                </a:sysClr>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ea typeface="+mn-ea"/>
                <a:cs typeface="+mn-cs"/>
              </a:endParaRPr>
            </a:p>
          </p:txBody>
        </p:sp>
        <p:sp>
          <p:nvSpPr>
            <p:cNvPr id="94" name="TextBox 93">
              <a:extLst>
                <a:ext uri="{FF2B5EF4-FFF2-40B4-BE49-F238E27FC236}">
                  <a16:creationId xmlns:a16="http://schemas.microsoft.com/office/drawing/2014/main" id="{B90E7D63-A7F2-132A-D65C-F88016C65B5A}"/>
                </a:ext>
              </a:extLst>
            </p:cNvPr>
            <p:cNvSpPr txBox="1"/>
            <p:nvPr/>
          </p:nvSpPr>
          <p:spPr>
            <a:xfrm>
              <a:off x="1646445" y="782971"/>
              <a:ext cx="1300421"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rPr>
                <a:t>(SCD Profiles)</a:t>
              </a:r>
            </a:p>
          </p:txBody>
        </p:sp>
        <p:grpSp>
          <p:nvGrpSpPr>
            <p:cNvPr id="95" name="Group 94">
              <a:extLst>
                <a:ext uri="{FF2B5EF4-FFF2-40B4-BE49-F238E27FC236}">
                  <a16:creationId xmlns:a16="http://schemas.microsoft.com/office/drawing/2014/main" id="{3B62356D-8190-29AC-4023-167665B89915}"/>
                </a:ext>
              </a:extLst>
            </p:cNvPr>
            <p:cNvGrpSpPr/>
            <p:nvPr/>
          </p:nvGrpSpPr>
          <p:grpSpPr>
            <a:xfrm>
              <a:off x="696991" y="1111802"/>
              <a:ext cx="961774" cy="470039"/>
              <a:chOff x="3767611" y="4878846"/>
              <a:chExt cx="1080280" cy="470039"/>
            </a:xfrm>
          </p:grpSpPr>
          <p:sp>
            <p:nvSpPr>
              <p:cNvPr id="120" name="Rounded Rectangle 143">
                <a:extLst>
                  <a:ext uri="{FF2B5EF4-FFF2-40B4-BE49-F238E27FC236}">
                    <a16:creationId xmlns:a16="http://schemas.microsoft.com/office/drawing/2014/main" id="{916A8C3A-44CC-103D-01AC-5766F83E5392}"/>
                  </a:ext>
                </a:extLst>
              </p:cNvPr>
              <p:cNvSpPr/>
              <p:nvPr/>
            </p:nvSpPr>
            <p:spPr>
              <a:xfrm>
                <a:off x="3767611" y="4878846"/>
                <a:ext cx="1080280" cy="470039"/>
              </a:xfrm>
              <a:prstGeom prst="roundRect">
                <a:avLst/>
              </a:prstGeom>
              <a:solidFill>
                <a:sysClr val="window" lastClr="FFFFFF">
                  <a:lumMod val="95000"/>
                </a:sysClr>
              </a:solidFill>
              <a:ln w="9525" cap="flat" cmpd="sng" algn="ctr">
                <a:solidFill>
                  <a:sysClr val="windowText" lastClr="000000">
                    <a:lumMod val="65000"/>
                    <a:lumOff val="35000"/>
                  </a:sysClr>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ea typeface="+mn-ea"/>
                  <a:cs typeface="+mn-cs"/>
                </a:endParaRPr>
              </a:p>
            </p:txBody>
          </p:sp>
          <p:sp>
            <p:nvSpPr>
              <p:cNvPr id="121" name="TextBox 120">
                <a:extLst>
                  <a:ext uri="{FF2B5EF4-FFF2-40B4-BE49-F238E27FC236}">
                    <a16:creationId xmlns:a16="http://schemas.microsoft.com/office/drawing/2014/main" id="{9304FF8A-0A83-BF4C-BB56-3227A333762D}"/>
                  </a:ext>
                </a:extLst>
              </p:cNvPr>
              <p:cNvSpPr txBox="1"/>
              <p:nvPr/>
            </p:nvSpPr>
            <p:spPr>
              <a:xfrm>
                <a:off x="3836718" y="5007685"/>
                <a:ext cx="997337" cy="243994"/>
              </a:xfrm>
              <a:prstGeom prst="rect">
                <a:avLst/>
              </a:prstGeom>
              <a:solidFill>
                <a:sysClr val="window" lastClr="FFFFFF">
                  <a:lumMod val="95000"/>
                </a:sysClr>
              </a:solidFill>
              <a:ln w="12700" cap="flat" cmpd="sng" algn="ctr">
                <a:noFill/>
                <a:prstDash val="solid"/>
                <a:miter lim="800000"/>
              </a:ln>
              <a:effectLst/>
            </p:spPr>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srgbClr val="000000"/>
                    </a:solidFill>
                    <a:effectLst/>
                    <a:uLnTx/>
                    <a:uFillTx/>
                    <a:latin typeface="Calibri"/>
                    <a:ea typeface="+mn-ea"/>
                    <a:cs typeface="+mn-cs"/>
                  </a:rPr>
                  <a:t>Institutional Competencies</a:t>
                </a:r>
              </a:p>
            </p:txBody>
          </p:sp>
        </p:grpSp>
        <p:grpSp>
          <p:nvGrpSpPr>
            <p:cNvPr id="96" name="Group 95">
              <a:extLst>
                <a:ext uri="{FF2B5EF4-FFF2-40B4-BE49-F238E27FC236}">
                  <a16:creationId xmlns:a16="http://schemas.microsoft.com/office/drawing/2014/main" id="{58599842-15B2-EB94-6B92-FBCB212F4B9B}"/>
                </a:ext>
              </a:extLst>
            </p:cNvPr>
            <p:cNvGrpSpPr/>
            <p:nvPr/>
          </p:nvGrpSpPr>
          <p:grpSpPr>
            <a:xfrm>
              <a:off x="1684362" y="1111467"/>
              <a:ext cx="961774" cy="470039"/>
              <a:chOff x="3767611" y="4878846"/>
              <a:chExt cx="1080280" cy="470039"/>
            </a:xfrm>
          </p:grpSpPr>
          <p:sp>
            <p:nvSpPr>
              <p:cNvPr id="118" name="Rounded Rectangle 143">
                <a:extLst>
                  <a:ext uri="{FF2B5EF4-FFF2-40B4-BE49-F238E27FC236}">
                    <a16:creationId xmlns:a16="http://schemas.microsoft.com/office/drawing/2014/main" id="{D0F0A215-29B7-AB36-D1AC-51D2A14FFDEB}"/>
                  </a:ext>
                </a:extLst>
              </p:cNvPr>
              <p:cNvSpPr/>
              <p:nvPr/>
            </p:nvSpPr>
            <p:spPr>
              <a:xfrm>
                <a:off x="3767611" y="4878846"/>
                <a:ext cx="1080280" cy="470039"/>
              </a:xfrm>
              <a:prstGeom prst="roundRect">
                <a:avLst/>
              </a:prstGeom>
              <a:solidFill>
                <a:sysClr val="window" lastClr="FFFFFF">
                  <a:lumMod val="95000"/>
                </a:sysClr>
              </a:solidFill>
              <a:ln w="9525" cap="flat" cmpd="sng" algn="ctr">
                <a:solidFill>
                  <a:sysClr val="windowText" lastClr="000000">
                    <a:lumMod val="65000"/>
                    <a:lumOff val="35000"/>
                  </a:sysClr>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ea typeface="+mn-ea"/>
                  <a:cs typeface="+mn-cs"/>
                </a:endParaRPr>
              </a:p>
            </p:txBody>
          </p:sp>
          <p:sp>
            <p:nvSpPr>
              <p:cNvPr id="119" name="TextBox 118">
                <a:extLst>
                  <a:ext uri="{FF2B5EF4-FFF2-40B4-BE49-F238E27FC236}">
                    <a16:creationId xmlns:a16="http://schemas.microsoft.com/office/drawing/2014/main" id="{E3C05911-27EC-923F-297D-BEB7E054F2FC}"/>
                  </a:ext>
                </a:extLst>
              </p:cNvPr>
              <p:cNvSpPr txBox="1"/>
              <p:nvPr/>
            </p:nvSpPr>
            <p:spPr>
              <a:xfrm>
                <a:off x="3794705" y="5007685"/>
                <a:ext cx="1027878" cy="243994"/>
              </a:xfrm>
              <a:prstGeom prst="rect">
                <a:avLst/>
              </a:prstGeom>
              <a:solidFill>
                <a:sysClr val="window" lastClr="FFFFFF">
                  <a:lumMod val="95000"/>
                </a:sysClr>
              </a:solidFill>
              <a:ln w="12700" cap="flat" cmpd="sng" algn="ctr">
                <a:noFill/>
                <a:prstDash val="solid"/>
                <a:miter lim="800000"/>
              </a:ln>
              <a:effectLst/>
            </p:spPr>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srgbClr val="000000"/>
                    </a:solidFill>
                    <a:effectLst/>
                    <a:uLnTx/>
                    <a:uFillTx/>
                    <a:latin typeface="Calibri"/>
                    <a:ea typeface="+mn-ea"/>
                    <a:cs typeface="+mn-cs"/>
                  </a:rPr>
                  <a:t>Occupational Competencies</a:t>
                </a:r>
              </a:p>
            </p:txBody>
          </p:sp>
        </p:grpSp>
        <p:grpSp>
          <p:nvGrpSpPr>
            <p:cNvPr id="97" name="Group 96">
              <a:extLst>
                <a:ext uri="{FF2B5EF4-FFF2-40B4-BE49-F238E27FC236}">
                  <a16:creationId xmlns:a16="http://schemas.microsoft.com/office/drawing/2014/main" id="{3193F546-9257-829B-6479-4197F6C959D0}"/>
                </a:ext>
              </a:extLst>
            </p:cNvPr>
            <p:cNvGrpSpPr/>
            <p:nvPr/>
          </p:nvGrpSpPr>
          <p:grpSpPr>
            <a:xfrm>
              <a:off x="2673322" y="1111467"/>
              <a:ext cx="961774" cy="470039"/>
              <a:chOff x="3767611" y="4878846"/>
              <a:chExt cx="1080280" cy="470039"/>
            </a:xfrm>
          </p:grpSpPr>
          <p:sp>
            <p:nvSpPr>
              <p:cNvPr id="116" name="Rounded Rectangle 143">
                <a:extLst>
                  <a:ext uri="{FF2B5EF4-FFF2-40B4-BE49-F238E27FC236}">
                    <a16:creationId xmlns:a16="http://schemas.microsoft.com/office/drawing/2014/main" id="{86AA5FC8-CA6F-B4DF-5BA1-843876E02235}"/>
                  </a:ext>
                </a:extLst>
              </p:cNvPr>
              <p:cNvSpPr/>
              <p:nvPr/>
            </p:nvSpPr>
            <p:spPr>
              <a:xfrm>
                <a:off x="3767611" y="4878846"/>
                <a:ext cx="1080280" cy="470039"/>
              </a:xfrm>
              <a:prstGeom prst="roundRect">
                <a:avLst/>
              </a:prstGeom>
              <a:solidFill>
                <a:sysClr val="window" lastClr="FFFFFF">
                  <a:lumMod val="95000"/>
                </a:sysClr>
              </a:solidFill>
              <a:ln w="9525" cap="flat" cmpd="sng" algn="ctr">
                <a:solidFill>
                  <a:sysClr val="windowText" lastClr="000000">
                    <a:lumMod val="65000"/>
                    <a:lumOff val="35000"/>
                  </a:sysClr>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ea typeface="+mn-ea"/>
                  <a:cs typeface="+mn-cs"/>
                </a:endParaRPr>
              </a:p>
            </p:txBody>
          </p:sp>
          <p:sp>
            <p:nvSpPr>
              <p:cNvPr id="117" name="TextBox 116">
                <a:extLst>
                  <a:ext uri="{FF2B5EF4-FFF2-40B4-BE49-F238E27FC236}">
                    <a16:creationId xmlns:a16="http://schemas.microsoft.com/office/drawing/2014/main" id="{24351BC6-93F4-D9A2-2B75-39A4B98B538F}"/>
                  </a:ext>
                </a:extLst>
              </p:cNvPr>
              <p:cNvSpPr txBox="1"/>
              <p:nvPr/>
            </p:nvSpPr>
            <p:spPr>
              <a:xfrm>
                <a:off x="3801600" y="5007685"/>
                <a:ext cx="1019199" cy="243994"/>
              </a:xfrm>
              <a:prstGeom prst="rect">
                <a:avLst/>
              </a:prstGeom>
              <a:solidFill>
                <a:sysClr val="window" lastClr="FFFFFF">
                  <a:lumMod val="95000"/>
                </a:sysClr>
              </a:solidFill>
              <a:ln w="12700" cap="flat" cmpd="sng" algn="ctr">
                <a:noFill/>
                <a:prstDash val="solid"/>
                <a:miter lim="800000"/>
              </a:ln>
              <a:effectLst/>
            </p:spPr>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srgbClr val="000000"/>
                    </a:solidFill>
                    <a:effectLst/>
                    <a:uLnTx/>
                    <a:uFillTx/>
                    <a:latin typeface="Calibri"/>
                    <a:ea typeface="+mn-ea"/>
                    <a:cs typeface="+mn-cs"/>
                  </a:rPr>
                  <a:t>Behavioral Competencies</a:t>
                </a:r>
              </a:p>
            </p:txBody>
          </p:sp>
        </p:grpSp>
        <p:grpSp>
          <p:nvGrpSpPr>
            <p:cNvPr id="98" name="Group 97">
              <a:extLst>
                <a:ext uri="{FF2B5EF4-FFF2-40B4-BE49-F238E27FC236}">
                  <a16:creationId xmlns:a16="http://schemas.microsoft.com/office/drawing/2014/main" id="{E50F7AF2-7F22-C675-3E31-4CB153355496}"/>
                </a:ext>
              </a:extLst>
            </p:cNvPr>
            <p:cNvGrpSpPr/>
            <p:nvPr/>
          </p:nvGrpSpPr>
          <p:grpSpPr>
            <a:xfrm>
              <a:off x="697261" y="1617150"/>
              <a:ext cx="961774" cy="470039"/>
              <a:chOff x="3767611" y="4878846"/>
              <a:chExt cx="1080280" cy="470039"/>
            </a:xfrm>
          </p:grpSpPr>
          <p:sp>
            <p:nvSpPr>
              <p:cNvPr id="114" name="Rounded Rectangle 143">
                <a:extLst>
                  <a:ext uri="{FF2B5EF4-FFF2-40B4-BE49-F238E27FC236}">
                    <a16:creationId xmlns:a16="http://schemas.microsoft.com/office/drawing/2014/main" id="{230C472B-2DA4-617E-D1FE-0752E3257D39}"/>
                  </a:ext>
                </a:extLst>
              </p:cNvPr>
              <p:cNvSpPr/>
              <p:nvPr/>
            </p:nvSpPr>
            <p:spPr>
              <a:xfrm>
                <a:off x="3767611" y="4878846"/>
                <a:ext cx="1080280" cy="470039"/>
              </a:xfrm>
              <a:prstGeom prst="roundRect">
                <a:avLst/>
              </a:prstGeom>
              <a:solidFill>
                <a:sysClr val="window" lastClr="FFFFFF">
                  <a:lumMod val="95000"/>
                </a:sysClr>
              </a:solidFill>
              <a:ln w="9525" cap="flat" cmpd="sng" algn="ctr">
                <a:solidFill>
                  <a:sysClr val="windowText" lastClr="000000">
                    <a:lumMod val="65000"/>
                    <a:lumOff val="35000"/>
                  </a:sysClr>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ea typeface="+mn-ea"/>
                  <a:cs typeface="+mn-cs"/>
                </a:endParaRPr>
              </a:p>
            </p:txBody>
          </p:sp>
          <p:sp>
            <p:nvSpPr>
              <p:cNvPr id="115" name="TextBox 114">
                <a:extLst>
                  <a:ext uri="{FF2B5EF4-FFF2-40B4-BE49-F238E27FC236}">
                    <a16:creationId xmlns:a16="http://schemas.microsoft.com/office/drawing/2014/main" id="{6A611F3E-3182-6690-3EAA-09BD1674AD3A}"/>
                  </a:ext>
                </a:extLst>
              </p:cNvPr>
              <p:cNvSpPr txBox="1"/>
              <p:nvPr/>
            </p:nvSpPr>
            <p:spPr>
              <a:xfrm>
                <a:off x="3836416" y="5007685"/>
                <a:ext cx="992657" cy="243994"/>
              </a:xfrm>
              <a:prstGeom prst="rect">
                <a:avLst/>
              </a:prstGeom>
              <a:solidFill>
                <a:sysClr val="window" lastClr="FFFFFF">
                  <a:lumMod val="95000"/>
                </a:sysClr>
              </a:solidFill>
              <a:ln w="12700" cap="flat" cmpd="sng" algn="ctr">
                <a:noFill/>
                <a:prstDash val="solid"/>
                <a:miter lim="800000"/>
              </a:ln>
              <a:effectLst/>
            </p:spPr>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srgbClr val="000000"/>
                    </a:solidFill>
                    <a:effectLst/>
                    <a:uLnTx/>
                    <a:uFillTx/>
                    <a:latin typeface="Calibri"/>
                    <a:ea typeface="+mn-ea"/>
                    <a:cs typeface="+mn-cs"/>
                  </a:rPr>
                  <a:t>Knowledge Objects</a:t>
                </a:r>
              </a:p>
            </p:txBody>
          </p:sp>
        </p:grpSp>
        <p:grpSp>
          <p:nvGrpSpPr>
            <p:cNvPr id="99" name="Group 98">
              <a:extLst>
                <a:ext uri="{FF2B5EF4-FFF2-40B4-BE49-F238E27FC236}">
                  <a16:creationId xmlns:a16="http://schemas.microsoft.com/office/drawing/2014/main" id="{4A9E5A68-31CF-7145-FBE1-FFCB12A22AD6}"/>
                </a:ext>
              </a:extLst>
            </p:cNvPr>
            <p:cNvGrpSpPr/>
            <p:nvPr/>
          </p:nvGrpSpPr>
          <p:grpSpPr>
            <a:xfrm>
              <a:off x="1691186" y="1617150"/>
              <a:ext cx="961774" cy="470039"/>
              <a:chOff x="3767611" y="4878846"/>
              <a:chExt cx="1080280" cy="470039"/>
            </a:xfrm>
          </p:grpSpPr>
          <p:sp>
            <p:nvSpPr>
              <p:cNvPr id="112" name="Rounded Rectangle 143">
                <a:extLst>
                  <a:ext uri="{FF2B5EF4-FFF2-40B4-BE49-F238E27FC236}">
                    <a16:creationId xmlns:a16="http://schemas.microsoft.com/office/drawing/2014/main" id="{EB570BC4-2DEC-4311-5234-238E81C47ADD}"/>
                  </a:ext>
                </a:extLst>
              </p:cNvPr>
              <p:cNvSpPr/>
              <p:nvPr/>
            </p:nvSpPr>
            <p:spPr>
              <a:xfrm>
                <a:off x="3767611" y="4878846"/>
                <a:ext cx="1080280" cy="470039"/>
              </a:xfrm>
              <a:prstGeom prst="roundRect">
                <a:avLst/>
              </a:prstGeom>
              <a:solidFill>
                <a:sysClr val="window" lastClr="FFFFFF">
                  <a:lumMod val="95000"/>
                </a:sysClr>
              </a:solidFill>
              <a:ln w="9525" cap="flat" cmpd="sng" algn="ctr">
                <a:solidFill>
                  <a:sysClr val="windowText" lastClr="000000">
                    <a:lumMod val="65000"/>
                    <a:lumOff val="35000"/>
                  </a:sysClr>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ea typeface="+mn-ea"/>
                  <a:cs typeface="+mn-cs"/>
                </a:endParaRPr>
              </a:p>
            </p:txBody>
          </p:sp>
          <p:sp>
            <p:nvSpPr>
              <p:cNvPr id="113" name="TextBox 112">
                <a:extLst>
                  <a:ext uri="{FF2B5EF4-FFF2-40B4-BE49-F238E27FC236}">
                    <a16:creationId xmlns:a16="http://schemas.microsoft.com/office/drawing/2014/main" id="{6FC46392-3D23-75BD-7EE3-EBCDA4D54539}"/>
                  </a:ext>
                </a:extLst>
              </p:cNvPr>
              <p:cNvSpPr txBox="1"/>
              <p:nvPr/>
            </p:nvSpPr>
            <p:spPr>
              <a:xfrm>
                <a:off x="3801600" y="5007685"/>
                <a:ext cx="1002469" cy="243994"/>
              </a:xfrm>
              <a:prstGeom prst="rect">
                <a:avLst/>
              </a:prstGeom>
              <a:solidFill>
                <a:sysClr val="window" lastClr="FFFFFF">
                  <a:lumMod val="95000"/>
                </a:sysClr>
              </a:solidFill>
              <a:ln w="12700" cap="flat" cmpd="sng" algn="ctr">
                <a:noFill/>
                <a:prstDash val="solid"/>
                <a:miter lim="800000"/>
              </a:ln>
              <a:effectLst/>
            </p:spPr>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srgbClr val="000000"/>
                    </a:solidFill>
                    <a:effectLst/>
                    <a:uLnTx/>
                    <a:uFillTx/>
                    <a:latin typeface="Calibri"/>
                    <a:ea typeface="+mn-ea"/>
                    <a:cs typeface="+mn-cs"/>
                  </a:rPr>
                  <a:t>Rich Skill Descriptors</a:t>
                </a:r>
              </a:p>
            </p:txBody>
          </p:sp>
        </p:grpSp>
        <p:grpSp>
          <p:nvGrpSpPr>
            <p:cNvPr id="100" name="Group 99">
              <a:extLst>
                <a:ext uri="{FF2B5EF4-FFF2-40B4-BE49-F238E27FC236}">
                  <a16:creationId xmlns:a16="http://schemas.microsoft.com/office/drawing/2014/main" id="{91952DF7-853F-4FFF-3518-F85C92F3A6BA}"/>
                </a:ext>
              </a:extLst>
            </p:cNvPr>
            <p:cNvGrpSpPr/>
            <p:nvPr/>
          </p:nvGrpSpPr>
          <p:grpSpPr>
            <a:xfrm>
              <a:off x="2678557" y="1614098"/>
              <a:ext cx="961774" cy="470039"/>
              <a:chOff x="3767611" y="4878846"/>
              <a:chExt cx="1080280" cy="470039"/>
            </a:xfrm>
          </p:grpSpPr>
          <p:sp>
            <p:nvSpPr>
              <p:cNvPr id="110" name="Rounded Rectangle 143">
                <a:extLst>
                  <a:ext uri="{FF2B5EF4-FFF2-40B4-BE49-F238E27FC236}">
                    <a16:creationId xmlns:a16="http://schemas.microsoft.com/office/drawing/2014/main" id="{AFB1C2BA-58DE-F6D9-4C35-0F29CF54786A}"/>
                  </a:ext>
                </a:extLst>
              </p:cNvPr>
              <p:cNvSpPr/>
              <p:nvPr/>
            </p:nvSpPr>
            <p:spPr>
              <a:xfrm>
                <a:off x="3767611" y="4878846"/>
                <a:ext cx="1080280" cy="470039"/>
              </a:xfrm>
              <a:prstGeom prst="roundRect">
                <a:avLst/>
              </a:prstGeom>
              <a:solidFill>
                <a:sysClr val="window" lastClr="FFFFFF">
                  <a:lumMod val="95000"/>
                </a:sysClr>
              </a:solidFill>
              <a:ln w="9525" cap="flat" cmpd="sng" algn="ctr">
                <a:solidFill>
                  <a:sysClr val="windowText" lastClr="000000">
                    <a:lumMod val="65000"/>
                    <a:lumOff val="35000"/>
                  </a:sysClr>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ea typeface="+mn-ea"/>
                  <a:cs typeface="+mn-cs"/>
                </a:endParaRPr>
              </a:p>
            </p:txBody>
          </p:sp>
          <p:sp>
            <p:nvSpPr>
              <p:cNvPr id="111" name="TextBox 110">
                <a:extLst>
                  <a:ext uri="{FF2B5EF4-FFF2-40B4-BE49-F238E27FC236}">
                    <a16:creationId xmlns:a16="http://schemas.microsoft.com/office/drawing/2014/main" id="{5D7625BD-18F4-CC02-81CF-2AE65922DD75}"/>
                  </a:ext>
                </a:extLst>
              </p:cNvPr>
              <p:cNvSpPr txBox="1"/>
              <p:nvPr/>
            </p:nvSpPr>
            <p:spPr>
              <a:xfrm>
                <a:off x="3816042" y="5007685"/>
                <a:ext cx="1006541" cy="243994"/>
              </a:xfrm>
              <a:prstGeom prst="rect">
                <a:avLst/>
              </a:prstGeom>
              <a:solidFill>
                <a:sysClr val="window" lastClr="FFFFFF">
                  <a:lumMod val="95000"/>
                </a:sysClr>
              </a:solidFill>
              <a:ln w="12700" cap="flat" cmpd="sng" algn="ctr">
                <a:noFill/>
                <a:prstDash val="solid"/>
                <a:miter lim="800000"/>
              </a:ln>
              <a:effectLst/>
            </p:spPr>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srgbClr val="000000"/>
                    </a:solidFill>
                    <a:effectLst/>
                    <a:uLnTx/>
                    <a:uFillTx/>
                    <a:latin typeface="Calibri"/>
                    <a:ea typeface="+mn-ea"/>
                    <a:cs typeface="+mn-cs"/>
                  </a:rPr>
                  <a:t>Leadership Competencies</a:t>
                </a:r>
              </a:p>
            </p:txBody>
          </p:sp>
        </p:grpSp>
        <p:grpSp>
          <p:nvGrpSpPr>
            <p:cNvPr id="101" name="Group 100">
              <a:extLst>
                <a:ext uri="{FF2B5EF4-FFF2-40B4-BE49-F238E27FC236}">
                  <a16:creationId xmlns:a16="http://schemas.microsoft.com/office/drawing/2014/main" id="{739988B3-5CBA-2DDD-EF40-AAA81290C1D3}"/>
                </a:ext>
              </a:extLst>
            </p:cNvPr>
            <p:cNvGrpSpPr/>
            <p:nvPr/>
          </p:nvGrpSpPr>
          <p:grpSpPr>
            <a:xfrm>
              <a:off x="2678287" y="2106261"/>
              <a:ext cx="961774" cy="470039"/>
              <a:chOff x="3767611" y="4878846"/>
              <a:chExt cx="1080280" cy="470039"/>
            </a:xfrm>
          </p:grpSpPr>
          <p:sp>
            <p:nvSpPr>
              <p:cNvPr id="108" name="Rounded Rectangle 143">
                <a:extLst>
                  <a:ext uri="{FF2B5EF4-FFF2-40B4-BE49-F238E27FC236}">
                    <a16:creationId xmlns:a16="http://schemas.microsoft.com/office/drawing/2014/main" id="{3A713B4E-E440-1EFF-7D3F-EB8753B0774A}"/>
                  </a:ext>
                </a:extLst>
              </p:cNvPr>
              <p:cNvSpPr/>
              <p:nvPr/>
            </p:nvSpPr>
            <p:spPr>
              <a:xfrm>
                <a:off x="3767611" y="4878846"/>
                <a:ext cx="1080280" cy="470039"/>
              </a:xfrm>
              <a:prstGeom prst="roundRect">
                <a:avLst/>
              </a:prstGeom>
              <a:solidFill>
                <a:sysClr val="window" lastClr="FFFFFF">
                  <a:lumMod val="95000"/>
                </a:sysClr>
              </a:solidFill>
              <a:ln w="9525" cap="flat" cmpd="sng" algn="ctr">
                <a:solidFill>
                  <a:sysClr val="windowText" lastClr="000000">
                    <a:lumMod val="65000"/>
                    <a:lumOff val="35000"/>
                  </a:sysClr>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ea typeface="+mn-ea"/>
                  <a:cs typeface="+mn-cs"/>
                </a:endParaRPr>
              </a:p>
            </p:txBody>
          </p:sp>
          <p:sp>
            <p:nvSpPr>
              <p:cNvPr id="109" name="TextBox 108">
                <a:extLst>
                  <a:ext uri="{FF2B5EF4-FFF2-40B4-BE49-F238E27FC236}">
                    <a16:creationId xmlns:a16="http://schemas.microsoft.com/office/drawing/2014/main" id="{C3833045-127F-F5D7-F6B5-979B15CA8E87}"/>
                  </a:ext>
                </a:extLst>
              </p:cNvPr>
              <p:cNvSpPr txBox="1"/>
              <p:nvPr/>
            </p:nvSpPr>
            <p:spPr>
              <a:xfrm>
                <a:off x="3816344" y="5007685"/>
                <a:ext cx="997561" cy="243994"/>
              </a:xfrm>
              <a:prstGeom prst="rect">
                <a:avLst/>
              </a:prstGeom>
              <a:solidFill>
                <a:sysClr val="window" lastClr="FFFFFF">
                  <a:lumMod val="95000"/>
                </a:sysClr>
              </a:solidFill>
              <a:ln w="12700" cap="flat" cmpd="sng" algn="ctr">
                <a:noFill/>
                <a:prstDash val="solid"/>
                <a:miter lim="800000"/>
              </a:ln>
              <a:effectLst/>
            </p:spPr>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srgbClr val="000000"/>
                    </a:solidFill>
                    <a:effectLst/>
                    <a:uLnTx/>
                    <a:uFillTx/>
                    <a:latin typeface="Calibri"/>
                    <a:ea typeface="+mn-ea"/>
                    <a:cs typeface="+mn-cs"/>
                  </a:rPr>
                  <a:t>Language Competencies</a:t>
                </a:r>
              </a:p>
            </p:txBody>
          </p:sp>
        </p:grpSp>
        <p:grpSp>
          <p:nvGrpSpPr>
            <p:cNvPr id="102" name="Group 101">
              <a:extLst>
                <a:ext uri="{FF2B5EF4-FFF2-40B4-BE49-F238E27FC236}">
                  <a16:creationId xmlns:a16="http://schemas.microsoft.com/office/drawing/2014/main" id="{59FCE3E6-E5F3-F1F5-D42B-6C1E222E8D40}"/>
                </a:ext>
              </a:extLst>
            </p:cNvPr>
            <p:cNvGrpSpPr/>
            <p:nvPr/>
          </p:nvGrpSpPr>
          <p:grpSpPr>
            <a:xfrm>
              <a:off x="1676365" y="2122554"/>
              <a:ext cx="961774" cy="470039"/>
              <a:chOff x="3767611" y="4878846"/>
              <a:chExt cx="1080280" cy="470039"/>
            </a:xfrm>
          </p:grpSpPr>
          <p:sp>
            <p:nvSpPr>
              <p:cNvPr id="106" name="Rounded Rectangle 143">
                <a:extLst>
                  <a:ext uri="{FF2B5EF4-FFF2-40B4-BE49-F238E27FC236}">
                    <a16:creationId xmlns:a16="http://schemas.microsoft.com/office/drawing/2014/main" id="{B1031BD1-8C0A-3269-5D78-CE442A4A6F0B}"/>
                  </a:ext>
                </a:extLst>
              </p:cNvPr>
              <p:cNvSpPr/>
              <p:nvPr/>
            </p:nvSpPr>
            <p:spPr>
              <a:xfrm>
                <a:off x="3767611" y="4878846"/>
                <a:ext cx="1080280" cy="470039"/>
              </a:xfrm>
              <a:prstGeom prst="roundRect">
                <a:avLst/>
              </a:prstGeom>
              <a:solidFill>
                <a:sysClr val="window" lastClr="FFFFFF">
                  <a:lumMod val="95000"/>
                </a:sysClr>
              </a:solidFill>
              <a:ln w="9525" cap="flat" cmpd="sng" algn="ctr">
                <a:solidFill>
                  <a:sysClr val="windowText" lastClr="000000">
                    <a:lumMod val="65000"/>
                    <a:lumOff val="35000"/>
                  </a:sysClr>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ea typeface="+mn-ea"/>
                  <a:cs typeface="+mn-cs"/>
                </a:endParaRPr>
              </a:p>
            </p:txBody>
          </p:sp>
          <p:sp>
            <p:nvSpPr>
              <p:cNvPr id="107" name="TextBox 106">
                <a:extLst>
                  <a:ext uri="{FF2B5EF4-FFF2-40B4-BE49-F238E27FC236}">
                    <a16:creationId xmlns:a16="http://schemas.microsoft.com/office/drawing/2014/main" id="{39242A1B-5B9B-6961-1887-EA687E117561}"/>
                  </a:ext>
                </a:extLst>
              </p:cNvPr>
              <p:cNvSpPr txBox="1"/>
              <p:nvPr/>
            </p:nvSpPr>
            <p:spPr>
              <a:xfrm>
                <a:off x="3801600" y="5007685"/>
                <a:ext cx="1003557" cy="243994"/>
              </a:xfrm>
              <a:prstGeom prst="rect">
                <a:avLst/>
              </a:prstGeom>
              <a:solidFill>
                <a:sysClr val="window" lastClr="FFFFFF">
                  <a:lumMod val="95000"/>
                </a:sysClr>
              </a:solidFill>
              <a:ln w="12700" cap="flat" cmpd="sng" algn="ctr">
                <a:noFill/>
                <a:prstDash val="solid"/>
                <a:miter lim="800000"/>
              </a:ln>
              <a:effectLst/>
            </p:spPr>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srgbClr val="000000"/>
                    </a:solidFill>
                    <a:effectLst/>
                    <a:uLnTx/>
                    <a:uFillTx/>
                    <a:latin typeface="Calibri"/>
                    <a:ea typeface="+mn-ea"/>
                    <a:cs typeface="+mn-cs"/>
                  </a:rPr>
                  <a:t>METLS / JMETLS</a:t>
                </a:r>
              </a:p>
            </p:txBody>
          </p:sp>
        </p:grpSp>
        <p:grpSp>
          <p:nvGrpSpPr>
            <p:cNvPr id="103" name="Group 102">
              <a:extLst>
                <a:ext uri="{FF2B5EF4-FFF2-40B4-BE49-F238E27FC236}">
                  <a16:creationId xmlns:a16="http://schemas.microsoft.com/office/drawing/2014/main" id="{71D66D16-8445-9CB3-1FE6-2C651841894F}"/>
                </a:ext>
              </a:extLst>
            </p:cNvPr>
            <p:cNvGrpSpPr/>
            <p:nvPr/>
          </p:nvGrpSpPr>
          <p:grpSpPr>
            <a:xfrm>
              <a:off x="693067" y="2113020"/>
              <a:ext cx="961774" cy="470039"/>
              <a:chOff x="3767611" y="4878846"/>
              <a:chExt cx="1080280" cy="470039"/>
            </a:xfrm>
          </p:grpSpPr>
          <p:sp>
            <p:nvSpPr>
              <p:cNvPr id="104" name="Rounded Rectangle 143">
                <a:extLst>
                  <a:ext uri="{FF2B5EF4-FFF2-40B4-BE49-F238E27FC236}">
                    <a16:creationId xmlns:a16="http://schemas.microsoft.com/office/drawing/2014/main" id="{2F6B2152-0F2B-760B-C420-4FB617C81547}"/>
                  </a:ext>
                </a:extLst>
              </p:cNvPr>
              <p:cNvSpPr/>
              <p:nvPr/>
            </p:nvSpPr>
            <p:spPr>
              <a:xfrm>
                <a:off x="3767611" y="4878846"/>
                <a:ext cx="1080280" cy="470039"/>
              </a:xfrm>
              <a:prstGeom prst="roundRect">
                <a:avLst/>
              </a:prstGeom>
              <a:solidFill>
                <a:sysClr val="window" lastClr="FFFFFF">
                  <a:lumMod val="95000"/>
                </a:sysClr>
              </a:solidFill>
              <a:ln w="9525" cap="flat" cmpd="sng" algn="ctr">
                <a:solidFill>
                  <a:sysClr val="windowText" lastClr="000000">
                    <a:lumMod val="65000"/>
                    <a:lumOff val="35000"/>
                  </a:sysClr>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ea typeface="+mn-ea"/>
                  <a:cs typeface="+mn-cs"/>
                </a:endParaRPr>
              </a:p>
            </p:txBody>
          </p:sp>
          <p:sp>
            <p:nvSpPr>
              <p:cNvPr id="105" name="TextBox 104">
                <a:extLst>
                  <a:ext uri="{FF2B5EF4-FFF2-40B4-BE49-F238E27FC236}">
                    <a16:creationId xmlns:a16="http://schemas.microsoft.com/office/drawing/2014/main" id="{554C69AF-7A0F-8AFC-041D-FCFDF1F88D47}"/>
                  </a:ext>
                </a:extLst>
              </p:cNvPr>
              <p:cNvSpPr txBox="1"/>
              <p:nvPr/>
            </p:nvSpPr>
            <p:spPr>
              <a:xfrm>
                <a:off x="3841128" y="5007685"/>
                <a:ext cx="992658" cy="243994"/>
              </a:xfrm>
              <a:prstGeom prst="rect">
                <a:avLst/>
              </a:prstGeom>
              <a:solidFill>
                <a:sysClr val="window" lastClr="FFFFFF">
                  <a:lumMod val="95000"/>
                </a:sysClr>
              </a:solidFill>
              <a:ln w="12700" cap="flat" cmpd="sng" algn="ctr">
                <a:noFill/>
                <a:prstDash val="solid"/>
                <a:miter lim="800000"/>
              </a:ln>
              <a:effectLst/>
            </p:spPr>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srgbClr val="000000"/>
                    </a:solidFill>
                    <a:effectLst/>
                    <a:uLnTx/>
                    <a:uFillTx/>
                    <a:latin typeface="Calibri"/>
                    <a:ea typeface="+mn-ea"/>
                    <a:cs typeface="+mn-cs"/>
                  </a:rPr>
                  <a:t>Badges / Certifications</a:t>
                </a:r>
              </a:p>
            </p:txBody>
          </p:sp>
        </p:grpSp>
      </p:grpSp>
      <p:grpSp>
        <p:nvGrpSpPr>
          <p:cNvPr id="122" name="Group 121">
            <a:extLst>
              <a:ext uri="{FF2B5EF4-FFF2-40B4-BE49-F238E27FC236}">
                <a16:creationId xmlns:a16="http://schemas.microsoft.com/office/drawing/2014/main" id="{143AB2D1-36EB-A638-8770-401FAD5FCA44}"/>
              </a:ext>
            </a:extLst>
          </p:cNvPr>
          <p:cNvGrpSpPr/>
          <p:nvPr/>
        </p:nvGrpSpPr>
        <p:grpSpPr>
          <a:xfrm>
            <a:off x="8844809" y="4839986"/>
            <a:ext cx="3318593" cy="1827737"/>
            <a:chOff x="575111" y="3478955"/>
            <a:chExt cx="3318593" cy="2138404"/>
          </a:xfrm>
        </p:grpSpPr>
        <p:sp>
          <p:nvSpPr>
            <p:cNvPr id="123" name="Rounded Rectangle 143">
              <a:extLst>
                <a:ext uri="{FF2B5EF4-FFF2-40B4-BE49-F238E27FC236}">
                  <a16:creationId xmlns:a16="http://schemas.microsoft.com/office/drawing/2014/main" id="{8CBF6F56-02C7-FD7B-3BEB-71C8E5D2C1C6}"/>
                </a:ext>
              </a:extLst>
            </p:cNvPr>
            <p:cNvSpPr/>
            <p:nvPr/>
          </p:nvSpPr>
          <p:spPr>
            <a:xfrm>
              <a:off x="575111" y="3478955"/>
              <a:ext cx="3164376" cy="2138404"/>
            </a:xfrm>
            <a:prstGeom prst="roundRect">
              <a:avLst/>
            </a:prstGeom>
            <a:solidFill>
              <a:srgbClr val="4472C4">
                <a:lumMod val="20000"/>
                <a:lumOff val="80000"/>
              </a:srgbClr>
            </a:solidFill>
            <a:ln w="9525" cap="flat" cmpd="sng" algn="ctr">
              <a:solidFill>
                <a:sysClr val="windowText" lastClr="000000">
                  <a:lumMod val="65000"/>
                  <a:lumOff val="35000"/>
                </a:sysClr>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ea typeface="+mn-ea"/>
                <a:cs typeface="+mn-cs"/>
              </a:endParaRPr>
            </a:p>
          </p:txBody>
        </p:sp>
        <p:grpSp>
          <p:nvGrpSpPr>
            <p:cNvPr id="124" name="Group 123">
              <a:extLst>
                <a:ext uri="{FF2B5EF4-FFF2-40B4-BE49-F238E27FC236}">
                  <a16:creationId xmlns:a16="http://schemas.microsoft.com/office/drawing/2014/main" id="{0B9BCC0A-97E5-BBBC-D5F9-071F096B7787}"/>
                </a:ext>
              </a:extLst>
            </p:cNvPr>
            <p:cNvGrpSpPr/>
            <p:nvPr/>
          </p:nvGrpSpPr>
          <p:grpSpPr>
            <a:xfrm>
              <a:off x="695453" y="4046859"/>
              <a:ext cx="961774" cy="470039"/>
              <a:chOff x="3767611" y="4878846"/>
              <a:chExt cx="1080280" cy="470039"/>
            </a:xfrm>
          </p:grpSpPr>
          <p:sp>
            <p:nvSpPr>
              <p:cNvPr id="150" name="Rounded Rectangle 143">
                <a:extLst>
                  <a:ext uri="{FF2B5EF4-FFF2-40B4-BE49-F238E27FC236}">
                    <a16:creationId xmlns:a16="http://schemas.microsoft.com/office/drawing/2014/main" id="{92A45B6B-CC2C-8BCF-F70F-93331ADCCBEB}"/>
                  </a:ext>
                </a:extLst>
              </p:cNvPr>
              <p:cNvSpPr/>
              <p:nvPr/>
            </p:nvSpPr>
            <p:spPr>
              <a:xfrm>
                <a:off x="3767611" y="4878846"/>
                <a:ext cx="1080280" cy="470039"/>
              </a:xfrm>
              <a:prstGeom prst="roundRect">
                <a:avLst/>
              </a:prstGeom>
              <a:solidFill>
                <a:sysClr val="window" lastClr="FFFFFF">
                  <a:lumMod val="95000"/>
                </a:sysClr>
              </a:solidFill>
              <a:ln w="9525" cap="flat" cmpd="sng" algn="ctr">
                <a:solidFill>
                  <a:sysClr val="windowText" lastClr="000000">
                    <a:lumMod val="65000"/>
                    <a:lumOff val="35000"/>
                  </a:sysClr>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ea typeface="+mn-ea"/>
                  <a:cs typeface="+mn-cs"/>
                </a:endParaRPr>
              </a:p>
            </p:txBody>
          </p:sp>
          <p:sp>
            <p:nvSpPr>
              <p:cNvPr id="151" name="TextBox 150">
                <a:extLst>
                  <a:ext uri="{FF2B5EF4-FFF2-40B4-BE49-F238E27FC236}">
                    <a16:creationId xmlns:a16="http://schemas.microsoft.com/office/drawing/2014/main" id="{5E68E1F1-ADBE-4259-6A30-1540C9049792}"/>
                  </a:ext>
                </a:extLst>
              </p:cNvPr>
              <p:cNvSpPr txBox="1"/>
              <p:nvPr/>
            </p:nvSpPr>
            <p:spPr>
              <a:xfrm>
                <a:off x="3801600" y="5007685"/>
                <a:ext cx="962637" cy="243994"/>
              </a:xfrm>
              <a:prstGeom prst="rect">
                <a:avLst/>
              </a:prstGeom>
              <a:solidFill>
                <a:sysClr val="window" lastClr="FFFFFF">
                  <a:lumMod val="95000"/>
                </a:sysClr>
              </a:solidFill>
              <a:ln w="12700" cap="flat" cmpd="sng" algn="ctr">
                <a:noFill/>
                <a:prstDash val="solid"/>
                <a:miter lim="800000"/>
              </a:ln>
              <a:effectLst/>
            </p:spPr>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srgbClr val="000000"/>
                    </a:solidFill>
                    <a:effectLst/>
                    <a:uLnTx/>
                    <a:uFillTx/>
                    <a:latin typeface="Calibri"/>
                    <a:ea typeface="+mn-ea"/>
                    <a:cs typeface="+mn-cs"/>
                  </a:rPr>
                  <a:t>Tasks, Conditions, Standards</a:t>
                </a:r>
              </a:p>
            </p:txBody>
          </p:sp>
        </p:grpSp>
        <p:grpSp>
          <p:nvGrpSpPr>
            <p:cNvPr id="125" name="Group 124">
              <a:extLst>
                <a:ext uri="{FF2B5EF4-FFF2-40B4-BE49-F238E27FC236}">
                  <a16:creationId xmlns:a16="http://schemas.microsoft.com/office/drawing/2014/main" id="{C883016E-823A-63B7-249B-1839D07D30DD}"/>
                </a:ext>
              </a:extLst>
            </p:cNvPr>
            <p:cNvGrpSpPr/>
            <p:nvPr/>
          </p:nvGrpSpPr>
          <p:grpSpPr>
            <a:xfrm>
              <a:off x="1682824" y="4037334"/>
              <a:ext cx="961774" cy="470039"/>
              <a:chOff x="3767611" y="4878846"/>
              <a:chExt cx="1080280" cy="470039"/>
            </a:xfrm>
          </p:grpSpPr>
          <p:sp>
            <p:nvSpPr>
              <p:cNvPr id="148" name="Rounded Rectangle 143">
                <a:extLst>
                  <a:ext uri="{FF2B5EF4-FFF2-40B4-BE49-F238E27FC236}">
                    <a16:creationId xmlns:a16="http://schemas.microsoft.com/office/drawing/2014/main" id="{DFE94728-32B5-0E4E-9B60-F08F4101C5FD}"/>
                  </a:ext>
                </a:extLst>
              </p:cNvPr>
              <p:cNvSpPr/>
              <p:nvPr/>
            </p:nvSpPr>
            <p:spPr>
              <a:xfrm>
                <a:off x="3767611" y="4878846"/>
                <a:ext cx="1080280" cy="470039"/>
              </a:xfrm>
              <a:prstGeom prst="roundRect">
                <a:avLst/>
              </a:prstGeom>
              <a:solidFill>
                <a:sysClr val="window" lastClr="FFFFFF">
                  <a:lumMod val="95000"/>
                </a:sysClr>
              </a:solidFill>
              <a:ln w="9525" cap="flat" cmpd="sng" algn="ctr">
                <a:solidFill>
                  <a:sysClr val="windowText" lastClr="000000">
                    <a:lumMod val="65000"/>
                    <a:lumOff val="35000"/>
                  </a:sysClr>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ea typeface="+mn-ea"/>
                  <a:cs typeface="+mn-cs"/>
                </a:endParaRPr>
              </a:p>
            </p:txBody>
          </p:sp>
          <p:sp>
            <p:nvSpPr>
              <p:cNvPr id="149" name="TextBox 148">
                <a:extLst>
                  <a:ext uri="{FF2B5EF4-FFF2-40B4-BE49-F238E27FC236}">
                    <a16:creationId xmlns:a16="http://schemas.microsoft.com/office/drawing/2014/main" id="{C6BACCD5-048F-1609-2C78-673A689CB881}"/>
                  </a:ext>
                </a:extLst>
              </p:cNvPr>
              <p:cNvSpPr txBox="1"/>
              <p:nvPr/>
            </p:nvSpPr>
            <p:spPr>
              <a:xfrm>
                <a:off x="3801600" y="5007685"/>
                <a:ext cx="982243" cy="243994"/>
              </a:xfrm>
              <a:prstGeom prst="rect">
                <a:avLst/>
              </a:prstGeom>
              <a:solidFill>
                <a:sysClr val="window" lastClr="FFFFFF">
                  <a:lumMod val="95000"/>
                </a:sysClr>
              </a:solidFill>
              <a:ln w="12700" cap="flat" cmpd="sng" algn="ctr">
                <a:noFill/>
                <a:prstDash val="solid"/>
                <a:miter lim="800000"/>
              </a:ln>
              <a:effectLst/>
            </p:spPr>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srgbClr val="000000"/>
                    </a:solidFill>
                    <a:effectLst/>
                    <a:uLnTx/>
                    <a:uFillTx/>
                    <a:latin typeface="Calibri"/>
                    <a:ea typeface="+mn-ea"/>
                    <a:cs typeface="+mn-cs"/>
                  </a:rPr>
                  <a:t>Training &amp; Evaluation Outlines</a:t>
                </a:r>
              </a:p>
            </p:txBody>
          </p:sp>
        </p:grpSp>
        <p:grpSp>
          <p:nvGrpSpPr>
            <p:cNvPr id="126" name="Group 125">
              <a:extLst>
                <a:ext uri="{FF2B5EF4-FFF2-40B4-BE49-F238E27FC236}">
                  <a16:creationId xmlns:a16="http://schemas.microsoft.com/office/drawing/2014/main" id="{4FE1B8A1-47DC-B5D1-7396-89442CAF3F4F}"/>
                </a:ext>
              </a:extLst>
            </p:cNvPr>
            <p:cNvGrpSpPr/>
            <p:nvPr/>
          </p:nvGrpSpPr>
          <p:grpSpPr>
            <a:xfrm>
              <a:off x="2676749" y="4026400"/>
              <a:ext cx="961774" cy="470039"/>
              <a:chOff x="3767611" y="4878846"/>
              <a:chExt cx="1080280" cy="470039"/>
            </a:xfrm>
          </p:grpSpPr>
          <p:sp>
            <p:nvSpPr>
              <p:cNvPr id="146" name="Rounded Rectangle 143">
                <a:extLst>
                  <a:ext uri="{FF2B5EF4-FFF2-40B4-BE49-F238E27FC236}">
                    <a16:creationId xmlns:a16="http://schemas.microsoft.com/office/drawing/2014/main" id="{C82FB6AB-7565-498A-EAC8-D501493F27A4}"/>
                  </a:ext>
                </a:extLst>
              </p:cNvPr>
              <p:cNvSpPr/>
              <p:nvPr/>
            </p:nvSpPr>
            <p:spPr>
              <a:xfrm>
                <a:off x="3767611" y="4878846"/>
                <a:ext cx="1080280" cy="470039"/>
              </a:xfrm>
              <a:prstGeom prst="roundRect">
                <a:avLst/>
              </a:prstGeom>
              <a:solidFill>
                <a:sysClr val="window" lastClr="FFFFFF">
                  <a:lumMod val="95000"/>
                </a:sysClr>
              </a:solidFill>
              <a:ln w="9525" cap="flat" cmpd="sng" algn="ctr">
                <a:solidFill>
                  <a:sysClr val="windowText" lastClr="000000">
                    <a:lumMod val="65000"/>
                    <a:lumOff val="35000"/>
                  </a:sysClr>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ea typeface="+mn-ea"/>
                  <a:cs typeface="+mn-cs"/>
                </a:endParaRPr>
              </a:p>
            </p:txBody>
          </p:sp>
          <p:sp>
            <p:nvSpPr>
              <p:cNvPr id="147" name="TextBox 146">
                <a:extLst>
                  <a:ext uri="{FF2B5EF4-FFF2-40B4-BE49-F238E27FC236}">
                    <a16:creationId xmlns:a16="http://schemas.microsoft.com/office/drawing/2014/main" id="{EBAA9935-BDF1-CB67-1E58-697C5666EA95}"/>
                  </a:ext>
                </a:extLst>
              </p:cNvPr>
              <p:cNvSpPr txBox="1"/>
              <p:nvPr/>
            </p:nvSpPr>
            <p:spPr>
              <a:xfrm>
                <a:off x="3818073" y="5007685"/>
                <a:ext cx="974596" cy="243994"/>
              </a:xfrm>
              <a:prstGeom prst="rect">
                <a:avLst/>
              </a:prstGeom>
              <a:solidFill>
                <a:sysClr val="window" lastClr="FFFFFF">
                  <a:lumMod val="95000"/>
                </a:sysClr>
              </a:solidFill>
              <a:ln w="12700" cap="flat" cmpd="sng" algn="ctr">
                <a:noFill/>
                <a:prstDash val="solid"/>
                <a:miter lim="800000"/>
              </a:ln>
              <a:effectLst/>
            </p:spPr>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srgbClr val="000000"/>
                    </a:solidFill>
                    <a:effectLst/>
                    <a:uLnTx/>
                    <a:uFillTx/>
                    <a:latin typeface="Calibri"/>
                    <a:ea typeface="+mn-ea"/>
                    <a:cs typeface="+mn-cs"/>
                  </a:rPr>
                  <a:t>Skill Matrices</a:t>
                </a:r>
              </a:p>
            </p:txBody>
          </p:sp>
        </p:grpSp>
        <p:grpSp>
          <p:nvGrpSpPr>
            <p:cNvPr id="127" name="Group 126">
              <a:extLst>
                <a:ext uri="{FF2B5EF4-FFF2-40B4-BE49-F238E27FC236}">
                  <a16:creationId xmlns:a16="http://schemas.microsoft.com/office/drawing/2014/main" id="{14C01698-85CC-3B4B-587D-123DF8D2E8ED}"/>
                </a:ext>
              </a:extLst>
            </p:cNvPr>
            <p:cNvGrpSpPr/>
            <p:nvPr/>
          </p:nvGrpSpPr>
          <p:grpSpPr>
            <a:xfrm>
              <a:off x="695453" y="5043493"/>
              <a:ext cx="961774" cy="470039"/>
              <a:chOff x="3767611" y="4878846"/>
              <a:chExt cx="1080280" cy="470039"/>
            </a:xfrm>
          </p:grpSpPr>
          <p:sp>
            <p:nvSpPr>
              <p:cNvPr id="144" name="Rounded Rectangle 143">
                <a:extLst>
                  <a:ext uri="{FF2B5EF4-FFF2-40B4-BE49-F238E27FC236}">
                    <a16:creationId xmlns:a16="http://schemas.microsoft.com/office/drawing/2014/main" id="{50950940-F83B-A39B-6437-6C66571BA307}"/>
                  </a:ext>
                </a:extLst>
              </p:cNvPr>
              <p:cNvSpPr/>
              <p:nvPr/>
            </p:nvSpPr>
            <p:spPr>
              <a:xfrm>
                <a:off x="3767611" y="4878846"/>
                <a:ext cx="1080280" cy="470039"/>
              </a:xfrm>
              <a:prstGeom prst="roundRect">
                <a:avLst/>
              </a:prstGeom>
              <a:solidFill>
                <a:sysClr val="window" lastClr="FFFFFF">
                  <a:lumMod val="95000"/>
                </a:sysClr>
              </a:solidFill>
              <a:ln w="9525" cap="flat" cmpd="sng" algn="ctr">
                <a:solidFill>
                  <a:sysClr val="windowText" lastClr="000000">
                    <a:lumMod val="65000"/>
                    <a:lumOff val="35000"/>
                  </a:sysClr>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ea typeface="+mn-ea"/>
                  <a:cs typeface="+mn-cs"/>
                </a:endParaRPr>
              </a:p>
            </p:txBody>
          </p:sp>
          <p:sp>
            <p:nvSpPr>
              <p:cNvPr id="145" name="TextBox 144">
                <a:extLst>
                  <a:ext uri="{FF2B5EF4-FFF2-40B4-BE49-F238E27FC236}">
                    <a16:creationId xmlns:a16="http://schemas.microsoft.com/office/drawing/2014/main" id="{DE649E35-A4C7-D74A-87CD-C9810878D836}"/>
                  </a:ext>
                </a:extLst>
              </p:cNvPr>
              <p:cNvSpPr txBox="1"/>
              <p:nvPr/>
            </p:nvSpPr>
            <p:spPr>
              <a:xfrm>
                <a:off x="3838448" y="5007685"/>
                <a:ext cx="992658" cy="243994"/>
              </a:xfrm>
              <a:prstGeom prst="rect">
                <a:avLst/>
              </a:prstGeom>
              <a:solidFill>
                <a:sysClr val="window" lastClr="FFFFFF">
                  <a:lumMod val="95000"/>
                </a:sysClr>
              </a:solidFill>
              <a:ln w="12700" cap="flat" cmpd="sng" algn="ctr">
                <a:noFill/>
                <a:prstDash val="solid"/>
                <a:miter lim="800000"/>
              </a:ln>
              <a:effectLst/>
            </p:spPr>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srgbClr val="000000"/>
                    </a:solidFill>
                    <a:effectLst/>
                    <a:uLnTx/>
                    <a:uFillTx/>
                    <a:latin typeface="Calibri"/>
                    <a:ea typeface="+mn-ea"/>
                    <a:cs typeface="+mn-cs"/>
                  </a:rPr>
                  <a:t>Performance Reviews</a:t>
                </a:r>
              </a:p>
            </p:txBody>
          </p:sp>
        </p:grpSp>
        <p:grpSp>
          <p:nvGrpSpPr>
            <p:cNvPr id="128" name="Group 127">
              <a:extLst>
                <a:ext uri="{FF2B5EF4-FFF2-40B4-BE49-F238E27FC236}">
                  <a16:creationId xmlns:a16="http://schemas.microsoft.com/office/drawing/2014/main" id="{99888C9A-7B62-AACB-8019-A910F2F3D203}"/>
                </a:ext>
              </a:extLst>
            </p:cNvPr>
            <p:cNvGrpSpPr/>
            <p:nvPr/>
          </p:nvGrpSpPr>
          <p:grpSpPr>
            <a:xfrm>
              <a:off x="1675997" y="5043493"/>
              <a:ext cx="961774" cy="470039"/>
              <a:chOff x="3767611" y="4878846"/>
              <a:chExt cx="1080281" cy="470039"/>
            </a:xfrm>
          </p:grpSpPr>
          <p:sp>
            <p:nvSpPr>
              <p:cNvPr id="142" name="Rounded Rectangle 143">
                <a:extLst>
                  <a:ext uri="{FF2B5EF4-FFF2-40B4-BE49-F238E27FC236}">
                    <a16:creationId xmlns:a16="http://schemas.microsoft.com/office/drawing/2014/main" id="{DEBBBFE5-D206-9571-58A8-51F69C14997B}"/>
                  </a:ext>
                </a:extLst>
              </p:cNvPr>
              <p:cNvSpPr/>
              <p:nvPr/>
            </p:nvSpPr>
            <p:spPr>
              <a:xfrm>
                <a:off x="3767611" y="4878846"/>
                <a:ext cx="1080280" cy="470039"/>
              </a:xfrm>
              <a:prstGeom prst="roundRect">
                <a:avLst/>
              </a:prstGeom>
              <a:solidFill>
                <a:sysClr val="window" lastClr="FFFFFF">
                  <a:lumMod val="95000"/>
                </a:sysClr>
              </a:solidFill>
              <a:ln w="9525" cap="flat" cmpd="sng" algn="ctr">
                <a:solidFill>
                  <a:sysClr val="windowText" lastClr="000000">
                    <a:lumMod val="65000"/>
                    <a:lumOff val="35000"/>
                  </a:sysClr>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ea typeface="+mn-ea"/>
                  <a:cs typeface="+mn-cs"/>
                </a:endParaRPr>
              </a:p>
            </p:txBody>
          </p:sp>
          <p:sp>
            <p:nvSpPr>
              <p:cNvPr id="143" name="TextBox 142">
                <a:extLst>
                  <a:ext uri="{FF2B5EF4-FFF2-40B4-BE49-F238E27FC236}">
                    <a16:creationId xmlns:a16="http://schemas.microsoft.com/office/drawing/2014/main" id="{D14C5061-65F5-6B36-998E-1CE206E44395}"/>
                  </a:ext>
                </a:extLst>
              </p:cNvPr>
              <p:cNvSpPr txBox="1"/>
              <p:nvPr/>
            </p:nvSpPr>
            <p:spPr>
              <a:xfrm>
                <a:off x="3801600" y="5007685"/>
                <a:ext cx="1046292" cy="243994"/>
              </a:xfrm>
              <a:prstGeom prst="rect">
                <a:avLst/>
              </a:prstGeom>
              <a:solidFill>
                <a:sysClr val="window" lastClr="FFFFFF">
                  <a:lumMod val="95000"/>
                </a:sysClr>
              </a:solidFill>
              <a:ln w="12700" cap="flat" cmpd="sng" algn="ctr">
                <a:noFill/>
                <a:prstDash val="solid"/>
                <a:miter lim="800000"/>
              </a:ln>
              <a:effectLst/>
            </p:spPr>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srgbClr val="000000"/>
                    </a:solidFill>
                    <a:effectLst/>
                    <a:uLnTx/>
                    <a:uFillTx/>
                    <a:latin typeface="Calibri"/>
                    <a:ea typeface="+mn-ea"/>
                    <a:cs typeface="+mn-cs"/>
                  </a:rPr>
                  <a:t>Direct / Indirect Assessments</a:t>
                </a:r>
              </a:p>
            </p:txBody>
          </p:sp>
        </p:grpSp>
        <p:sp>
          <p:nvSpPr>
            <p:cNvPr id="129" name="TextBox 128">
              <a:extLst>
                <a:ext uri="{FF2B5EF4-FFF2-40B4-BE49-F238E27FC236}">
                  <a16:creationId xmlns:a16="http://schemas.microsoft.com/office/drawing/2014/main" id="{964D3F88-B226-5722-8180-6ACDA7BBAEFE}"/>
                </a:ext>
              </a:extLst>
            </p:cNvPr>
            <p:cNvSpPr txBox="1"/>
            <p:nvPr/>
          </p:nvSpPr>
          <p:spPr>
            <a:xfrm>
              <a:off x="575111" y="3538953"/>
              <a:ext cx="3318593" cy="4308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rPr>
                <a:t>Assessment Rubrics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rPr>
                <a:t>(for different Training and Education Activities)</a:t>
              </a:r>
            </a:p>
          </p:txBody>
        </p:sp>
        <p:grpSp>
          <p:nvGrpSpPr>
            <p:cNvPr id="130" name="Group 129">
              <a:extLst>
                <a:ext uri="{FF2B5EF4-FFF2-40B4-BE49-F238E27FC236}">
                  <a16:creationId xmlns:a16="http://schemas.microsoft.com/office/drawing/2014/main" id="{8B688061-5011-B1F2-DEE8-3C2A1F6FF881}"/>
                </a:ext>
              </a:extLst>
            </p:cNvPr>
            <p:cNvGrpSpPr/>
            <p:nvPr/>
          </p:nvGrpSpPr>
          <p:grpSpPr>
            <a:xfrm>
              <a:off x="2676476" y="4527437"/>
              <a:ext cx="961773" cy="470039"/>
              <a:chOff x="3767611" y="4878846"/>
              <a:chExt cx="1080280" cy="470039"/>
            </a:xfrm>
          </p:grpSpPr>
          <p:sp>
            <p:nvSpPr>
              <p:cNvPr id="140" name="Rounded Rectangle 143">
                <a:extLst>
                  <a:ext uri="{FF2B5EF4-FFF2-40B4-BE49-F238E27FC236}">
                    <a16:creationId xmlns:a16="http://schemas.microsoft.com/office/drawing/2014/main" id="{C2060B92-6220-9167-A32F-56BEF821AB32}"/>
                  </a:ext>
                </a:extLst>
              </p:cNvPr>
              <p:cNvSpPr/>
              <p:nvPr/>
            </p:nvSpPr>
            <p:spPr>
              <a:xfrm>
                <a:off x="3767611" y="4878846"/>
                <a:ext cx="1080280" cy="470039"/>
              </a:xfrm>
              <a:prstGeom prst="roundRect">
                <a:avLst/>
              </a:prstGeom>
              <a:solidFill>
                <a:sysClr val="window" lastClr="FFFFFF">
                  <a:lumMod val="95000"/>
                </a:sysClr>
              </a:solidFill>
              <a:ln w="9525" cap="flat" cmpd="sng" algn="ctr">
                <a:solidFill>
                  <a:sysClr val="windowText" lastClr="000000">
                    <a:lumMod val="65000"/>
                    <a:lumOff val="35000"/>
                  </a:sysClr>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ea typeface="+mn-ea"/>
                  <a:cs typeface="+mn-cs"/>
                </a:endParaRPr>
              </a:p>
            </p:txBody>
          </p:sp>
          <p:sp>
            <p:nvSpPr>
              <p:cNvPr id="141" name="TextBox 140">
                <a:extLst>
                  <a:ext uri="{FF2B5EF4-FFF2-40B4-BE49-F238E27FC236}">
                    <a16:creationId xmlns:a16="http://schemas.microsoft.com/office/drawing/2014/main" id="{8DA29489-A94C-CB51-1DBF-6126E6BE5AE2}"/>
                  </a:ext>
                </a:extLst>
              </p:cNvPr>
              <p:cNvSpPr txBox="1"/>
              <p:nvPr/>
            </p:nvSpPr>
            <p:spPr>
              <a:xfrm>
                <a:off x="3801600" y="5007685"/>
                <a:ext cx="976045" cy="243994"/>
              </a:xfrm>
              <a:prstGeom prst="rect">
                <a:avLst/>
              </a:prstGeom>
              <a:solidFill>
                <a:sysClr val="window" lastClr="FFFFFF">
                  <a:lumMod val="95000"/>
                </a:sysClr>
              </a:solidFill>
              <a:ln w="12700" cap="flat" cmpd="sng" algn="ctr">
                <a:noFill/>
                <a:prstDash val="solid"/>
                <a:miter lim="800000"/>
              </a:ln>
              <a:effectLst/>
            </p:spPr>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srgbClr val="000000"/>
                    </a:solidFill>
                    <a:effectLst/>
                    <a:uLnTx/>
                    <a:uFillTx/>
                    <a:latin typeface="Calibri"/>
                    <a:ea typeface="+mn-ea"/>
                    <a:cs typeface="+mn-cs"/>
                  </a:rPr>
                  <a:t>Performance Outcomes</a:t>
                </a:r>
              </a:p>
            </p:txBody>
          </p:sp>
        </p:grpSp>
        <p:grpSp>
          <p:nvGrpSpPr>
            <p:cNvPr id="131" name="Group 130">
              <a:extLst>
                <a:ext uri="{FF2B5EF4-FFF2-40B4-BE49-F238E27FC236}">
                  <a16:creationId xmlns:a16="http://schemas.microsoft.com/office/drawing/2014/main" id="{ACB81DAD-329C-553A-6C3A-6C4DFE143F4A}"/>
                </a:ext>
              </a:extLst>
            </p:cNvPr>
            <p:cNvGrpSpPr/>
            <p:nvPr/>
          </p:nvGrpSpPr>
          <p:grpSpPr>
            <a:xfrm>
              <a:off x="695453" y="4539656"/>
              <a:ext cx="961774" cy="470039"/>
              <a:chOff x="3767611" y="4878846"/>
              <a:chExt cx="1080280" cy="470039"/>
            </a:xfrm>
          </p:grpSpPr>
          <p:sp>
            <p:nvSpPr>
              <p:cNvPr id="138" name="Rounded Rectangle 143">
                <a:extLst>
                  <a:ext uri="{FF2B5EF4-FFF2-40B4-BE49-F238E27FC236}">
                    <a16:creationId xmlns:a16="http://schemas.microsoft.com/office/drawing/2014/main" id="{F4604D01-8FF8-10B8-CD73-A83E2CB808AA}"/>
                  </a:ext>
                </a:extLst>
              </p:cNvPr>
              <p:cNvSpPr/>
              <p:nvPr/>
            </p:nvSpPr>
            <p:spPr>
              <a:xfrm>
                <a:off x="3767611" y="4878846"/>
                <a:ext cx="1080280" cy="470039"/>
              </a:xfrm>
              <a:prstGeom prst="roundRect">
                <a:avLst/>
              </a:prstGeom>
              <a:solidFill>
                <a:sysClr val="window" lastClr="FFFFFF">
                  <a:lumMod val="95000"/>
                </a:sysClr>
              </a:solidFill>
              <a:ln w="9525" cap="flat" cmpd="sng" algn="ctr">
                <a:solidFill>
                  <a:sysClr val="windowText" lastClr="000000">
                    <a:lumMod val="65000"/>
                    <a:lumOff val="35000"/>
                  </a:sysClr>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ea typeface="+mn-ea"/>
                  <a:cs typeface="+mn-cs"/>
                </a:endParaRPr>
              </a:p>
            </p:txBody>
          </p:sp>
          <p:sp>
            <p:nvSpPr>
              <p:cNvPr id="139" name="TextBox 138">
                <a:extLst>
                  <a:ext uri="{FF2B5EF4-FFF2-40B4-BE49-F238E27FC236}">
                    <a16:creationId xmlns:a16="http://schemas.microsoft.com/office/drawing/2014/main" id="{C21FA0C8-4381-93AE-25C3-F5612E753DF4}"/>
                  </a:ext>
                </a:extLst>
              </p:cNvPr>
              <p:cNvSpPr txBox="1"/>
              <p:nvPr/>
            </p:nvSpPr>
            <p:spPr>
              <a:xfrm>
                <a:off x="3801600" y="5007685"/>
                <a:ext cx="962334" cy="243994"/>
              </a:xfrm>
              <a:prstGeom prst="rect">
                <a:avLst/>
              </a:prstGeom>
              <a:solidFill>
                <a:sysClr val="window" lastClr="FFFFFF">
                  <a:lumMod val="95000"/>
                </a:sysClr>
              </a:solidFill>
              <a:ln w="12700" cap="flat" cmpd="sng" algn="ctr">
                <a:noFill/>
                <a:prstDash val="solid"/>
                <a:miter lim="800000"/>
              </a:ln>
              <a:effectLst/>
            </p:spPr>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srgbClr val="000000"/>
                    </a:solidFill>
                    <a:effectLst/>
                    <a:uLnTx/>
                    <a:uFillTx/>
                    <a:latin typeface="Calibri"/>
                    <a:ea typeface="+mn-ea"/>
                    <a:cs typeface="+mn-cs"/>
                  </a:rPr>
                  <a:t>ELOs / TLOs</a:t>
                </a:r>
              </a:p>
            </p:txBody>
          </p:sp>
        </p:grpSp>
        <p:grpSp>
          <p:nvGrpSpPr>
            <p:cNvPr id="132" name="Group 131">
              <a:extLst>
                <a:ext uri="{FF2B5EF4-FFF2-40B4-BE49-F238E27FC236}">
                  <a16:creationId xmlns:a16="http://schemas.microsoft.com/office/drawing/2014/main" id="{D9D0F0AC-FA46-1BBD-AA34-04AB774CF047}"/>
                </a:ext>
              </a:extLst>
            </p:cNvPr>
            <p:cNvGrpSpPr/>
            <p:nvPr/>
          </p:nvGrpSpPr>
          <p:grpSpPr>
            <a:xfrm>
              <a:off x="1682824" y="4539656"/>
              <a:ext cx="961774" cy="470039"/>
              <a:chOff x="3767611" y="4878846"/>
              <a:chExt cx="1080280" cy="470039"/>
            </a:xfrm>
          </p:grpSpPr>
          <p:sp>
            <p:nvSpPr>
              <p:cNvPr id="136" name="Rounded Rectangle 143">
                <a:extLst>
                  <a:ext uri="{FF2B5EF4-FFF2-40B4-BE49-F238E27FC236}">
                    <a16:creationId xmlns:a16="http://schemas.microsoft.com/office/drawing/2014/main" id="{FEA748C7-3356-F991-CEBE-59CB394A0C34}"/>
                  </a:ext>
                </a:extLst>
              </p:cNvPr>
              <p:cNvSpPr/>
              <p:nvPr/>
            </p:nvSpPr>
            <p:spPr>
              <a:xfrm>
                <a:off x="3767611" y="4878846"/>
                <a:ext cx="1080280" cy="470039"/>
              </a:xfrm>
              <a:prstGeom prst="roundRect">
                <a:avLst/>
              </a:prstGeom>
              <a:solidFill>
                <a:sysClr val="window" lastClr="FFFFFF">
                  <a:lumMod val="95000"/>
                </a:sysClr>
              </a:solidFill>
              <a:ln w="9525" cap="flat" cmpd="sng" algn="ctr">
                <a:solidFill>
                  <a:sysClr val="windowText" lastClr="000000">
                    <a:lumMod val="65000"/>
                    <a:lumOff val="35000"/>
                  </a:sysClr>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ea typeface="+mn-ea"/>
                  <a:cs typeface="+mn-cs"/>
                </a:endParaRPr>
              </a:p>
            </p:txBody>
          </p:sp>
          <p:sp>
            <p:nvSpPr>
              <p:cNvPr id="137" name="TextBox 136">
                <a:extLst>
                  <a:ext uri="{FF2B5EF4-FFF2-40B4-BE49-F238E27FC236}">
                    <a16:creationId xmlns:a16="http://schemas.microsoft.com/office/drawing/2014/main" id="{769A85C3-10FB-B132-F73D-A56A5EC67B8D}"/>
                  </a:ext>
                </a:extLst>
              </p:cNvPr>
              <p:cNvSpPr txBox="1"/>
              <p:nvPr/>
            </p:nvSpPr>
            <p:spPr>
              <a:xfrm>
                <a:off x="3865475" y="5007685"/>
                <a:ext cx="884379" cy="243994"/>
              </a:xfrm>
              <a:prstGeom prst="rect">
                <a:avLst/>
              </a:prstGeom>
              <a:solidFill>
                <a:sysClr val="window" lastClr="FFFFFF">
                  <a:lumMod val="95000"/>
                </a:sysClr>
              </a:solidFill>
              <a:ln w="12700" cap="flat" cmpd="sng" algn="ctr">
                <a:noFill/>
                <a:prstDash val="solid"/>
                <a:miter lim="800000"/>
              </a:ln>
              <a:effectLst/>
            </p:spPr>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srgbClr val="000000"/>
                    </a:solidFill>
                    <a:effectLst/>
                    <a:uLnTx/>
                    <a:uFillTx/>
                    <a:latin typeface="Calibri"/>
                    <a:ea typeface="+mn-ea"/>
                    <a:cs typeface="+mn-cs"/>
                  </a:rPr>
                  <a:t>SOPs</a:t>
                </a:r>
              </a:p>
            </p:txBody>
          </p:sp>
        </p:grpSp>
        <p:grpSp>
          <p:nvGrpSpPr>
            <p:cNvPr id="133" name="Group 132">
              <a:extLst>
                <a:ext uri="{FF2B5EF4-FFF2-40B4-BE49-F238E27FC236}">
                  <a16:creationId xmlns:a16="http://schemas.microsoft.com/office/drawing/2014/main" id="{53D2CE9C-4077-67CF-3199-E561B02BF94F}"/>
                </a:ext>
              </a:extLst>
            </p:cNvPr>
            <p:cNvGrpSpPr/>
            <p:nvPr/>
          </p:nvGrpSpPr>
          <p:grpSpPr>
            <a:xfrm>
              <a:off x="2669922" y="5030195"/>
              <a:ext cx="961774" cy="470039"/>
              <a:chOff x="3767611" y="4878846"/>
              <a:chExt cx="1080281" cy="470039"/>
            </a:xfrm>
          </p:grpSpPr>
          <p:sp>
            <p:nvSpPr>
              <p:cNvPr id="134" name="Rounded Rectangle 143">
                <a:extLst>
                  <a:ext uri="{FF2B5EF4-FFF2-40B4-BE49-F238E27FC236}">
                    <a16:creationId xmlns:a16="http://schemas.microsoft.com/office/drawing/2014/main" id="{53DAE541-C525-E664-2049-BE680DDFD663}"/>
                  </a:ext>
                </a:extLst>
              </p:cNvPr>
              <p:cNvSpPr/>
              <p:nvPr/>
            </p:nvSpPr>
            <p:spPr>
              <a:xfrm>
                <a:off x="3767611" y="4878846"/>
                <a:ext cx="1080280" cy="470039"/>
              </a:xfrm>
              <a:prstGeom prst="roundRect">
                <a:avLst/>
              </a:prstGeom>
              <a:solidFill>
                <a:sysClr val="window" lastClr="FFFFFF">
                  <a:lumMod val="95000"/>
                </a:sysClr>
              </a:solidFill>
              <a:ln w="9525" cap="flat" cmpd="sng" algn="ctr">
                <a:solidFill>
                  <a:sysClr val="windowText" lastClr="000000">
                    <a:lumMod val="65000"/>
                    <a:lumOff val="35000"/>
                  </a:sysClr>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ea typeface="+mn-ea"/>
                  <a:cs typeface="+mn-cs"/>
                </a:endParaRPr>
              </a:p>
            </p:txBody>
          </p:sp>
          <p:sp>
            <p:nvSpPr>
              <p:cNvPr id="135" name="TextBox 134">
                <a:extLst>
                  <a:ext uri="{FF2B5EF4-FFF2-40B4-BE49-F238E27FC236}">
                    <a16:creationId xmlns:a16="http://schemas.microsoft.com/office/drawing/2014/main" id="{9B58B4C8-955D-6F61-EBEA-13859314E705}"/>
                  </a:ext>
                </a:extLst>
              </p:cNvPr>
              <p:cNvSpPr txBox="1"/>
              <p:nvPr/>
            </p:nvSpPr>
            <p:spPr>
              <a:xfrm>
                <a:off x="3818073" y="5007685"/>
                <a:ext cx="1029819" cy="243994"/>
              </a:xfrm>
              <a:prstGeom prst="rect">
                <a:avLst/>
              </a:prstGeom>
              <a:solidFill>
                <a:sysClr val="window" lastClr="FFFFFF">
                  <a:lumMod val="95000"/>
                </a:sysClr>
              </a:solidFill>
              <a:ln w="12700" cap="flat" cmpd="sng" algn="ctr">
                <a:noFill/>
                <a:prstDash val="solid"/>
                <a:miter lim="800000"/>
              </a:ln>
              <a:effectLst/>
            </p:spPr>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srgbClr val="000000"/>
                    </a:solidFill>
                    <a:effectLst/>
                    <a:uLnTx/>
                    <a:uFillTx/>
                    <a:latin typeface="Calibri"/>
                    <a:ea typeface="+mn-ea"/>
                    <a:cs typeface="+mn-cs"/>
                  </a:rPr>
                  <a:t>Operational Outcomes</a:t>
                </a:r>
              </a:p>
            </p:txBody>
          </p:sp>
        </p:grpSp>
      </p:grpSp>
      <p:cxnSp>
        <p:nvCxnSpPr>
          <p:cNvPr id="152" name="Connector: Elbow 151">
            <a:extLst>
              <a:ext uri="{FF2B5EF4-FFF2-40B4-BE49-F238E27FC236}">
                <a16:creationId xmlns:a16="http://schemas.microsoft.com/office/drawing/2014/main" id="{0A7B2FCD-6A43-68A8-FEBD-D7E2CA0CE3F8}"/>
              </a:ext>
            </a:extLst>
          </p:cNvPr>
          <p:cNvCxnSpPr>
            <a:cxnSpLocks/>
            <a:stCxn id="37" idx="3"/>
            <a:endCxn id="21" idx="1"/>
          </p:cNvCxnSpPr>
          <p:nvPr/>
        </p:nvCxnSpPr>
        <p:spPr>
          <a:xfrm flipV="1">
            <a:off x="1136204" y="4156929"/>
            <a:ext cx="1104647" cy="3127"/>
          </a:xfrm>
          <a:prstGeom prst="bentConnector3">
            <a:avLst>
              <a:gd name="adj1" fmla="val 50000"/>
            </a:avLst>
          </a:prstGeom>
          <a:noFill/>
          <a:ln w="19050" cap="flat" cmpd="sng" algn="ctr">
            <a:solidFill>
              <a:sysClr val="windowText" lastClr="000000"/>
            </a:solidFill>
            <a:prstDash val="solid"/>
            <a:miter lim="800000"/>
            <a:headEnd type="triangle"/>
            <a:tailEnd type="none"/>
          </a:ln>
          <a:effectLst/>
        </p:spPr>
      </p:cxnSp>
      <p:sp>
        <p:nvSpPr>
          <p:cNvPr id="3" name="TextBox 2">
            <a:extLst>
              <a:ext uri="{FF2B5EF4-FFF2-40B4-BE49-F238E27FC236}">
                <a16:creationId xmlns:a16="http://schemas.microsoft.com/office/drawing/2014/main" id="{50CADDFF-614D-9826-4AC5-2BB3E13340E6}"/>
              </a:ext>
            </a:extLst>
          </p:cNvPr>
          <p:cNvSpPr txBox="1"/>
          <p:nvPr/>
        </p:nvSpPr>
        <p:spPr>
          <a:xfrm>
            <a:off x="2238217" y="5368363"/>
            <a:ext cx="1347477" cy="6001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0000"/>
                </a:solidFill>
                <a:effectLst/>
                <a:uLnTx/>
                <a:uFillTx/>
                <a:latin typeface="-apple-system"/>
                <a:ea typeface="+mn-ea"/>
                <a:cs typeface="+mn-cs"/>
              </a:rPr>
              <a:t>This is how we describe the KSATs for each work role</a:t>
            </a:r>
            <a:endParaRPr kumimoji="0" lang="en-US" sz="11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88978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E5FDE23-0DD4-A768-A6C5-D1135DCDFCEB}"/>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5EC5FC-CC7F-452E-93D6-839178893493}" type="slidenum">
              <a:rPr kumimoji="0" lang="en-US" sz="1000" b="1" i="0" u="none" strike="noStrike" kern="1200" cap="none" spc="0" normalizeH="0" baseline="0" noProof="0" smtClean="0">
                <a:ln>
                  <a:noFill/>
                </a:ln>
                <a:solidFill>
                  <a:srgbClr val="CC9933"/>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000" b="1" i="0" u="none" strike="noStrike" kern="1200" cap="none" spc="0" normalizeH="0" baseline="0" noProof="0">
              <a:ln>
                <a:noFill/>
              </a:ln>
              <a:solidFill>
                <a:srgbClr val="CC9933"/>
              </a:solidFill>
              <a:effectLst/>
              <a:uLnTx/>
              <a:uFillTx/>
              <a:latin typeface="Calibri"/>
              <a:ea typeface="+mn-ea"/>
              <a:cs typeface="+mn-cs"/>
            </a:endParaRPr>
          </a:p>
        </p:txBody>
      </p:sp>
      <p:sp>
        <p:nvSpPr>
          <p:cNvPr id="2" name="Rectangle: Rounded Corners 1">
            <a:extLst>
              <a:ext uri="{FF2B5EF4-FFF2-40B4-BE49-F238E27FC236}">
                <a16:creationId xmlns:a16="http://schemas.microsoft.com/office/drawing/2014/main" id="{00BC460E-4291-ABC9-7187-69D5E46E8CFB}"/>
              </a:ext>
            </a:extLst>
          </p:cNvPr>
          <p:cNvSpPr/>
          <p:nvPr/>
        </p:nvSpPr>
        <p:spPr>
          <a:xfrm>
            <a:off x="6028501" y="3604276"/>
            <a:ext cx="2729517" cy="1465403"/>
          </a:xfrm>
          <a:prstGeom prst="roundRect">
            <a:avLst/>
          </a:prstGeom>
          <a:noFill/>
          <a:ln w="19050" cap="flat" cmpd="sng" algn="ctr">
            <a:solidFill>
              <a:srgbClr val="AFE4F7"/>
            </a:solidFill>
            <a:prstDash val="solid"/>
            <a:miter lim="800000"/>
          </a:ln>
          <a:effectLst/>
        </p:spPr>
        <p:txBody>
          <a:bodyPr lIns="91440" rIns="91440"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000" b="0" i="0" u="none" strike="noStrike" kern="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9" name="Rectangle: Rounded Corners 8">
            <a:extLst>
              <a:ext uri="{FF2B5EF4-FFF2-40B4-BE49-F238E27FC236}">
                <a16:creationId xmlns:a16="http://schemas.microsoft.com/office/drawing/2014/main" id="{BFB0CED7-6428-380C-D720-7B67E64FF900}"/>
              </a:ext>
            </a:extLst>
          </p:cNvPr>
          <p:cNvSpPr/>
          <p:nvPr/>
        </p:nvSpPr>
        <p:spPr>
          <a:xfrm>
            <a:off x="2572907" y="3604277"/>
            <a:ext cx="3161591" cy="1465403"/>
          </a:xfrm>
          <a:prstGeom prst="roundRect">
            <a:avLst/>
          </a:prstGeom>
          <a:noFill/>
          <a:ln w="19050" cap="flat" cmpd="sng" algn="ctr">
            <a:solidFill>
              <a:srgbClr val="AFE4F7"/>
            </a:solidFill>
            <a:prstDash val="solid"/>
            <a:miter lim="800000"/>
          </a:ln>
          <a:effectLst/>
        </p:spPr>
        <p:txBody>
          <a:bodyPr lIns="91440" rIns="91440"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000" b="0" i="0" u="none" strike="noStrike" kern="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0" name="Rectangle: Rounded Corners 9">
            <a:extLst>
              <a:ext uri="{FF2B5EF4-FFF2-40B4-BE49-F238E27FC236}">
                <a16:creationId xmlns:a16="http://schemas.microsoft.com/office/drawing/2014/main" id="{A3682066-29FD-02BD-D2BB-511EB418F30C}"/>
              </a:ext>
            </a:extLst>
          </p:cNvPr>
          <p:cNvSpPr/>
          <p:nvPr/>
        </p:nvSpPr>
        <p:spPr>
          <a:xfrm>
            <a:off x="3825708" y="1999347"/>
            <a:ext cx="4916479" cy="1412027"/>
          </a:xfrm>
          <a:prstGeom prst="roundRect">
            <a:avLst/>
          </a:prstGeom>
          <a:noFill/>
          <a:ln w="19050" cap="flat" cmpd="sng" algn="ctr">
            <a:solidFill>
              <a:srgbClr val="AFE4F7"/>
            </a:solidFill>
            <a:prstDash val="solid"/>
            <a:miter lim="800000"/>
          </a:ln>
          <a:effectLst/>
        </p:spPr>
        <p:txBody>
          <a:bodyPr lIns="91440" rIns="91440"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000" b="0" i="0" u="none" strike="noStrike" kern="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grpSp>
        <p:nvGrpSpPr>
          <p:cNvPr id="11" name="Group 10">
            <a:extLst>
              <a:ext uri="{FF2B5EF4-FFF2-40B4-BE49-F238E27FC236}">
                <a16:creationId xmlns:a16="http://schemas.microsoft.com/office/drawing/2014/main" id="{9F1D2F42-0E89-148F-1D31-6CA7C88AA739}"/>
              </a:ext>
            </a:extLst>
          </p:cNvPr>
          <p:cNvGrpSpPr/>
          <p:nvPr/>
        </p:nvGrpSpPr>
        <p:grpSpPr>
          <a:xfrm>
            <a:off x="1986636" y="218236"/>
            <a:ext cx="3045304" cy="1566530"/>
            <a:chOff x="1306424" y="386052"/>
            <a:chExt cx="4482086" cy="2305622"/>
          </a:xfrm>
        </p:grpSpPr>
        <p:pic>
          <p:nvPicPr>
            <p:cNvPr id="12" name="Picture 11" descr="A blue lines and dots&#10;&#10;Description automatically generated">
              <a:extLst>
                <a:ext uri="{FF2B5EF4-FFF2-40B4-BE49-F238E27FC236}">
                  <a16:creationId xmlns:a16="http://schemas.microsoft.com/office/drawing/2014/main" id="{8B60E3E7-72B9-A20E-E954-AB2D05FD3839}"/>
                </a:ext>
              </a:extLst>
            </p:cNvPr>
            <p:cNvPicPr>
              <a:picLocks noChangeAspect="1"/>
            </p:cNvPicPr>
            <p:nvPr/>
          </p:nvPicPr>
          <p:blipFill>
            <a:blip r:embed="rId3" cstate="print">
              <a:extLst>
                <a:ext uri="{28A0092B-C50C-407E-A947-70E740481C1C}">
                  <a14:useLocalDpi xmlns:a14="http://schemas.microsoft.com/office/drawing/2010/main" val="0"/>
                </a:ext>
              </a:extLst>
            </a:blip>
            <a:srcRect l="30461" t="12973" r="13839" b="19971"/>
            <a:stretch/>
          </p:blipFill>
          <p:spPr>
            <a:xfrm>
              <a:off x="1306424" y="386052"/>
              <a:ext cx="4469302" cy="2305615"/>
            </a:xfrm>
            <a:prstGeom prst="roundRect">
              <a:avLst/>
            </a:prstGeom>
          </p:spPr>
        </p:pic>
        <p:sp>
          <p:nvSpPr>
            <p:cNvPr id="13" name="Rectangle: Top Corners Rounded 3">
              <a:extLst>
                <a:ext uri="{FF2B5EF4-FFF2-40B4-BE49-F238E27FC236}">
                  <a16:creationId xmlns:a16="http://schemas.microsoft.com/office/drawing/2014/main" id="{4B89E4B0-C68F-C0D2-8CAF-411E732B8547}"/>
                </a:ext>
              </a:extLst>
            </p:cNvPr>
            <p:cNvSpPr/>
            <p:nvPr/>
          </p:nvSpPr>
          <p:spPr>
            <a:xfrm rot="5400000">
              <a:off x="2394658" y="-702178"/>
              <a:ext cx="2305618" cy="4482086"/>
            </a:xfrm>
            <a:prstGeom prst="roundRect">
              <a:avLst/>
            </a:prstGeom>
            <a:gradFill flip="none" rotWithShape="1">
              <a:gsLst>
                <a:gs pos="0">
                  <a:srgbClr val="372974">
                    <a:alpha val="80000"/>
                  </a:srgbClr>
                </a:gs>
                <a:gs pos="100000">
                  <a:srgbClr val="43638B"/>
                </a:gs>
              </a:gsLst>
              <a:lin ang="0" scaled="0"/>
              <a:tileRect/>
            </a:gra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27" b="0" i="0" u="none" strike="noStrike" kern="0" cap="none" spc="0" normalizeH="0" baseline="0" noProof="0">
                <a:ln>
                  <a:noFill/>
                </a:ln>
                <a:solidFill>
                  <a:prstClr val="white"/>
                </a:solidFill>
                <a:effectLst/>
                <a:uLnTx/>
                <a:uFillTx/>
                <a:latin typeface="Aptos" panose="02110004020202020204"/>
                <a:ea typeface="+mn-ea"/>
                <a:cs typeface="+mn-cs"/>
              </a:endParaRPr>
            </a:p>
          </p:txBody>
        </p:sp>
      </p:grpSp>
      <p:sp>
        <p:nvSpPr>
          <p:cNvPr id="14" name="Arrow: Bent 13">
            <a:extLst>
              <a:ext uri="{FF2B5EF4-FFF2-40B4-BE49-F238E27FC236}">
                <a16:creationId xmlns:a16="http://schemas.microsoft.com/office/drawing/2014/main" id="{E77D0C3C-3A86-067B-8EFB-2FAE52E85EB2}"/>
              </a:ext>
            </a:extLst>
          </p:cNvPr>
          <p:cNvSpPr/>
          <p:nvPr/>
        </p:nvSpPr>
        <p:spPr>
          <a:xfrm rot="16200000">
            <a:off x="4248118" y="4396684"/>
            <a:ext cx="645844" cy="2041662"/>
          </a:xfrm>
          <a:prstGeom prst="bentArrow">
            <a:avLst>
              <a:gd name="adj1" fmla="val 31172"/>
              <a:gd name="adj2" fmla="val 30697"/>
              <a:gd name="adj3" fmla="val 34970"/>
              <a:gd name="adj4" fmla="val 43750"/>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5" name="Arrow: Bent 14">
            <a:extLst>
              <a:ext uri="{FF2B5EF4-FFF2-40B4-BE49-F238E27FC236}">
                <a16:creationId xmlns:a16="http://schemas.microsoft.com/office/drawing/2014/main" id="{E2D32E5A-50A6-737A-7B7A-58F6094B37CD}"/>
              </a:ext>
            </a:extLst>
          </p:cNvPr>
          <p:cNvSpPr/>
          <p:nvPr/>
        </p:nvSpPr>
        <p:spPr>
          <a:xfrm rot="16200000">
            <a:off x="1765705" y="2184719"/>
            <a:ext cx="4280673" cy="3691587"/>
          </a:xfrm>
          <a:prstGeom prst="bentArrow">
            <a:avLst>
              <a:gd name="adj1" fmla="val 5809"/>
              <a:gd name="adj2" fmla="val 7291"/>
              <a:gd name="adj3" fmla="val 7412"/>
              <a:gd name="adj4" fmla="val 11391"/>
            </a:avLst>
          </a:prstGeom>
          <a:solidFill>
            <a:srgbClr val="8AA3C6"/>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ptos" panose="02110004020202020204"/>
              <a:ea typeface="+mn-ea"/>
              <a:cs typeface="+mn-cs"/>
            </a:endParaRPr>
          </a:p>
        </p:txBody>
      </p:sp>
      <p:sp>
        <p:nvSpPr>
          <p:cNvPr id="16" name="Rectangle: Rounded Corners 15">
            <a:extLst>
              <a:ext uri="{FF2B5EF4-FFF2-40B4-BE49-F238E27FC236}">
                <a16:creationId xmlns:a16="http://schemas.microsoft.com/office/drawing/2014/main" id="{5F92DEC7-734C-6B6B-94EE-D10021C71C70}"/>
              </a:ext>
            </a:extLst>
          </p:cNvPr>
          <p:cNvSpPr/>
          <p:nvPr/>
        </p:nvSpPr>
        <p:spPr>
          <a:xfrm>
            <a:off x="5529340" y="5262585"/>
            <a:ext cx="2534024" cy="1366813"/>
          </a:xfrm>
          <a:prstGeom prst="roundRect">
            <a:avLst/>
          </a:prstGeom>
          <a:gradFill flip="none" rotWithShape="1">
            <a:gsLst>
              <a:gs pos="0">
                <a:srgbClr val="2B3D56"/>
              </a:gs>
              <a:gs pos="100000">
                <a:srgbClr val="3C5C93"/>
              </a:gs>
            </a:gsLst>
            <a:lin ang="16200000" scaled="1"/>
            <a:tileRect/>
          </a:gradFill>
          <a:ln w="19050" cap="flat" cmpd="sng" algn="ctr">
            <a:noFill/>
            <a:prstDash val="solid"/>
            <a:miter lim="800000"/>
          </a:ln>
          <a:effectLst/>
        </p:spPr>
        <p:txBody>
          <a:bodyPr lIns="91440" rIns="91440"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100" b="1" i="0" u="none" strike="noStrike" kern="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Capable Manpower</a:t>
            </a:r>
          </a:p>
          <a:p>
            <a:pPr marL="27432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Jobs / Duties / Occupations</a:t>
            </a:r>
          </a:p>
          <a:p>
            <a:pPr marL="27432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Leadership / Decision Making</a:t>
            </a:r>
          </a:p>
          <a:p>
            <a:pPr marL="27432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Problem Solving / Critical Thinking</a:t>
            </a:r>
          </a:p>
          <a:p>
            <a:pPr marL="27432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Domain Expertise / Experience</a:t>
            </a:r>
          </a:p>
          <a:p>
            <a:pPr marL="27432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Personal / Professional Goals </a:t>
            </a:r>
          </a:p>
        </p:txBody>
      </p:sp>
      <p:sp>
        <p:nvSpPr>
          <p:cNvPr id="17" name="Arrow: Bent 16">
            <a:extLst>
              <a:ext uri="{FF2B5EF4-FFF2-40B4-BE49-F238E27FC236}">
                <a16:creationId xmlns:a16="http://schemas.microsoft.com/office/drawing/2014/main" id="{8F5DAF21-5BE5-CBAF-EA5C-7056B1069EE0}"/>
              </a:ext>
            </a:extLst>
          </p:cNvPr>
          <p:cNvSpPr/>
          <p:nvPr/>
        </p:nvSpPr>
        <p:spPr>
          <a:xfrm rot="8959983">
            <a:off x="7643006" y="4983350"/>
            <a:ext cx="613385" cy="589493"/>
          </a:xfrm>
          <a:prstGeom prst="bentArrow">
            <a:avLst>
              <a:gd name="adj1" fmla="val 31172"/>
              <a:gd name="adj2" fmla="val 30697"/>
              <a:gd name="adj3" fmla="val 34970"/>
              <a:gd name="adj4" fmla="val 43750"/>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8" name="Rectangle: Rounded Corners 17">
            <a:extLst>
              <a:ext uri="{FF2B5EF4-FFF2-40B4-BE49-F238E27FC236}">
                <a16:creationId xmlns:a16="http://schemas.microsoft.com/office/drawing/2014/main" id="{CD0E641F-0C3C-7799-2CE8-C85DBA4158CB}"/>
              </a:ext>
            </a:extLst>
          </p:cNvPr>
          <p:cNvSpPr/>
          <p:nvPr/>
        </p:nvSpPr>
        <p:spPr>
          <a:xfrm>
            <a:off x="6056302" y="3627605"/>
            <a:ext cx="2673914" cy="1418745"/>
          </a:xfrm>
          <a:prstGeom prst="roundRect">
            <a:avLst/>
          </a:prstGeom>
          <a:solidFill>
            <a:srgbClr val="AFE4F7"/>
          </a:solidFill>
          <a:ln w="19050" cap="flat" cmpd="sng" algn="ctr">
            <a:noFill/>
            <a:prstDash val="solid"/>
            <a:miter lim="800000"/>
          </a:ln>
          <a:effectLst/>
        </p:spPr>
        <p:txBody>
          <a:bodyPr lIns="91440" rIns="91440"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100" b="1" i="0" u="none" strike="noStrike" kern="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ELRR: Individual Learner Records </a:t>
            </a:r>
          </a:p>
          <a:p>
            <a:pPr marL="27432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Training and Education Experience</a:t>
            </a:r>
          </a:p>
          <a:p>
            <a:pPr marL="27432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Operational Experience</a:t>
            </a:r>
          </a:p>
          <a:p>
            <a:pPr marL="27432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Career Goals / Learning Goals</a:t>
            </a:r>
          </a:p>
          <a:p>
            <a:pPr marL="27432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Learning Path / Career Path</a:t>
            </a:r>
          </a:p>
          <a:p>
            <a:pPr marL="27432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Learning Preferences</a:t>
            </a:r>
          </a:p>
        </p:txBody>
      </p:sp>
      <p:sp>
        <p:nvSpPr>
          <p:cNvPr id="19" name="Arrow: Bent 18">
            <a:extLst>
              <a:ext uri="{FF2B5EF4-FFF2-40B4-BE49-F238E27FC236}">
                <a16:creationId xmlns:a16="http://schemas.microsoft.com/office/drawing/2014/main" id="{AC3B3685-8CF7-68AA-D2E5-7F6E580993B4}"/>
              </a:ext>
            </a:extLst>
          </p:cNvPr>
          <p:cNvSpPr/>
          <p:nvPr/>
        </p:nvSpPr>
        <p:spPr>
          <a:xfrm rot="7393112">
            <a:off x="7986807" y="2915161"/>
            <a:ext cx="613385" cy="1138962"/>
          </a:xfrm>
          <a:prstGeom prst="bentArrow">
            <a:avLst>
              <a:gd name="adj1" fmla="val 31172"/>
              <a:gd name="adj2" fmla="val 30697"/>
              <a:gd name="adj3" fmla="val 34970"/>
              <a:gd name="adj4" fmla="val 43750"/>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20" name="Arrow: Bent 19">
            <a:extLst>
              <a:ext uri="{FF2B5EF4-FFF2-40B4-BE49-F238E27FC236}">
                <a16:creationId xmlns:a16="http://schemas.microsoft.com/office/drawing/2014/main" id="{492D2220-3263-8A33-898B-D71CC5D2C1AF}"/>
              </a:ext>
            </a:extLst>
          </p:cNvPr>
          <p:cNvSpPr/>
          <p:nvPr/>
        </p:nvSpPr>
        <p:spPr>
          <a:xfrm>
            <a:off x="3144109" y="2522039"/>
            <a:ext cx="613385" cy="1138962"/>
          </a:xfrm>
          <a:prstGeom prst="bentArrow">
            <a:avLst>
              <a:gd name="adj1" fmla="val 31172"/>
              <a:gd name="adj2" fmla="val 30697"/>
              <a:gd name="adj3" fmla="val 34970"/>
              <a:gd name="adj4" fmla="val 43750"/>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21" name="Rectangle: Rounded Corners 20">
            <a:extLst>
              <a:ext uri="{FF2B5EF4-FFF2-40B4-BE49-F238E27FC236}">
                <a16:creationId xmlns:a16="http://schemas.microsoft.com/office/drawing/2014/main" id="{325F56F3-7BAB-85DE-854E-24A303170350}"/>
              </a:ext>
            </a:extLst>
          </p:cNvPr>
          <p:cNvSpPr/>
          <p:nvPr/>
        </p:nvSpPr>
        <p:spPr>
          <a:xfrm>
            <a:off x="5223171" y="218236"/>
            <a:ext cx="3996081" cy="1566525"/>
          </a:xfrm>
          <a:prstGeom prst="roundRect">
            <a:avLst/>
          </a:prstGeom>
          <a:gradFill flip="none" rotWithShape="1">
            <a:gsLst>
              <a:gs pos="0">
                <a:srgbClr val="2B3D56"/>
              </a:gs>
              <a:gs pos="100000">
                <a:srgbClr val="3C5C93"/>
              </a:gs>
            </a:gsLst>
            <a:lin ang="16200000" scaled="1"/>
            <a:tileRect/>
          </a:gradFill>
          <a:ln w="19050" cap="flat" cmpd="sng" algn="ctr">
            <a:noFill/>
            <a:prstDash val="solid"/>
            <a:miter lim="800000"/>
          </a:ln>
          <a:effectLst/>
        </p:spPr>
        <p:txBody>
          <a:bodyPr lIns="91440" rIns="91440"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100" b="1" i="0" u="none" strike="noStrike" kern="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Operational Requirements / DoD Functional Communities</a:t>
            </a:r>
          </a:p>
          <a:p>
            <a:pPr marL="27432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Capabilities / Skills</a:t>
            </a:r>
          </a:p>
          <a:p>
            <a:pPr marL="27432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Jobs / Duties / Task / Conditions / Standards</a:t>
            </a:r>
          </a:p>
          <a:p>
            <a:pPr marL="27432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Doctrine</a:t>
            </a:r>
          </a:p>
          <a:p>
            <a:pPr marL="27432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Mission Goals / Objectives</a:t>
            </a:r>
          </a:p>
          <a:p>
            <a:pPr marL="27432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Manpower / Experience</a:t>
            </a:r>
          </a:p>
          <a:p>
            <a:pPr marL="27432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Performance Metrics</a:t>
            </a:r>
          </a:p>
        </p:txBody>
      </p:sp>
      <p:sp>
        <p:nvSpPr>
          <p:cNvPr id="22" name="Rectangle: Rounded Corners 21">
            <a:extLst>
              <a:ext uri="{FF2B5EF4-FFF2-40B4-BE49-F238E27FC236}">
                <a16:creationId xmlns:a16="http://schemas.microsoft.com/office/drawing/2014/main" id="{979FD8A6-DEA3-F9E2-EE2D-1EB38DDCA613}"/>
              </a:ext>
            </a:extLst>
          </p:cNvPr>
          <p:cNvSpPr/>
          <p:nvPr/>
        </p:nvSpPr>
        <p:spPr>
          <a:xfrm>
            <a:off x="2600098" y="3627606"/>
            <a:ext cx="3107209" cy="1418745"/>
          </a:xfrm>
          <a:prstGeom prst="roundRect">
            <a:avLst/>
          </a:prstGeom>
          <a:solidFill>
            <a:srgbClr val="AFE4F7"/>
          </a:solidFill>
          <a:ln w="19050" cap="flat" cmpd="sng" algn="ctr">
            <a:noFill/>
            <a:prstDash val="solid"/>
            <a:miter lim="800000"/>
          </a:ln>
          <a:effectLst/>
        </p:spPr>
        <p:txBody>
          <a:bodyPr lIns="91440" rIns="91440"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100" b="1" i="0" u="none" strike="noStrike" kern="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ECC: Training / Education Resources</a:t>
            </a:r>
          </a:p>
          <a:p>
            <a:pPr marL="27432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Professional Military Education</a:t>
            </a:r>
          </a:p>
          <a:p>
            <a:pPr marL="27432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Formal / Informal Learning</a:t>
            </a:r>
          </a:p>
          <a:p>
            <a:pPr marL="27432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Self-Regulated Learning Resources</a:t>
            </a:r>
          </a:p>
          <a:p>
            <a:pPr marL="27432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On the Job Training / Mentorships</a:t>
            </a:r>
          </a:p>
          <a:p>
            <a:pPr marL="27432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Internships / Fellowships / Apprenticeships</a:t>
            </a:r>
          </a:p>
        </p:txBody>
      </p:sp>
      <p:grpSp>
        <p:nvGrpSpPr>
          <p:cNvPr id="23" name="Group 22">
            <a:extLst>
              <a:ext uri="{FF2B5EF4-FFF2-40B4-BE49-F238E27FC236}">
                <a16:creationId xmlns:a16="http://schemas.microsoft.com/office/drawing/2014/main" id="{B07311EA-DC46-3674-05D2-52DDB1071D80}"/>
              </a:ext>
            </a:extLst>
          </p:cNvPr>
          <p:cNvGrpSpPr/>
          <p:nvPr/>
        </p:nvGrpSpPr>
        <p:grpSpPr>
          <a:xfrm>
            <a:off x="3848814" y="2021954"/>
            <a:ext cx="4870267" cy="1366812"/>
            <a:chOff x="10112745" y="-453841"/>
            <a:chExt cx="6137279" cy="1366812"/>
          </a:xfrm>
          <a:solidFill>
            <a:srgbClr val="AFE4F7"/>
          </a:solidFill>
        </p:grpSpPr>
        <p:sp>
          <p:nvSpPr>
            <p:cNvPr id="24" name="Rectangle: Rounded Corners 23">
              <a:extLst>
                <a:ext uri="{FF2B5EF4-FFF2-40B4-BE49-F238E27FC236}">
                  <a16:creationId xmlns:a16="http://schemas.microsoft.com/office/drawing/2014/main" id="{1AE29A4B-217D-9C88-4E3F-A6B09628857C}"/>
                </a:ext>
              </a:extLst>
            </p:cNvPr>
            <p:cNvSpPr/>
            <p:nvPr/>
          </p:nvSpPr>
          <p:spPr>
            <a:xfrm>
              <a:off x="10112745" y="-453841"/>
              <a:ext cx="6137279" cy="1366812"/>
            </a:xfrm>
            <a:prstGeom prst="roundRect">
              <a:avLst/>
            </a:prstGeom>
            <a:grpFill/>
            <a:ln w="19050" cap="flat" cmpd="sng" algn="ctr">
              <a:noFill/>
              <a:prstDash val="solid"/>
              <a:miter lim="800000"/>
            </a:ln>
            <a:effectLst/>
          </p:spPr>
          <p:txBody>
            <a:bodyPr lIns="91440" rIns="91440"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100" b="1" i="0" u="none" strike="noStrike" kern="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ECCR: Workforce Competencies / Frameworks</a:t>
              </a:r>
            </a:p>
            <a:p>
              <a:pPr marL="27432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Knowledge / Skills / Abilities</a:t>
              </a:r>
            </a:p>
            <a:p>
              <a:pPr marL="27432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Learning Outcomes</a:t>
              </a:r>
            </a:p>
            <a:p>
              <a:pPr marL="27432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Tasks / Conditions / Standards</a:t>
              </a:r>
            </a:p>
            <a:p>
              <a:pPr marL="27432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Qualifications</a:t>
              </a:r>
            </a:p>
            <a:p>
              <a:pPr marL="27432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Performance Requirements</a:t>
              </a:r>
            </a:p>
          </p:txBody>
        </p:sp>
        <p:sp>
          <p:nvSpPr>
            <p:cNvPr id="25" name="Rectangle: Rounded Corners 24">
              <a:extLst>
                <a:ext uri="{FF2B5EF4-FFF2-40B4-BE49-F238E27FC236}">
                  <a16:creationId xmlns:a16="http://schemas.microsoft.com/office/drawing/2014/main" id="{D7CA27D7-0C7C-F51C-A2C6-042BF074E4C9}"/>
                </a:ext>
              </a:extLst>
            </p:cNvPr>
            <p:cNvSpPr/>
            <p:nvPr/>
          </p:nvSpPr>
          <p:spPr>
            <a:xfrm>
              <a:off x="13056767" y="-453841"/>
              <a:ext cx="3193257" cy="1366812"/>
            </a:xfrm>
            <a:prstGeom prst="roundRect">
              <a:avLst>
                <a:gd name="adj" fmla="val 14963"/>
              </a:avLst>
            </a:prstGeom>
            <a:noFill/>
            <a:ln w="19050" cap="flat" cmpd="sng" algn="ctr">
              <a:noFill/>
              <a:prstDash val="solid"/>
              <a:miter lim="800000"/>
            </a:ln>
            <a:effectLst/>
          </p:spPr>
          <p:txBody>
            <a:bodyPr lIns="91440" rIns="91440"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100" b="1" i="0" u="none" strike="noStrike" kern="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a:p>
              <a:pPr marL="27432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Degrees / Certifications</a:t>
              </a:r>
            </a:p>
            <a:p>
              <a:pPr marL="27432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Work Roles / Job Functions</a:t>
              </a:r>
            </a:p>
            <a:p>
              <a:pPr marL="27432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Technical Skills Certifications</a:t>
              </a:r>
            </a:p>
            <a:p>
              <a:pPr marL="27432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Behaviors / Attitudes</a:t>
              </a:r>
            </a:p>
            <a:p>
              <a:pPr marL="27432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Assessments / Measurements</a:t>
              </a:r>
            </a:p>
          </p:txBody>
        </p:sp>
      </p:grpSp>
      <p:sp>
        <p:nvSpPr>
          <p:cNvPr id="26" name="Arrow: Bent 25">
            <a:extLst>
              <a:ext uri="{FF2B5EF4-FFF2-40B4-BE49-F238E27FC236}">
                <a16:creationId xmlns:a16="http://schemas.microsoft.com/office/drawing/2014/main" id="{9C0B06A6-CEDB-70E4-67B5-EEEEE19BCA4A}"/>
              </a:ext>
            </a:extLst>
          </p:cNvPr>
          <p:cNvSpPr/>
          <p:nvPr/>
        </p:nvSpPr>
        <p:spPr>
          <a:xfrm rot="5400000">
            <a:off x="9143598" y="951753"/>
            <a:ext cx="1119496" cy="968188"/>
          </a:xfrm>
          <a:prstGeom prst="bentArrow">
            <a:avLst/>
          </a:prstGeom>
          <a:solidFill>
            <a:srgbClr val="8AA3C6"/>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ptos" panose="02110004020202020204"/>
              <a:ea typeface="+mn-ea"/>
              <a:cs typeface="+mn-cs"/>
            </a:endParaRPr>
          </a:p>
        </p:txBody>
      </p:sp>
      <p:sp>
        <p:nvSpPr>
          <p:cNvPr id="27" name="Arrow: Bent 26">
            <a:extLst>
              <a:ext uri="{FF2B5EF4-FFF2-40B4-BE49-F238E27FC236}">
                <a16:creationId xmlns:a16="http://schemas.microsoft.com/office/drawing/2014/main" id="{D3F0F5B0-A9F7-29B6-F83E-7F2F965128BC}"/>
              </a:ext>
            </a:extLst>
          </p:cNvPr>
          <p:cNvSpPr/>
          <p:nvPr/>
        </p:nvSpPr>
        <p:spPr>
          <a:xfrm rot="10800000">
            <a:off x="8125223" y="4049947"/>
            <a:ext cx="1940870" cy="2190505"/>
          </a:xfrm>
          <a:prstGeom prst="bentArrow">
            <a:avLst>
              <a:gd name="adj1" fmla="val 11760"/>
              <a:gd name="adj2" fmla="val 12683"/>
              <a:gd name="adj3" fmla="val 12991"/>
              <a:gd name="adj4" fmla="val 24966"/>
            </a:avLst>
          </a:prstGeom>
          <a:solidFill>
            <a:srgbClr val="8AA3C6"/>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ptos" panose="02110004020202020204"/>
              <a:ea typeface="+mn-ea"/>
              <a:cs typeface="+mn-cs"/>
            </a:endParaRPr>
          </a:p>
        </p:txBody>
      </p:sp>
      <p:sp>
        <p:nvSpPr>
          <p:cNvPr id="28" name="Rectangle: Rounded Corners 27">
            <a:extLst>
              <a:ext uri="{FF2B5EF4-FFF2-40B4-BE49-F238E27FC236}">
                <a16:creationId xmlns:a16="http://schemas.microsoft.com/office/drawing/2014/main" id="{DBF3E368-6CBE-3BDF-2E77-EFBBF3537CB3}"/>
              </a:ext>
            </a:extLst>
          </p:cNvPr>
          <p:cNvSpPr/>
          <p:nvPr/>
        </p:nvSpPr>
        <p:spPr>
          <a:xfrm>
            <a:off x="9083254" y="2027073"/>
            <a:ext cx="2945841" cy="2924839"/>
          </a:xfrm>
          <a:prstGeom prst="roundRect">
            <a:avLst/>
          </a:prstGeom>
          <a:gradFill flip="none" rotWithShape="1">
            <a:gsLst>
              <a:gs pos="0">
                <a:srgbClr val="2B3D56"/>
              </a:gs>
              <a:gs pos="100000">
                <a:srgbClr val="3C5C93"/>
              </a:gs>
            </a:gsLst>
            <a:lin ang="16200000" scaled="1"/>
            <a:tileRect/>
          </a:gradFill>
          <a:ln w="19050" cap="flat" cmpd="sng" algn="ctr">
            <a:noFill/>
            <a:prstDash val="solid"/>
            <a:miter lim="800000"/>
          </a:ln>
          <a:effectLst/>
        </p:spPr>
        <p:txBody>
          <a:bodyPr lIns="91440" tIns="91440" rIns="91440" rtlCol="0" anchor="t"/>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100" b="1" i="0" u="none" strike="noStrike" kern="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Human Resource Management</a:t>
            </a:r>
          </a:p>
          <a:p>
            <a:pPr marL="27432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Workforce Planning</a:t>
            </a:r>
          </a:p>
          <a:p>
            <a:pPr marL="27432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Professional Development</a:t>
            </a:r>
          </a:p>
          <a:p>
            <a:pPr marL="27432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Career-Field Management</a:t>
            </a:r>
          </a:p>
          <a:p>
            <a:pPr marL="27432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Talent Development / Management</a:t>
            </a:r>
          </a:p>
          <a:p>
            <a:pPr marL="27432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Mobility / Diversity / Retention</a:t>
            </a:r>
          </a:p>
        </p:txBody>
      </p:sp>
      <p:sp>
        <p:nvSpPr>
          <p:cNvPr id="29" name="Arrow: Right 28">
            <a:extLst>
              <a:ext uri="{FF2B5EF4-FFF2-40B4-BE49-F238E27FC236}">
                <a16:creationId xmlns:a16="http://schemas.microsoft.com/office/drawing/2014/main" id="{5C1C3C34-7F45-E8E9-5552-0D168F63900C}"/>
              </a:ext>
            </a:extLst>
          </p:cNvPr>
          <p:cNvSpPr/>
          <p:nvPr/>
        </p:nvSpPr>
        <p:spPr>
          <a:xfrm rot="16200000">
            <a:off x="7886131" y="1482810"/>
            <a:ext cx="378412" cy="436323"/>
          </a:xfrm>
          <a:prstGeom prst="rightArrow">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30" name="Arrow: Right 29">
            <a:extLst>
              <a:ext uri="{FF2B5EF4-FFF2-40B4-BE49-F238E27FC236}">
                <a16:creationId xmlns:a16="http://schemas.microsoft.com/office/drawing/2014/main" id="{E1CDA4B9-E7B7-7D06-9D7A-DC366D241716}"/>
              </a:ext>
            </a:extLst>
          </p:cNvPr>
          <p:cNvSpPr/>
          <p:nvPr/>
        </p:nvSpPr>
        <p:spPr>
          <a:xfrm rot="5400000">
            <a:off x="7886131" y="1864127"/>
            <a:ext cx="378412" cy="436323"/>
          </a:xfrm>
          <a:prstGeom prst="rightArrow">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31" name="TextBox 30">
            <a:extLst>
              <a:ext uri="{FF2B5EF4-FFF2-40B4-BE49-F238E27FC236}">
                <a16:creationId xmlns:a16="http://schemas.microsoft.com/office/drawing/2014/main" id="{E32BA1C2-B514-0366-921D-947ABE4ABC30}"/>
              </a:ext>
            </a:extLst>
          </p:cNvPr>
          <p:cNvSpPr txBox="1"/>
          <p:nvPr/>
        </p:nvSpPr>
        <p:spPr>
          <a:xfrm>
            <a:off x="2996026" y="3366127"/>
            <a:ext cx="554181" cy="184666"/>
          </a:xfrm>
          <a:prstGeom prst="rect">
            <a:avLst/>
          </a:prstGeom>
          <a:solidFill>
            <a:sysClr val="window" lastClr="FFFFFF"/>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TEACH</a:t>
            </a:r>
          </a:p>
        </p:txBody>
      </p:sp>
      <p:grpSp>
        <p:nvGrpSpPr>
          <p:cNvPr id="32" name="Group 31">
            <a:extLst>
              <a:ext uri="{FF2B5EF4-FFF2-40B4-BE49-F238E27FC236}">
                <a16:creationId xmlns:a16="http://schemas.microsoft.com/office/drawing/2014/main" id="{492E0340-93E7-291E-F5A0-1604BD560A97}"/>
              </a:ext>
            </a:extLst>
          </p:cNvPr>
          <p:cNvGrpSpPr/>
          <p:nvPr/>
        </p:nvGrpSpPr>
        <p:grpSpPr>
          <a:xfrm>
            <a:off x="5258862" y="3956664"/>
            <a:ext cx="994843" cy="682049"/>
            <a:chOff x="5027504" y="3962401"/>
            <a:chExt cx="994843" cy="682049"/>
          </a:xfrm>
        </p:grpSpPr>
        <p:sp>
          <p:nvSpPr>
            <p:cNvPr id="33" name="TextBox 32">
              <a:extLst>
                <a:ext uri="{FF2B5EF4-FFF2-40B4-BE49-F238E27FC236}">
                  <a16:creationId xmlns:a16="http://schemas.microsoft.com/office/drawing/2014/main" id="{CC4FE8BC-BCAE-442E-6BA0-55CF552407A5}"/>
                </a:ext>
              </a:extLst>
            </p:cNvPr>
            <p:cNvSpPr txBox="1"/>
            <p:nvPr/>
          </p:nvSpPr>
          <p:spPr>
            <a:xfrm>
              <a:off x="5125448" y="4167525"/>
              <a:ext cx="786430" cy="311622"/>
            </a:xfrm>
            <a:prstGeom prst="rect">
              <a:avLst/>
            </a:prstGeom>
            <a:solidFill>
              <a:sysClr val="window" lastClr="FFFFFF"/>
            </a:solidFill>
          </p:spPr>
          <p:txBody>
            <a:bodyPr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grpSp>
          <p:nvGrpSpPr>
            <p:cNvPr id="34" name="Group 33">
              <a:extLst>
                <a:ext uri="{FF2B5EF4-FFF2-40B4-BE49-F238E27FC236}">
                  <a16:creationId xmlns:a16="http://schemas.microsoft.com/office/drawing/2014/main" id="{1F9CA299-EB62-3CE5-7FAB-FA375D5E71E7}"/>
                </a:ext>
              </a:extLst>
            </p:cNvPr>
            <p:cNvGrpSpPr/>
            <p:nvPr/>
          </p:nvGrpSpPr>
          <p:grpSpPr>
            <a:xfrm rot="16200000">
              <a:off x="5183901" y="3806004"/>
              <a:ext cx="682049" cy="994843"/>
              <a:chOff x="503774" y="3685823"/>
              <a:chExt cx="572633" cy="994843"/>
            </a:xfrm>
          </p:grpSpPr>
          <p:sp>
            <p:nvSpPr>
              <p:cNvPr id="36" name="Arrow: U-Turn 29">
                <a:extLst>
                  <a:ext uri="{FF2B5EF4-FFF2-40B4-BE49-F238E27FC236}">
                    <a16:creationId xmlns:a16="http://schemas.microsoft.com/office/drawing/2014/main" id="{D02752D0-3B9A-8DAA-6054-10B08BEB3511}"/>
                  </a:ext>
                </a:extLst>
              </p:cNvPr>
              <p:cNvSpPr/>
              <p:nvPr/>
            </p:nvSpPr>
            <p:spPr>
              <a:xfrm>
                <a:off x="563769" y="3685823"/>
                <a:ext cx="512638" cy="573159"/>
              </a:xfrm>
              <a:custGeom>
                <a:avLst/>
                <a:gdLst>
                  <a:gd name="connsiteX0" fmla="*/ 0 w 512638"/>
                  <a:gd name="connsiteY0" fmla="*/ 573159 h 573159"/>
                  <a:gd name="connsiteX1" fmla="*/ 0 w 512638"/>
                  <a:gd name="connsiteY1" fmla="*/ 223181 h 573159"/>
                  <a:gd name="connsiteX2" fmla="*/ 223181 w 512638"/>
                  <a:gd name="connsiteY2" fmla="*/ 0 h 573159"/>
                  <a:gd name="connsiteX3" fmla="*/ 223181 w 512638"/>
                  <a:gd name="connsiteY3" fmla="*/ 0 h 573159"/>
                  <a:gd name="connsiteX4" fmla="*/ 446362 w 512638"/>
                  <a:gd name="connsiteY4" fmla="*/ 223181 h 573159"/>
                  <a:gd name="connsiteX5" fmla="*/ 446362 w 512638"/>
                  <a:gd name="connsiteY5" fmla="*/ 445000 h 573159"/>
                  <a:gd name="connsiteX6" fmla="*/ 512638 w 512638"/>
                  <a:gd name="connsiteY6" fmla="*/ 445000 h 573159"/>
                  <a:gd name="connsiteX7" fmla="*/ 384479 w 512638"/>
                  <a:gd name="connsiteY7" fmla="*/ 573159 h 573159"/>
                  <a:gd name="connsiteX8" fmla="*/ 256319 w 512638"/>
                  <a:gd name="connsiteY8" fmla="*/ 445000 h 573159"/>
                  <a:gd name="connsiteX9" fmla="*/ 322595 w 512638"/>
                  <a:gd name="connsiteY9" fmla="*/ 445000 h 573159"/>
                  <a:gd name="connsiteX10" fmla="*/ 322595 w 512638"/>
                  <a:gd name="connsiteY10" fmla="*/ 223181 h 573159"/>
                  <a:gd name="connsiteX11" fmla="*/ 223180 w 512638"/>
                  <a:gd name="connsiteY11" fmla="*/ 123766 h 573159"/>
                  <a:gd name="connsiteX12" fmla="*/ 223181 w 512638"/>
                  <a:gd name="connsiteY12" fmla="*/ 123766 h 573159"/>
                  <a:gd name="connsiteX13" fmla="*/ 123766 w 512638"/>
                  <a:gd name="connsiteY13" fmla="*/ 223181 h 573159"/>
                  <a:gd name="connsiteX14" fmla="*/ 123766 w 512638"/>
                  <a:gd name="connsiteY14" fmla="*/ 573159 h 573159"/>
                  <a:gd name="connsiteX15" fmla="*/ 0 w 512638"/>
                  <a:gd name="connsiteY15" fmla="*/ 573159 h 573159"/>
                  <a:gd name="connsiteX0" fmla="*/ 0 w 512638"/>
                  <a:gd name="connsiteY0" fmla="*/ 573159 h 573159"/>
                  <a:gd name="connsiteX1" fmla="*/ 0 w 512638"/>
                  <a:gd name="connsiteY1" fmla="*/ 223181 h 573159"/>
                  <a:gd name="connsiteX2" fmla="*/ 223181 w 512638"/>
                  <a:gd name="connsiteY2" fmla="*/ 0 h 573159"/>
                  <a:gd name="connsiteX3" fmla="*/ 223181 w 512638"/>
                  <a:gd name="connsiteY3" fmla="*/ 0 h 573159"/>
                  <a:gd name="connsiteX4" fmla="*/ 446362 w 512638"/>
                  <a:gd name="connsiteY4" fmla="*/ 223181 h 573159"/>
                  <a:gd name="connsiteX5" fmla="*/ 446362 w 512638"/>
                  <a:gd name="connsiteY5" fmla="*/ 445000 h 573159"/>
                  <a:gd name="connsiteX6" fmla="*/ 512638 w 512638"/>
                  <a:gd name="connsiteY6" fmla="*/ 445000 h 573159"/>
                  <a:gd name="connsiteX7" fmla="*/ 384479 w 512638"/>
                  <a:gd name="connsiteY7" fmla="*/ 573159 h 573159"/>
                  <a:gd name="connsiteX8" fmla="*/ 256319 w 512638"/>
                  <a:gd name="connsiteY8" fmla="*/ 445000 h 573159"/>
                  <a:gd name="connsiteX9" fmla="*/ 322595 w 512638"/>
                  <a:gd name="connsiteY9" fmla="*/ 445000 h 573159"/>
                  <a:gd name="connsiteX10" fmla="*/ 322595 w 512638"/>
                  <a:gd name="connsiteY10" fmla="*/ 223181 h 573159"/>
                  <a:gd name="connsiteX11" fmla="*/ 223180 w 512638"/>
                  <a:gd name="connsiteY11" fmla="*/ 123766 h 573159"/>
                  <a:gd name="connsiteX12" fmla="*/ 223181 w 512638"/>
                  <a:gd name="connsiteY12" fmla="*/ 123766 h 573159"/>
                  <a:gd name="connsiteX13" fmla="*/ 123766 w 512638"/>
                  <a:gd name="connsiteY13" fmla="*/ 223181 h 573159"/>
                  <a:gd name="connsiteX14" fmla="*/ 123936 w 512638"/>
                  <a:gd name="connsiteY14" fmla="*/ 412785 h 573159"/>
                  <a:gd name="connsiteX15" fmla="*/ 123766 w 512638"/>
                  <a:gd name="connsiteY15" fmla="*/ 573159 h 573159"/>
                  <a:gd name="connsiteX16" fmla="*/ 0 w 512638"/>
                  <a:gd name="connsiteY16" fmla="*/ 573159 h 573159"/>
                  <a:gd name="connsiteX0" fmla="*/ 0 w 512638"/>
                  <a:gd name="connsiteY0" fmla="*/ 573159 h 573159"/>
                  <a:gd name="connsiteX1" fmla="*/ 111 w 512638"/>
                  <a:gd name="connsiteY1" fmla="*/ 412785 h 573159"/>
                  <a:gd name="connsiteX2" fmla="*/ 0 w 512638"/>
                  <a:gd name="connsiteY2" fmla="*/ 223181 h 573159"/>
                  <a:gd name="connsiteX3" fmla="*/ 223181 w 512638"/>
                  <a:gd name="connsiteY3" fmla="*/ 0 h 573159"/>
                  <a:gd name="connsiteX4" fmla="*/ 223181 w 512638"/>
                  <a:gd name="connsiteY4" fmla="*/ 0 h 573159"/>
                  <a:gd name="connsiteX5" fmla="*/ 446362 w 512638"/>
                  <a:gd name="connsiteY5" fmla="*/ 223181 h 573159"/>
                  <a:gd name="connsiteX6" fmla="*/ 446362 w 512638"/>
                  <a:gd name="connsiteY6" fmla="*/ 445000 h 573159"/>
                  <a:gd name="connsiteX7" fmla="*/ 512638 w 512638"/>
                  <a:gd name="connsiteY7" fmla="*/ 445000 h 573159"/>
                  <a:gd name="connsiteX8" fmla="*/ 384479 w 512638"/>
                  <a:gd name="connsiteY8" fmla="*/ 573159 h 573159"/>
                  <a:gd name="connsiteX9" fmla="*/ 256319 w 512638"/>
                  <a:gd name="connsiteY9" fmla="*/ 445000 h 573159"/>
                  <a:gd name="connsiteX10" fmla="*/ 322595 w 512638"/>
                  <a:gd name="connsiteY10" fmla="*/ 445000 h 573159"/>
                  <a:gd name="connsiteX11" fmla="*/ 322595 w 512638"/>
                  <a:gd name="connsiteY11" fmla="*/ 223181 h 573159"/>
                  <a:gd name="connsiteX12" fmla="*/ 223180 w 512638"/>
                  <a:gd name="connsiteY12" fmla="*/ 123766 h 573159"/>
                  <a:gd name="connsiteX13" fmla="*/ 223181 w 512638"/>
                  <a:gd name="connsiteY13" fmla="*/ 123766 h 573159"/>
                  <a:gd name="connsiteX14" fmla="*/ 123766 w 512638"/>
                  <a:gd name="connsiteY14" fmla="*/ 223181 h 573159"/>
                  <a:gd name="connsiteX15" fmla="*/ 123936 w 512638"/>
                  <a:gd name="connsiteY15" fmla="*/ 412785 h 573159"/>
                  <a:gd name="connsiteX16" fmla="*/ 123766 w 512638"/>
                  <a:gd name="connsiteY16" fmla="*/ 573159 h 573159"/>
                  <a:gd name="connsiteX17" fmla="*/ 0 w 512638"/>
                  <a:gd name="connsiteY17" fmla="*/ 573159 h 573159"/>
                  <a:gd name="connsiteX0" fmla="*/ 0 w 512638"/>
                  <a:gd name="connsiteY0" fmla="*/ 573159 h 573159"/>
                  <a:gd name="connsiteX1" fmla="*/ 111 w 512638"/>
                  <a:gd name="connsiteY1" fmla="*/ 412785 h 573159"/>
                  <a:gd name="connsiteX2" fmla="*/ 0 w 512638"/>
                  <a:gd name="connsiteY2" fmla="*/ 223181 h 573159"/>
                  <a:gd name="connsiteX3" fmla="*/ 223181 w 512638"/>
                  <a:gd name="connsiteY3" fmla="*/ 0 h 573159"/>
                  <a:gd name="connsiteX4" fmla="*/ 223181 w 512638"/>
                  <a:gd name="connsiteY4" fmla="*/ 0 h 573159"/>
                  <a:gd name="connsiteX5" fmla="*/ 446362 w 512638"/>
                  <a:gd name="connsiteY5" fmla="*/ 223181 h 573159"/>
                  <a:gd name="connsiteX6" fmla="*/ 446362 w 512638"/>
                  <a:gd name="connsiteY6" fmla="*/ 445000 h 573159"/>
                  <a:gd name="connsiteX7" fmla="*/ 512638 w 512638"/>
                  <a:gd name="connsiteY7" fmla="*/ 445000 h 573159"/>
                  <a:gd name="connsiteX8" fmla="*/ 384479 w 512638"/>
                  <a:gd name="connsiteY8" fmla="*/ 573159 h 573159"/>
                  <a:gd name="connsiteX9" fmla="*/ 256319 w 512638"/>
                  <a:gd name="connsiteY9" fmla="*/ 445000 h 573159"/>
                  <a:gd name="connsiteX10" fmla="*/ 322595 w 512638"/>
                  <a:gd name="connsiteY10" fmla="*/ 445000 h 573159"/>
                  <a:gd name="connsiteX11" fmla="*/ 322595 w 512638"/>
                  <a:gd name="connsiteY11" fmla="*/ 223181 h 573159"/>
                  <a:gd name="connsiteX12" fmla="*/ 223180 w 512638"/>
                  <a:gd name="connsiteY12" fmla="*/ 123766 h 573159"/>
                  <a:gd name="connsiteX13" fmla="*/ 223181 w 512638"/>
                  <a:gd name="connsiteY13" fmla="*/ 123766 h 573159"/>
                  <a:gd name="connsiteX14" fmla="*/ 123766 w 512638"/>
                  <a:gd name="connsiteY14" fmla="*/ 223181 h 573159"/>
                  <a:gd name="connsiteX15" fmla="*/ 123936 w 512638"/>
                  <a:gd name="connsiteY15" fmla="*/ 412785 h 573159"/>
                  <a:gd name="connsiteX16" fmla="*/ 0 w 512638"/>
                  <a:gd name="connsiteY16" fmla="*/ 573159 h 573159"/>
                  <a:gd name="connsiteX0" fmla="*/ 123936 w 512638"/>
                  <a:gd name="connsiteY0" fmla="*/ 412785 h 573159"/>
                  <a:gd name="connsiteX1" fmla="*/ 111 w 512638"/>
                  <a:gd name="connsiteY1" fmla="*/ 412785 h 573159"/>
                  <a:gd name="connsiteX2" fmla="*/ 0 w 512638"/>
                  <a:gd name="connsiteY2" fmla="*/ 223181 h 573159"/>
                  <a:gd name="connsiteX3" fmla="*/ 223181 w 512638"/>
                  <a:gd name="connsiteY3" fmla="*/ 0 h 573159"/>
                  <a:gd name="connsiteX4" fmla="*/ 223181 w 512638"/>
                  <a:gd name="connsiteY4" fmla="*/ 0 h 573159"/>
                  <a:gd name="connsiteX5" fmla="*/ 446362 w 512638"/>
                  <a:gd name="connsiteY5" fmla="*/ 223181 h 573159"/>
                  <a:gd name="connsiteX6" fmla="*/ 446362 w 512638"/>
                  <a:gd name="connsiteY6" fmla="*/ 445000 h 573159"/>
                  <a:gd name="connsiteX7" fmla="*/ 512638 w 512638"/>
                  <a:gd name="connsiteY7" fmla="*/ 445000 h 573159"/>
                  <a:gd name="connsiteX8" fmla="*/ 384479 w 512638"/>
                  <a:gd name="connsiteY8" fmla="*/ 573159 h 573159"/>
                  <a:gd name="connsiteX9" fmla="*/ 256319 w 512638"/>
                  <a:gd name="connsiteY9" fmla="*/ 445000 h 573159"/>
                  <a:gd name="connsiteX10" fmla="*/ 322595 w 512638"/>
                  <a:gd name="connsiteY10" fmla="*/ 445000 h 573159"/>
                  <a:gd name="connsiteX11" fmla="*/ 322595 w 512638"/>
                  <a:gd name="connsiteY11" fmla="*/ 223181 h 573159"/>
                  <a:gd name="connsiteX12" fmla="*/ 223180 w 512638"/>
                  <a:gd name="connsiteY12" fmla="*/ 123766 h 573159"/>
                  <a:gd name="connsiteX13" fmla="*/ 223181 w 512638"/>
                  <a:gd name="connsiteY13" fmla="*/ 123766 h 573159"/>
                  <a:gd name="connsiteX14" fmla="*/ 123766 w 512638"/>
                  <a:gd name="connsiteY14" fmla="*/ 223181 h 573159"/>
                  <a:gd name="connsiteX15" fmla="*/ 123936 w 512638"/>
                  <a:gd name="connsiteY15" fmla="*/ 412785 h 573159"/>
                  <a:gd name="connsiteX0" fmla="*/ 123936 w 512638"/>
                  <a:gd name="connsiteY0" fmla="*/ 412785 h 573159"/>
                  <a:gd name="connsiteX1" fmla="*/ 111 w 512638"/>
                  <a:gd name="connsiteY1" fmla="*/ 412785 h 573159"/>
                  <a:gd name="connsiteX2" fmla="*/ 0 w 512638"/>
                  <a:gd name="connsiteY2" fmla="*/ 223181 h 573159"/>
                  <a:gd name="connsiteX3" fmla="*/ 223181 w 512638"/>
                  <a:gd name="connsiteY3" fmla="*/ 0 h 573159"/>
                  <a:gd name="connsiteX4" fmla="*/ 223181 w 512638"/>
                  <a:gd name="connsiteY4" fmla="*/ 0 h 573159"/>
                  <a:gd name="connsiteX5" fmla="*/ 446362 w 512638"/>
                  <a:gd name="connsiteY5" fmla="*/ 223181 h 573159"/>
                  <a:gd name="connsiteX6" fmla="*/ 446362 w 512638"/>
                  <a:gd name="connsiteY6" fmla="*/ 445000 h 573159"/>
                  <a:gd name="connsiteX7" fmla="*/ 512638 w 512638"/>
                  <a:gd name="connsiteY7" fmla="*/ 445000 h 573159"/>
                  <a:gd name="connsiteX8" fmla="*/ 384479 w 512638"/>
                  <a:gd name="connsiteY8" fmla="*/ 573159 h 573159"/>
                  <a:gd name="connsiteX9" fmla="*/ 256319 w 512638"/>
                  <a:gd name="connsiteY9" fmla="*/ 445000 h 573159"/>
                  <a:gd name="connsiteX10" fmla="*/ 322595 w 512638"/>
                  <a:gd name="connsiteY10" fmla="*/ 445000 h 573159"/>
                  <a:gd name="connsiteX11" fmla="*/ 322595 w 512638"/>
                  <a:gd name="connsiteY11" fmla="*/ 223181 h 573159"/>
                  <a:gd name="connsiteX12" fmla="*/ 223180 w 512638"/>
                  <a:gd name="connsiteY12" fmla="*/ 123766 h 573159"/>
                  <a:gd name="connsiteX13" fmla="*/ 223181 w 512638"/>
                  <a:gd name="connsiteY13" fmla="*/ 123766 h 573159"/>
                  <a:gd name="connsiteX14" fmla="*/ 123766 w 512638"/>
                  <a:gd name="connsiteY14" fmla="*/ 223181 h 573159"/>
                  <a:gd name="connsiteX15" fmla="*/ 123936 w 512638"/>
                  <a:gd name="connsiteY15" fmla="*/ 412785 h 573159"/>
                  <a:gd name="connsiteX0" fmla="*/ 123936 w 512638"/>
                  <a:gd name="connsiteY0" fmla="*/ 412785 h 573159"/>
                  <a:gd name="connsiteX1" fmla="*/ 111 w 512638"/>
                  <a:gd name="connsiteY1" fmla="*/ 412785 h 573159"/>
                  <a:gd name="connsiteX2" fmla="*/ 0 w 512638"/>
                  <a:gd name="connsiteY2" fmla="*/ 223181 h 573159"/>
                  <a:gd name="connsiteX3" fmla="*/ 223181 w 512638"/>
                  <a:gd name="connsiteY3" fmla="*/ 0 h 573159"/>
                  <a:gd name="connsiteX4" fmla="*/ 223181 w 512638"/>
                  <a:gd name="connsiteY4" fmla="*/ 0 h 573159"/>
                  <a:gd name="connsiteX5" fmla="*/ 446362 w 512638"/>
                  <a:gd name="connsiteY5" fmla="*/ 223181 h 573159"/>
                  <a:gd name="connsiteX6" fmla="*/ 446362 w 512638"/>
                  <a:gd name="connsiteY6" fmla="*/ 445000 h 573159"/>
                  <a:gd name="connsiteX7" fmla="*/ 512638 w 512638"/>
                  <a:gd name="connsiteY7" fmla="*/ 445000 h 573159"/>
                  <a:gd name="connsiteX8" fmla="*/ 384479 w 512638"/>
                  <a:gd name="connsiteY8" fmla="*/ 573159 h 573159"/>
                  <a:gd name="connsiteX9" fmla="*/ 256319 w 512638"/>
                  <a:gd name="connsiteY9" fmla="*/ 445000 h 573159"/>
                  <a:gd name="connsiteX10" fmla="*/ 322595 w 512638"/>
                  <a:gd name="connsiteY10" fmla="*/ 445000 h 573159"/>
                  <a:gd name="connsiteX11" fmla="*/ 322595 w 512638"/>
                  <a:gd name="connsiteY11" fmla="*/ 223181 h 573159"/>
                  <a:gd name="connsiteX12" fmla="*/ 223180 w 512638"/>
                  <a:gd name="connsiteY12" fmla="*/ 123766 h 573159"/>
                  <a:gd name="connsiteX13" fmla="*/ 223181 w 512638"/>
                  <a:gd name="connsiteY13" fmla="*/ 123766 h 573159"/>
                  <a:gd name="connsiteX14" fmla="*/ 123766 w 512638"/>
                  <a:gd name="connsiteY14" fmla="*/ 223181 h 573159"/>
                  <a:gd name="connsiteX15" fmla="*/ 123936 w 512638"/>
                  <a:gd name="connsiteY15" fmla="*/ 412785 h 573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2638" h="573159">
                    <a:moveTo>
                      <a:pt x="123936" y="412785"/>
                    </a:moveTo>
                    <a:cubicBezTo>
                      <a:pt x="124282" y="419621"/>
                      <a:pt x="2670" y="417716"/>
                      <a:pt x="111" y="412785"/>
                    </a:cubicBezTo>
                    <a:lnTo>
                      <a:pt x="0" y="223181"/>
                    </a:lnTo>
                    <a:cubicBezTo>
                      <a:pt x="0" y="99922"/>
                      <a:pt x="99922" y="0"/>
                      <a:pt x="223181" y="0"/>
                    </a:cubicBezTo>
                    <a:lnTo>
                      <a:pt x="223181" y="0"/>
                    </a:lnTo>
                    <a:cubicBezTo>
                      <a:pt x="346440" y="0"/>
                      <a:pt x="446362" y="99922"/>
                      <a:pt x="446362" y="223181"/>
                    </a:cubicBezTo>
                    <a:lnTo>
                      <a:pt x="446362" y="445000"/>
                    </a:lnTo>
                    <a:lnTo>
                      <a:pt x="512638" y="445000"/>
                    </a:lnTo>
                    <a:lnTo>
                      <a:pt x="384479" y="573159"/>
                    </a:lnTo>
                    <a:lnTo>
                      <a:pt x="256319" y="445000"/>
                    </a:lnTo>
                    <a:lnTo>
                      <a:pt x="322595" y="445000"/>
                    </a:lnTo>
                    <a:lnTo>
                      <a:pt x="322595" y="223181"/>
                    </a:lnTo>
                    <a:cubicBezTo>
                      <a:pt x="322595" y="168276"/>
                      <a:pt x="278085" y="123766"/>
                      <a:pt x="223180" y="123766"/>
                    </a:cubicBezTo>
                    <a:lnTo>
                      <a:pt x="223181" y="123766"/>
                    </a:lnTo>
                    <a:cubicBezTo>
                      <a:pt x="168276" y="123766"/>
                      <a:pt x="123766" y="168276"/>
                      <a:pt x="123766" y="223181"/>
                    </a:cubicBezTo>
                    <a:cubicBezTo>
                      <a:pt x="123823" y="286382"/>
                      <a:pt x="123879" y="349584"/>
                      <a:pt x="123936" y="412785"/>
                    </a:cubicBezTo>
                    <a:close/>
                  </a:path>
                </a:pathLst>
              </a:cu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37" name="Arrow: U-Turn 29">
                <a:extLst>
                  <a:ext uri="{FF2B5EF4-FFF2-40B4-BE49-F238E27FC236}">
                    <a16:creationId xmlns:a16="http://schemas.microsoft.com/office/drawing/2014/main" id="{80D50E7B-AE82-9ADB-69D6-D5DD647E4623}"/>
                  </a:ext>
                </a:extLst>
              </p:cNvPr>
              <p:cNvSpPr/>
              <p:nvPr/>
            </p:nvSpPr>
            <p:spPr>
              <a:xfrm rot="10800000">
                <a:off x="503774" y="4107507"/>
                <a:ext cx="512638" cy="573159"/>
              </a:xfrm>
              <a:custGeom>
                <a:avLst/>
                <a:gdLst>
                  <a:gd name="connsiteX0" fmla="*/ 0 w 512638"/>
                  <a:gd name="connsiteY0" fmla="*/ 573159 h 573159"/>
                  <a:gd name="connsiteX1" fmla="*/ 0 w 512638"/>
                  <a:gd name="connsiteY1" fmla="*/ 223181 h 573159"/>
                  <a:gd name="connsiteX2" fmla="*/ 223181 w 512638"/>
                  <a:gd name="connsiteY2" fmla="*/ 0 h 573159"/>
                  <a:gd name="connsiteX3" fmla="*/ 223181 w 512638"/>
                  <a:gd name="connsiteY3" fmla="*/ 0 h 573159"/>
                  <a:gd name="connsiteX4" fmla="*/ 446362 w 512638"/>
                  <a:gd name="connsiteY4" fmla="*/ 223181 h 573159"/>
                  <a:gd name="connsiteX5" fmla="*/ 446362 w 512638"/>
                  <a:gd name="connsiteY5" fmla="*/ 445000 h 573159"/>
                  <a:gd name="connsiteX6" fmla="*/ 512638 w 512638"/>
                  <a:gd name="connsiteY6" fmla="*/ 445000 h 573159"/>
                  <a:gd name="connsiteX7" fmla="*/ 384479 w 512638"/>
                  <a:gd name="connsiteY7" fmla="*/ 573159 h 573159"/>
                  <a:gd name="connsiteX8" fmla="*/ 256319 w 512638"/>
                  <a:gd name="connsiteY8" fmla="*/ 445000 h 573159"/>
                  <a:gd name="connsiteX9" fmla="*/ 322595 w 512638"/>
                  <a:gd name="connsiteY9" fmla="*/ 445000 h 573159"/>
                  <a:gd name="connsiteX10" fmla="*/ 322595 w 512638"/>
                  <a:gd name="connsiteY10" fmla="*/ 223181 h 573159"/>
                  <a:gd name="connsiteX11" fmla="*/ 223180 w 512638"/>
                  <a:gd name="connsiteY11" fmla="*/ 123766 h 573159"/>
                  <a:gd name="connsiteX12" fmla="*/ 223181 w 512638"/>
                  <a:gd name="connsiteY12" fmla="*/ 123766 h 573159"/>
                  <a:gd name="connsiteX13" fmla="*/ 123766 w 512638"/>
                  <a:gd name="connsiteY13" fmla="*/ 223181 h 573159"/>
                  <a:gd name="connsiteX14" fmla="*/ 123766 w 512638"/>
                  <a:gd name="connsiteY14" fmla="*/ 573159 h 573159"/>
                  <a:gd name="connsiteX15" fmla="*/ 0 w 512638"/>
                  <a:gd name="connsiteY15" fmla="*/ 573159 h 573159"/>
                  <a:gd name="connsiteX0" fmla="*/ 0 w 512638"/>
                  <a:gd name="connsiteY0" fmla="*/ 573159 h 573159"/>
                  <a:gd name="connsiteX1" fmla="*/ 0 w 512638"/>
                  <a:gd name="connsiteY1" fmla="*/ 223181 h 573159"/>
                  <a:gd name="connsiteX2" fmla="*/ 223181 w 512638"/>
                  <a:gd name="connsiteY2" fmla="*/ 0 h 573159"/>
                  <a:gd name="connsiteX3" fmla="*/ 223181 w 512638"/>
                  <a:gd name="connsiteY3" fmla="*/ 0 h 573159"/>
                  <a:gd name="connsiteX4" fmla="*/ 446362 w 512638"/>
                  <a:gd name="connsiteY4" fmla="*/ 223181 h 573159"/>
                  <a:gd name="connsiteX5" fmla="*/ 446362 w 512638"/>
                  <a:gd name="connsiteY5" fmla="*/ 445000 h 573159"/>
                  <a:gd name="connsiteX6" fmla="*/ 512638 w 512638"/>
                  <a:gd name="connsiteY6" fmla="*/ 445000 h 573159"/>
                  <a:gd name="connsiteX7" fmla="*/ 384479 w 512638"/>
                  <a:gd name="connsiteY7" fmla="*/ 573159 h 573159"/>
                  <a:gd name="connsiteX8" fmla="*/ 256319 w 512638"/>
                  <a:gd name="connsiteY8" fmla="*/ 445000 h 573159"/>
                  <a:gd name="connsiteX9" fmla="*/ 322595 w 512638"/>
                  <a:gd name="connsiteY9" fmla="*/ 445000 h 573159"/>
                  <a:gd name="connsiteX10" fmla="*/ 322595 w 512638"/>
                  <a:gd name="connsiteY10" fmla="*/ 223181 h 573159"/>
                  <a:gd name="connsiteX11" fmla="*/ 223180 w 512638"/>
                  <a:gd name="connsiteY11" fmla="*/ 123766 h 573159"/>
                  <a:gd name="connsiteX12" fmla="*/ 223181 w 512638"/>
                  <a:gd name="connsiteY12" fmla="*/ 123766 h 573159"/>
                  <a:gd name="connsiteX13" fmla="*/ 123766 w 512638"/>
                  <a:gd name="connsiteY13" fmla="*/ 223181 h 573159"/>
                  <a:gd name="connsiteX14" fmla="*/ 123936 w 512638"/>
                  <a:gd name="connsiteY14" fmla="*/ 412785 h 573159"/>
                  <a:gd name="connsiteX15" fmla="*/ 123766 w 512638"/>
                  <a:gd name="connsiteY15" fmla="*/ 573159 h 573159"/>
                  <a:gd name="connsiteX16" fmla="*/ 0 w 512638"/>
                  <a:gd name="connsiteY16" fmla="*/ 573159 h 573159"/>
                  <a:gd name="connsiteX0" fmla="*/ 0 w 512638"/>
                  <a:gd name="connsiteY0" fmla="*/ 573159 h 573159"/>
                  <a:gd name="connsiteX1" fmla="*/ 111 w 512638"/>
                  <a:gd name="connsiteY1" fmla="*/ 412785 h 573159"/>
                  <a:gd name="connsiteX2" fmla="*/ 0 w 512638"/>
                  <a:gd name="connsiteY2" fmla="*/ 223181 h 573159"/>
                  <a:gd name="connsiteX3" fmla="*/ 223181 w 512638"/>
                  <a:gd name="connsiteY3" fmla="*/ 0 h 573159"/>
                  <a:gd name="connsiteX4" fmla="*/ 223181 w 512638"/>
                  <a:gd name="connsiteY4" fmla="*/ 0 h 573159"/>
                  <a:gd name="connsiteX5" fmla="*/ 446362 w 512638"/>
                  <a:gd name="connsiteY5" fmla="*/ 223181 h 573159"/>
                  <a:gd name="connsiteX6" fmla="*/ 446362 w 512638"/>
                  <a:gd name="connsiteY6" fmla="*/ 445000 h 573159"/>
                  <a:gd name="connsiteX7" fmla="*/ 512638 w 512638"/>
                  <a:gd name="connsiteY7" fmla="*/ 445000 h 573159"/>
                  <a:gd name="connsiteX8" fmla="*/ 384479 w 512638"/>
                  <a:gd name="connsiteY8" fmla="*/ 573159 h 573159"/>
                  <a:gd name="connsiteX9" fmla="*/ 256319 w 512638"/>
                  <a:gd name="connsiteY9" fmla="*/ 445000 h 573159"/>
                  <a:gd name="connsiteX10" fmla="*/ 322595 w 512638"/>
                  <a:gd name="connsiteY10" fmla="*/ 445000 h 573159"/>
                  <a:gd name="connsiteX11" fmla="*/ 322595 w 512638"/>
                  <a:gd name="connsiteY11" fmla="*/ 223181 h 573159"/>
                  <a:gd name="connsiteX12" fmla="*/ 223180 w 512638"/>
                  <a:gd name="connsiteY12" fmla="*/ 123766 h 573159"/>
                  <a:gd name="connsiteX13" fmla="*/ 223181 w 512638"/>
                  <a:gd name="connsiteY13" fmla="*/ 123766 h 573159"/>
                  <a:gd name="connsiteX14" fmla="*/ 123766 w 512638"/>
                  <a:gd name="connsiteY14" fmla="*/ 223181 h 573159"/>
                  <a:gd name="connsiteX15" fmla="*/ 123936 w 512638"/>
                  <a:gd name="connsiteY15" fmla="*/ 412785 h 573159"/>
                  <a:gd name="connsiteX16" fmla="*/ 123766 w 512638"/>
                  <a:gd name="connsiteY16" fmla="*/ 573159 h 573159"/>
                  <a:gd name="connsiteX17" fmla="*/ 0 w 512638"/>
                  <a:gd name="connsiteY17" fmla="*/ 573159 h 573159"/>
                  <a:gd name="connsiteX0" fmla="*/ 0 w 512638"/>
                  <a:gd name="connsiteY0" fmla="*/ 573159 h 573159"/>
                  <a:gd name="connsiteX1" fmla="*/ 111 w 512638"/>
                  <a:gd name="connsiteY1" fmla="*/ 412785 h 573159"/>
                  <a:gd name="connsiteX2" fmla="*/ 0 w 512638"/>
                  <a:gd name="connsiteY2" fmla="*/ 223181 h 573159"/>
                  <a:gd name="connsiteX3" fmla="*/ 223181 w 512638"/>
                  <a:gd name="connsiteY3" fmla="*/ 0 h 573159"/>
                  <a:gd name="connsiteX4" fmla="*/ 223181 w 512638"/>
                  <a:gd name="connsiteY4" fmla="*/ 0 h 573159"/>
                  <a:gd name="connsiteX5" fmla="*/ 446362 w 512638"/>
                  <a:gd name="connsiteY5" fmla="*/ 223181 h 573159"/>
                  <a:gd name="connsiteX6" fmla="*/ 446362 w 512638"/>
                  <a:gd name="connsiteY6" fmla="*/ 445000 h 573159"/>
                  <a:gd name="connsiteX7" fmla="*/ 512638 w 512638"/>
                  <a:gd name="connsiteY7" fmla="*/ 445000 h 573159"/>
                  <a:gd name="connsiteX8" fmla="*/ 384479 w 512638"/>
                  <a:gd name="connsiteY8" fmla="*/ 573159 h 573159"/>
                  <a:gd name="connsiteX9" fmla="*/ 256319 w 512638"/>
                  <a:gd name="connsiteY9" fmla="*/ 445000 h 573159"/>
                  <a:gd name="connsiteX10" fmla="*/ 322595 w 512638"/>
                  <a:gd name="connsiteY10" fmla="*/ 445000 h 573159"/>
                  <a:gd name="connsiteX11" fmla="*/ 322595 w 512638"/>
                  <a:gd name="connsiteY11" fmla="*/ 223181 h 573159"/>
                  <a:gd name="connsiteX12" fmla="*/ 223180 w 512638"/>
                  <a:gd name="connsiteY12" fmla="*/ 123766 h 573159"/>
                  <a:gd name="connsiteX13" fmla="*/ 223181 w 512638"/>
                  <a:gd name="connsiteY13" fmla="*/ 123766 h 573159"/>
                  <a:gd name="connsiteX14" fmla="*/ 123766 w 512638"/>
                  <a:gd name="connsiteY14" fmla="*/ 223181 h 573159"/>
                  <a:gd name="connsiteX15" fmla="*/ 123936 w 512638"/>
                  <a:gd name="connsiteY15" fmla="*/ 412785 h 573159"/>
                  <a:gd name="connsiteX16" fmla="*/ 0 w 512638"/>
                  <a:gd name="connsiteY16" fmla="*/ 573159 h 573159"/>
                  <a:gd name="connsiteX0" fmla="*/ 123936 w 512638"/>
                  <a:gd name="connsiteY0" fmla="*/ 412785 h 573159"/>
                  <a:gd name="connsiteX1" fmla="*/ 111 w 512638"/>
                  <a:gd name="connsiteY1" fmla="*/ 412785 h 573159"/>
                  <a:gd name="connsiteX2" fmla="*/ 0 w 512638"/>
                  <a:gd name="connsiteY2" fmla="*/ 223181 h 573159"/>
                  <a:gd name="connsiteX3" fmla="*/ 223181 w 512638"/>
                  <a:gd name="connsiteY3" fmla="*/ 0 h 573159"/>
                  <a:gd name="connsiteX4" fmla="*/ 223181 w 512638"/>
                  <a:gd name="connsiteY4" fmla="*/ 0 h 573159"/>
                  <a:gd name="connsiteX5" fmla="*/ 446362 w 512638"/>
                  <a:gd name="connsiteY5" fmla="*/ 223181 h 573159"/>
                  <a:gd name="connsiteX6" fmla="*/ 446362 w 512638"/>
                  <a:gd name="connsiteY6" fmla="*/ 445000 h 573159"/>
                  <a:gd name="connsiteX7" fmla="*/ 512638 w 512638"/>
                  <a:gd name="connsiteY7" fmla="*/ 445000 h 573159"/>
                  <a:gd name="connsiteX8" fmla="*/ 384479 w 512638"/>
                  <a:gd name="connsiteY8" fmla="*/ 573159 h 573159"/>
                  <a:gd name="connsiteX9" fmla="*/ 256319 w 512638"/>
                  <a:gd name="connsiteY9" fmla="*/ 445000 h 573159"/>
                  <a:gd name="connsiteX10" fmla="*/ 322595 w 512638"/>
                  <a:gd name="connsiteY10" fmla="*/ 445000 h 573159"/>
                  <a:gd name="connsiteX11" fmla="*/ 322595 w 512638"/>
                  <a:gd name="connsiteY11" fmla="*/ 223181 h 573159"/>
                  <a:gd name="connsiteX12" fmla="*/ 223180 w 512638"/>
                  <a:gd name="connsiteY12" fmla="*/ 123766 h 573159"/>
                  <a:gd name="connsiteX13" fmla="*/ 223181 w 512638"/>
                  <a:gd name="connsiteY13" fmla="*/ 123766 h 573159"/>
                  <a:gd name="connsiteX14" fmla="*/ 123766 w 512638"/>
                  <a:gd name="connsiteY14" fmla="*/ 223181 h 573159"/>
                  <a:gd name="connsiteX15" fmla="*/ 123936 w 512638"/>
                  <a:gd name="connsiteY15" fmla="*/ 412785 h 573159"/>
                  <a:gd name="connsiteX0" fmla="*/ 123936 w 512638"/>
                  <a:gd name="connsiteY0" fmla="*/ 412785 h 573159"/>
                  <a:gd name="connsiteX1" fmla="*/ 111 w 512638"/>
                  <a:gd name="connsiteY1" fmla="*/ 412785 h 573159"/>
                  <a:gd name="connsiteX2" fmla="*/ 0 w 512638"/>
                  <a:gd name="connsiteY2" fmla="*/ 223181 h 573159"/>
                  <a:gd name="connsiteX3" fmla="*/ 223181 w 512638"/>
                  <a:gd name="connsiteY3" fmla="*/ 0 h 573159"/>
                  <a:gd name="connsiteX4" fmla="*/ 223181 w 512638"/>
                  <a:gd name="connsiteY4" fmla="*/ 0 h 573159"/>
                  <a:gd name="connsiteX5" fmla="*/ 446362 w 512638"/>
                  <a:gd name="connsiteY5" fmla="*/ 223181 h 573159"/>
                  <a:gd name="connsiteX6" fmla="*/ 446362 w 512638"/>
                  <a:gd name="connsiteY6" fmla="*/ 445000 h 573159"/>
                  <a:gd name="connsiteX7" fmla="*/ 512638 w 512638"/>
                  <a:gd name="connsiteY7" fmla="*/ 445000 h 573159"/>
                  <a:gd name="connsiteX8" fmla="*/ 384479 w 512638"/>
                  <a:gd name="connsiteY8" fmla="*/ 573159 h 573159"/>
                  <a:gd name="connsiteX9" fmla="*/ 256319 w 512638"/>
                  <a:gd name="connsiteY9" fmla="*/ 445000 h 573159"/>
                  <a:gd name="connsiteX10" fmla="*/ 322595 w 512638"/>
                  <a:gd name="connsiteY10" fmla="*/ 445000 h 573159"/>
                  <a:gd name="connsiteX11" fmla="*/ 322595 w 512638"/>
                  <a:gd name="connsiteY11" fmla="*/ 223181 h 573159"/>
                  <a:gd name="connsiteX12" fmla="*/ 223180 w 512638"/>
                  <a:gd name="connsiteY12" fmla="*/ 123766 h 573159"/>
                  <a:gd name="connsiteX13" fmla="*/ 223181 w 512638"/>
                  <a:gd name="connsiteY13" fmla="*/ 123766 h 573159"/>
                  <a:gd name="connsiteX14" fmla="*/ 123766 w 512638"/>
                  <a:gd name="connsiteY14" fmla="*/ 223181 h 573159"/>
                  <a:gd name="connsiteX15" fmla="*/ 123936 w 512638"/>
                  <a:gd name="connsiteY15" fmla="*/ 412785 h 573159"/>
                  <a:gd name="connsiteX0" fmla="*/ 123936 w 512638"/>
                  <a:gd name="connsiteY0" fmla="*/ 412785 h 573159"/>
                  <a:gd name="connsiteX1" fmla="*/ 111 w 512638"/>
                  <a:gd name="connsiteY1" fmla="*/ 412785 h 573159"/>
                  <a:gd name="connsiteX2" fmla="*/ 0 w 512638"/>
                  <a:gd name="connsiteY2" fmla="*/ 223181 h 573159"/>
                  <a:gd name="connsiteX3" fmla="*/ 223181 w 512638"/>
                  <a:gd name="connsiteY3" fmla="*/ 0 h 573159"/>
                  <a:gd name="connsiteX4" fmla="*/ 223181 w 512638"/>
                  <a:gd name="connsiteY4" fmla="*/ 0 h 573159"/>
                  <a:gd name="connsiteX5" fmla="*/ 446362 w 512638"/>
                  <a:gd name="connsiteY5" fmla="*/ 223181 h 573159"/>
                  <a:gd name="connsiteX6" fmla="*/ 446362 w 512638"/>
                  <a:gd name="connsiteY6" fmla="*/ 445000 h 573159"/>
                  <a:gd name="connsiteX7" fmla="*/ 512638 w 512638"/>
                  <a:gd name="connsiteY7" fmla="*/ 445000 h 573159"/>
                  <a:gd name="connsiteX8" fmla="*/ 384479 w 512638"/>
                  <a:gd name="connsiteY8" fmla="*/ 573159 h 573159"/>
                  <a:gd name="connsiteX9" fmla="*/ 256319 w 512638"/>
                  <a:gd name="connsiteY9" fmla="*/ 445000 h 573159"/>
                  <a:gd name="connsiteX10" fmla="*/ 322595 w 512638"/>
                  <a:gd name="connsiteY10" fmla="*/ 445000 h 573159"/>
                  <a:gd name="connsiteX11" fmla="*/ 322595 w 512638"/>
                  <a:gd name="connsiteY11" fmla="*/ 223181 h 573159"/>
                  <a:gd name="connsiteX12" fmla="*/ 223180 w 512638"/>
                  <a:gd name="connsiteY12" fmla="*/ 123766 h 573159"/>
                  <a:gd name="connsiteX13" fmla="*/ 223181 w 512638"/>
                  <a:gd name="connsiteY13" fmla="*/ 123766 h 573159"/>
                  <a:gd name="connsiteX14" fmla="*/ 123766 w 512638"/>
                  <a:gd name="connsiteY14" fmla="*/ 223181 h 573159"/>
                  <a:gd name="connsiteX15" fmla="*/ 123936 w 512638"/>
                  <a:gd name="connsiteY15" fmla="*/ 412785 h 573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2638" h="573159">
                    <a:moveTo>
                      <a:pt x="123936" y="412785"/>
                    </a:moveTo>
                    <a:cubicBezTo>
                      <a:pt x="124282" y="419621"/>
                      <a:pt x="2670" y="417716"/>
                      <a:pt x="111" y="412785"/>
                    </a:cubicBezTo>
                    <a:lnTo>
                      <a:pt x="0" y="223181"/>
                    </a:lnTo>
                    <a:cubicBezTo>
                      <a:pt x="0" y="99922"/>
                      <a:pt x="99922" y="0"/>
                      <a:pt x="223181" y="0"/>
                    </a:cubicBezTo>
                    <a:lnTo>
                      <a:pt x="223181" y="0"/>
                    </a:lnTo>
                    <a:cubicBezTo>
                      <a:pt x="346440" y="0"/>
                      <a:pt x="446362" y="99922"/>
                      <a:pt x="446362" y="223181"/>
                    </a:cubicBezTo>
                    <a:lnTo>
                      <a:pt x="446362" y="445000"/>
                    </a:lnTo>
                    <a:lnTo>
                      <a:pt x="512638" y="445000"/>
                    </a:lnTo>
                    <a:lnTo>
                      <a:pt x="384479" y="573159"/>
                    </a:lnTo>
                    <a:lnTo>
                      <a:pt x="256319" y="445000"/>
                    </a:lnTo>
                    <a:lnTo>
                      <a:pt x="322595" y="445000"/>
                    </a:lnTo>
                    <a:lnTo>
                      <a:pt x="322595" y="223181"/>
                    </a:lnTo>
                    <a:cubicBezTo>
                      <a:pt x="322595" y="168276"/>
                      <a:pt x="278085" y="123766"/>
                      <a:pt x="223180" y="123766"/>
                    </a:cubicBezTo>
                    <a:lnTo>
                      <a:pt x="223181" y="123766"/>
                    </a:lnTo>
                    <a:cubicBezTo>
                      <a:pt x="168276" y="123766"/>
                      <a:pt x="123766" y="168276"/>
                      <a:pt x="123766" y="223181"/>
                    </a:cubicBezTo>
                    <a:cubicBezTo>
                      <a:pt x="123823" y="286382"/>
                      <a:pt x="123879" y="349584"/>
                      <a:pt x="123936" y="412785"/>
                    </a:cubicBezTo>
                    <a:close/>
                  </a:path>
                </a:pathLst>
              </a:cu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sp>
          <p:nvSpPr>
            <p:cNvPr id="35" name="TextBox 34">
              <a:extLst>
                <a:ext uri="{FF2B5EF4-FFF2-40B4-BE49-F238E27FC236}">
                  <a16:creationId xmlns:a16="http://schemas.microsoft.com/office/drawing/2014/main" id="{0C150185-D6B7-611C-D61B-B2A163E6A45D}"/>
                </a:ext>
              </a:extLst>
            </p:cNvPr>
            <p:cNvSpPr txBox="1"/>
            <p:nvPr/>
          </p:nvSpPr>
          <p:spPr>
            <a:xfrm>
              <a:off x="5201673" y="4242692"/>
              <a:ext cx="672492" cy="123988"/>
            </a:xfrm>
            <a:prstGeom prst="rect">
              <a:avLst/>
            </a:prstGeom>
            <a:solidFill>
              <a:sysClr val="window" lastClr="FFFFFF"/>
            </a:solidFill>
          </p:spPr>
          <p:txBody>
            <a:bodyPr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ASSESS</a:t>
              </a:r>
            </a:p>
          </p:txBody>
        </p:sp>
      </p:grpSp>
      <p:sp>
        <p:nvSpPr>
          <p:cNvPr id="38" name="TextBox 37">
            <a:extLst>
              <a:ext uri="{FF2B5EF4-FFF2-40B4-BE49-F238E27FC236}">
                <a16:creationId xmlns:a16="http://schemas.microsoft.com/office/drawing/2014/main" id="{AFDFFAC1-1D53-C627-F124-84029F1C77DB}"/>
              </a:ext>
            </a:extLst>
          </p:cNvPr>
          <p:cNvSpPr txBox="1"/>
          <p:nvPr/>
        </p:nvSpPr>
        <p:spPr>
          <a:xfrm>
            <a:off x="4360491" y="5278096"/>
            <a:ext cx="957405" cy="553998"/>
          </a:xfrm>
          <a:prstGeom prst="rect">
            <a:avLst/>
          </a:prstGeom>
          <a:solidFill>
            <a:sysClr val="window" lastClr="FFFFF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Individual </a:t>
            </a:r>
            <a:br>
              <a:rPr kumimoji="0" lang="en-US" sz="1200" b="1" i="0" u="none" strike="noStrike" kern="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br>
            <a:r>
              <a:rPr kumimoji="0" lang="en-US" sz="1200" b="1" i="0" u="none" strike="noStrike" kern="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Learning </a:t>
            </a:r>
            <a:br>
              <a:rPr kumimoji="0" lang="en-US" sz="1200" b="1" i="0" u="none" strike="noStrike" kern="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br>
            <a:r>
              <a:rPr kumimoji="0" lang="en-US" sz="1200" b="1" i="0" u="none" strike="noStrike" kern="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Experiences</a:t>
            </a:r>
          </a:p>
        </p:txBody>
      </p:sp>
      <p:sp>
        <p:nvSpPr>
          <p:cNvPr id="39" name="TextBox 38">
            <a:extLst>
              <a:ext uri="{FF2B5EF4-FFF2-40B4-BE49-F238E27FC236}">
                <a16:creationId xmlns:a16="http://schemas.microsoft.com/office/drawing/2014/main" id="{074CF741-9E65-5FC7-3009-F47EF9363DDE}"/>
              </a:ext>
            </a:extLst>
          </p:cNvPr>
          <p:cNvSpPr txBox="1"/>
          <p:nvPr/>
        </p:nvSpPr>
        <p:spPr>
          <a:xfrm>
            <a:off x="1986634" y="786054"/>
            <a:ext cx="3036620"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Enterprise Digital </a:t>
            </a:r>
            <a:br>
              <a:rPr kumimoji="0" lang="en-US" sz="14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br>
            <a:r>
              <a:rPr kumimoji="0" lang="en-US" sz="14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Learning Modernization</a:t>
            </a:r>
          </a:p>
        </p:txBody>
      </p:sp>
      <p:grpSp>
        <p:nvGrpSpPr>
          <p:cNvPr id="40" name="Group 39">
            <a:extLst>
              <a:ext uri="{FF2B5EF4-FFF2-40B4-BE49-F238E27FC236}">
                <a16:creationId xmlns:a16="http://schemas.microsoft.com/office/drawing/2014/main" id="{1B0E996C-92A4-CC19-5156-5C5AB328B90D}"/>
              </a:ext>
            </a:extLst>
          </p:cNvPr>
          <p:cNvGrpSpPr/>
          <p:nvPr/>
        </p:nvGrpSpPr>
        <p:grpSpPr>
          <a:xfrm>
            <a:off x="9367553" y="3516009"/>
            <a:ext cx="2349402" cy="1000142"/>
            <a:chOff x="9053081" y="3468161"/>
            <a:chExt cx="2571611" cy="1094736"/>
          </a:xfrm>
        </p:grpSpPr>
        <p:pic>
          <p:nvPicPr>
            <p:cNvPr id="42" name="Picture 4" descr="MyNavy HR – Serving Sailors 24/7 &gt; United States Navy &gt; Detail">
              <a:extLst>
                <a:ext uri="{FF2B5EF4-FFF2-40B4-BE49-F238E27FC236}">
                  <a16:creationId xmlns:a16="http://schemas.microsoft.com/office/drawing/2014/main" id="{07E442A4-DFB4-02E5-A80D-C1C6F18C230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32141" y="3468161"/>
              <a:ext cx="1092551" cy="1094736"/>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a:extLst>
                <a:ext uri="{FF2B5EF4-FFF2-40B4-BE49-F238E27FC236}">
                  <a16:creationId xmlns:a16="http://schemas.microsoft.com/office/drawing/2014/main" id="{9AB6DFA5-BEBD-B4DA-ADF1-981FAA01D9D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3527" b="13047"/>
            <a:stretch/>
          </p:blipFill>
          <p:spPr bwMode="auto">
            <a:xfrm>
              <a:off x="9053081" y="3988209"/>
              <a:ext cx="1443566" cy="574688"/>
            </a:xfrm>
            <a:prstGeom prst="rect">
              <a:avLst/>
            </a:prstGeom>
            <a:noFill/>
            <a:extLst>
              <a:ext uri="{909E8E84-426E-40DD-AFC4-6F175D3DCCD1}">
                <a14:hiddenFill xmlns:a14="http://schemas.microsoft.com/office/drawing/2010/main">
                  <a:solidFill>
                    <a:srgbClr val="FFFFFF"/>
                  </a:solidFill>
                </a14:hiddenFill>
              </a:ext>
            </a:extLst>
          </p:spPr>
        </p:pic>
      </p:grpSp>
      <p:sp>
        <p:nvSpPr>
          <p:cNvPr id="44" name="Rectangle 43">
            <a:extLst>
              <a:ext uri="{FF2B5EF4-FFF2-40B4-BE49-F238E27FC236}">
                <a16:creationId xmlns:a16="http://schemas.microsoft.com/office/drawing/2014/main" id="{7B893D27-F7D8-05E5-4612-44BC8F79A7E0}"/>
              </a:ext>
            </a:extLst>
          </p:cNvPr>
          <p:cNvSpPr/>
          <p:nvPr/>
        </p:nvSpPr>
        <p:spPr>
          <a:xfrm>
            <a:off x="8399737" y="3441528"/>
            <a:ext cx="523670" cy="139419"/>
          </a:xfrm>
          <a:prstGeom prst="rect">
            <a:avLst/>
          </a:prstGeom>
          <a:solidFill>
            <a:sysClr val="window" lastClr="FFFFFF"/>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45" name="Rectangle 44">
            <a:extLst>
              <a:ext uri="{FF2B5EF4-FFF2-40B4-BE49-F238E27FC236}">
                <a16:creationId xmlns:a16="http://schemas.microsoft.com/office/drawing/2014/main" id="{7CDD3074-FD32-9BD2-44F0-727C97627523}"/>
              </a:ext>
            </a:extLst>
          </p:cNvPr>
          <p:cNvSpPr/>
          <p:nvPr/>
        </p:nvSpPr>
        <p:spPr>
          <a:xfrm>
            <a:off x="7910115" y="5105176"/>
            <a:ext cx="523670" cy="139419"/>
          </a:xfrm>
          <a:prstGeom prst="rect">
            <a:avLst/>
          </a:prstGeom>
          <a:solidFill>
            <a:sysClr val="window" lastClr="FFFFFF"/>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46" name="TextBox 45">
            <a:extLst>
              <a:ext uri="{FF2B5EF4-FFF2-40B4-BE49-F238E27FC236}">
                <a16:creationId xmlns:a16="http://schemas.microsoft.com/office/drawing/2014/main" id="{36B78B92-255C-B353-3E7F-F97DED2CCDED}"/>
              </a:ext>
            </a:extLst>
          </p:cNvPr>
          <p:cNvSpPr txBox="1"/>
          <p:nvPr/>
        </p:nvSpPr>
        <p:spPr>
          <a:xfrm>
            <a:off x="7674976" y="5074847"/>
            <a:ext cx="868614"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Outcomes</a:t>
            </a:r>
          </a:p>
        </p:txBody>
      </p:sp>
      <p:sp>
        <p:nvSpPr>
          <p:cNvPr id="47" name="TextBox 46">
            <a:extLst>
              <a:ext uri="{FF2B5EF4-FFF2-40B4-BE49-F238E27FC236}">
                <a16:creationId xmlns:a16="http://schemas.microsoft.com/office/drawing/2014/main" id="{9ACC2FEF-4A19-04AB-AE3D-A32ACBB5E7F2}"/>
              </a:ext>
            </a:extLst>
          </p:cNvPr>
          <p:cNvSpPr txBox="1"/>
          <p:nvPr/>
        </p:nvSpPr>
        <p:spPr>
          <a:xfrm>
            <a:off x="8222723" y="3419612"/>
            <a:ext cx="761468"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MEASURE</a:t>
            </a:r>
          </a:p>
        </p:txBody>
      </p:sp>
      <p:sp>
        <p:nvSpPr>
          <p:cNvPr id="48" name="Rectangle 47">
            <a:extLst>
              <a:ext uri="{FF2B5EF4-FFF2-40B4-BE49-F238E27FC236}">
                <a16:creationId xmlns:a16="http://schemas.microsoft.com/office/drawing/2014/main" id="{EAC11D94-531D-68EF-AB37-BA0B84285C3A}"/>
              </a:ext>
            </a:extLst>
          </p:cNvPr>
          <p:cNvSpPr/>
          <p:nvPr/>
        </p:nvSpPr>
        <p:spPr>
          <a:xfrm>
            <a:off x="7830594" y="1808747"/>
            <a:ext cx="523670" cy="160678"/>
          </a:xfrm>
          <a:prstGeom prst="rect">
            <a:avLst/>
          </a:prstGeom>
          <a:solidFill>
            <a:sysClr val="window" lastClr="FFFFFF"/>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49" name="TextBox 48">
            <a:extLst>
              <a:ext uri="{FF2B5EF4-FFF2-40B4-BE49-F238E27FC236}">
                <a16:creationId xmlns:a16="http://schemas.microsoft.com/office/drawing/2014/main" id="{5245D629-B585-58F7-06A1-6CB0A9DA9A0C}"/>
              </a:ext>
            </a:extLst>
          </p:cNvPr>
          <p:cNvSpPr txBox="1"/>
          <p:nvPr/>
        </p:nvSpPr>
        <p:spPr>
          <a:xfrm>
            <a:off x="7716888" y="1823792"/>
            <a:ext cx="716897" cy="153888"/>
          </a:xfrm>
          <a:prstGeom prst="rect">
            <a:avLst/>
          </a:prstGeom>
          <a:noFill/>
        </p:spPr>
        <p:txBody>
          <a:bodyPr wrap="square" lIns="0" tIns="0" rIns="0" bIns="0" rtlCol="0" anchor="ctr" anchorCtr="0">
            <a:noAutofit/>
          </a:bodyPr>
          <a:lstStyle/>
          <a:p>
            <a:pPr marL="0" marR="0" lvl="0" indent="0" algn="l" defTabSz="914400" rtl="0" eaLnBrk="1" fontAlgn="auto" latinLnBrk="0" hangingPunct="1">
              <a:lnSpc>
                <a:spcPts val="12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REQUIRES</a:t>
            </a:r>
          </a:p>
        </p:txBody>
      </p:sp>
      <p:sp>
        <p:nvSpPr>
          <p:cNvPr id="50" name="TextBox 49">
            <a:extLst>
              <a:ext uri="{FF2B5EF4-FFF2-40B4-BE49-F238E27FC236}">
                <a16:creationId xmlns:a16="http://schemas.microsoft.com/office/drawing/2014/main" id="{12505F2A-C440-D942-7B59-8CDFC06347E6}"/>
              </a:ext>
            </a:extLst>
          </p:cNvPr>
          <p:cNvSpPr txBox="1"/>
          <p:nvPr/>
        </p:nvSpPr>
        <p:spPr>
          <a:xfrm>
            <a:off x="125148" y="2405989"/>
            <a:ext cx="1896988" cy="2739211"/>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23A57"/>
                </a:solidFill>
                <a:effectLst/>
                <a:uLnTx/>
                <a:uFillTx/>
                <a:latin typeface="Calibri"/>
                <a:ea typeface="+mn-ea"/>
                <a:cs typeface="+mn-cs"/>
              </a:rPr>
              <a:t>Enabling Technology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223A57"/>
                </a:solidFill>
                <a:effectLst/>
                <a:uLnTx/>
                <a:uFillTx/>
                <a:latin typeface="Calibri"/>
                <a:ea typeface="+mn-ea"/>
                <a:cs typeface="+mn-cs"/>
              </a:rPr>
              <a:t>Portal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223A57"/>
                </a:solidFill>
                <a:effectLst/>
                <a:uLnTx/>
                <a:uFillTx/>
                <a:latin typeface="Calibri"/>
                <a:ea typeface="+mn-ea"/>
                <a:cs typeface="+mn-cs"/>
              </a:rPr>
              <a:t>Moodle </a:t>
            </a:r>
            <a:r>
              <a:rPr kumimoji="0" lang="en-US" sz="1400" b="0" i="0" u="none" strike="noStrike" kern="1200" cap="none" spc="0" normalizeH="0" baseline="0" noProof="0">
                <a:ln>
                  <a:noFill/>
                </a:ln>
                <a:solidFill>
                  <a:srgbClr val="223A57"/>
                </a:solidFill>
                <a:effectLst/>
                <a:uLnTx/>
                <a:uFillTx/>
                <a:latin typeface="Calibri"/>
                <a:ea typeface="+mn-ea"/>
                <a:cs typeface="+mn-cs"/>
              </a:rPr>
              <a:t>(DOT&amp;E developed courses housed here)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223A57"/>
                </a:solidFill>
                <a:effectLst/>
                <a:uLnTx/>
                <a:uFillTx/>
                <a:latin typeface="Calibri"/>
                <a:ea typeface="+mn-ea"/>
                <a:cs typeface="+mn-cs"/>
              </a:rPr>
              <a:t>SQL LRS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23A57"/>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3A57"/>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223A57"/>
              </a:solidFill>
              <a:effectLst/>
              <a:uLnTx/>
              <a:uFillTx/>
              <a:latin typeface="Calibri"/>
              <a:ea typeface="+mn-ea"/>
              <a:cs typeface="+mn-cs"/>
            </a:endParaRPr>
          </a:p>
        </p:txBody>
      </p:sp>
    </p:spTree>
    <p:extLst>
      <p:ext uri="{BB962C8B-B14F-4D97-AF65-F5344CB8AC3E}">
        <p14:creationId xmlns:p14="http://schemas.microsoft.com/office/powerpoint/2010/main" val="26027982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1810332-7BEC-A2CD-0ADF-82ED9F89D2B3}"/>
              </a:ext>
            </a:extLst>
          </p:cNvPr>
          <p:cNvSpPr>
            <a:spLocks noGrp="1"/>
          </p:cNvSpPr>
          <p:nvPr>
            <p:ph type="sldNum" sz="quarter" idx="4"/>
          </p:nvPr>
        </p:nvSpPr>
        <p:spPr/>
        <p:txBody>
          <a:bodyPr/>
          <a:lstStyle/>
          <a:p>
            <a:fld id="{075EC5FC-CC7F-452E-93D6-839178893493}" type="slidenum">
              <a:rPr lang="en-US" smtClean="0"/>
              <a:pPr/>
              <a:t>2</a:t>
            </a:fld>
            <a:endParaRPr lang="en-US"/>
          </a:p>
        </p:txBody>
      </p:sp>
      <p:sp>
        <p:nvSpPr>
          <p:cNvPr id="8" name="Text Placeholder 7">
            <a:extLst>
              <a:ext uri="{FF2B5EF4-FFF2-40B4-BE49-F238E27FC236}">
                <a16:creationId xmlns:a16="http://schemas.microsoft.com/office/drawing/2014/main" id="{E6D9CFF6-54C5-2AFC-473E-678774135DCB}"/>
              </a:ext>
            </a:extLst>
          </p:cNvPr>
          <p:cNvSpPr>
            <a:spLocks noGrp="1"/>
          </p:cNvSpPr>
          <p:nvPr>
            <p:ph type="body" sz="quarter" idx="10"/>
          </p:nvPr>
        </p:nvSpPr>
        <p:spPr>
          <a:xfrm>
            <a:off x="470516" y="1278384"/>
            <a:ext cx="11721483" cy="5357308"/>
          </a:xfrm>
        </p:spPr>
        <p:txBody>
          <a:bodyPr/>
          <a:lstStyle/>
          <a:p>
            <a:r>
              <a:rPr lang="en-US" sz="2400"/>
              <a:t>ADL is  moving to the Defense Manpower Data Center (DMDC)</a:t>
            </a:r>
          </a:p>
          <a:p>
            <a:r>
              <a:rPr lang="en-US" sz="2400"/>
              <a:t>I am a SETA Contractor and don’t speak for the Government</a:t>
            </a:r>
          </a:p>
          <a:p>
            <a:r>
              <a:rPr lang="en-US" sz="2400"/>
              <a:t>While these slides have been previously approved, things could change as we become more integrated into DMDC</a:t>
            </a:r>
          </a:p>
        </p:txBody>
      </p:sp>
      <p:sp>
        <p:nvSpPr>
          <p:cNvPr id="9" name="Text Placeholder 8">
            <a:extLst>
              <a:ext uri="{FF2B5EF4-FFF2-40B4-BE49-F238E27FC236}">
                <a16:creationId xmlns:a16="http://schemas.microsoft.com/office/drawing/2014/main" id="{8ACE935C-102A-30C3-7A61-09951D776897}"/>
              </a:ext>
            </a:extLst>
          </p:cNvPr>
          <p:cNvSpPr>
            <a:spLocks noGrp="1"/>
          </p:cNvSpPr>
          <p:nvPr>
            <p:ph type="body" sz="quarter" idx="13"/>
          </p:nvPr>
        </p:nvSpPr>
        <p:spPr/>
        <p:txBody>
          <a:bodyPr/>
          <a:lstStyle/>
          <a:p>
            <a:r>
              <a:rPr lang="en-US" sz="2800"/>
              <a:t>Disclaimers</a:t>
            </a:r>
          </a:p>
        </p:txBody>
      </p:sp>
    </p:spTree>
    <p:extLst>
      <p:ext uri="{BB962C8B-B14F-4D97-AF65-F5344CB8AC3E}">
        <p14:creationId xmlns:p14="http://schemas.microsoft.com/office/powerpoint/2010/main" val="10149514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20FB34F-9F10-DF32-8E24-0509A9305BF8}"/>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5EC5FC-CC7F-452E-93D6-839178893493}" type="slidenum">
              <a:rPr kumimoji="0" lang="en-US" sz="1000" b="1"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000" b="1" i="0" u="none" strike="noStrike" kern="1200" cap="none" spc="0" normalizeH="0" baseline="0" noProof="0">
              <a:ln>
                <a:noFill/>
              </a:ln>
              <a:solidFill>
                <a:prstClr val="black"/>
              </a:solidFill>
              <a:effectLst/>
              <a:uLnTx/>
              <a:uFillTx/>
              <a:latin typeface="Calibri"/>
              <a:ea typeface="+mn-ea"/>
              <a:cs typeface="+mn-cs"/>
            </a:endParaRPr>
          </a:p>
        </p:txBody>
      </p:sp>
      <p:sp>
        <p:nvSpPr>
          <p:cNvPr id="55" name="Text Placeholder 3">
            <a:extLst>
              <a:ext uri="{FF2B5EF4-FFF2-40B4-BE49-F238E27FC236}">
                <a16:creationId xmlns:a16="http://schemas.microsoft.com/office/drawing/2014/main" id="{3B091BE6-BDE5-9532-3DB9-702181A1B917}"/>
              </a:ext>
            </a:extLst>
          </p:cNvPr>
          <p:cNvSpPr txBox="1">
            <a:spLocks/>
          </p:cNvSpPr>
          <p:nvPr/>
        </p:nvSpPr>
        <p:spPr>
          <a:xfrm>
            <a:off x="1149010" y="82690"/>
            <a:ext cx="10838576" cy="919242"/>
          </a:xfrm>
          <a:prstGeom prst="rect">
            <a:avLst/>
          </a:prstGeom>
        </p:spPr>
        <p:txBody>
          <a:bodyPr anchor="ctr"/>
          <a:lstStyle>
            <a:lvl1pPr marL="0" indent="0" algn="l" defTabSz="914400" rtl="0" eaLnBrk="1" latinLnBrk="0" hangingPunct="1">
              <a:spcBef>
                <a:spcPct val="20000"/>
              </a:spcBef>
              <a:buFont typeface="Arial" panose="020B0604020202020204" pitchFamily="34" charset="0"/>
              <a:buNone/>
              <a:defRPr sz="32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prstClr val="black"/>
                </a:solidFill>
                <a:effectLst/>
                <a:uLnTx/>
                <a:uFillTx/>
                <a:latin typeface="Calibri"/>
                <a:ea typeface="+mn-ea"/>
                <a:cs typeface="+mn-cs"/>
              </a:rPr>
              <a:t>DoD-wide Interoperability can Benefit Force-Wide Talent Development</a:t>
            </a:r>
          </a:p>
        </p:txBody>
      </p:sp>
      <p:sp>
        <p:nvSpPr>
          <p:cNvPr id="228" name="Rectangle 227">
            <a:extLst>
              <a:ext uri="{FF2B5EF4-FFF2-40B4-BE49-F238E27FC236}">
                <a16:creationId xmlns:a16="http://schemas.microsoft.com/office/drawing/2014/main" id="{83F457C0-28D9-26CF-0649-75D6666CE35F}"/>
              </a:ext>
            </a:extLst>
          </p:cNvPr>
          <p:cNvSpPr/>
          <p:nvPr/>
        </p:nvSpPr>
        <p:spPr>
          <a:xfrm rot="16200000">
            <a:off x="1503718" y="2315172"/>
            <a:ext cx="2756544" cy="2858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DAF Learner Data</a:t>
            </a:r>
          </a:p>
        </p:txBody>
      </p:sp>
      <p:grpSp>
        <p:nvGrpSpPr>
          <p:cNvPr id="344" name="Group 343">
            <a:extLst>
              <a:ext uri="{FF2B5EF4-FFF2-40B4-BE49-F238E27FC236}">
                <a16:creationId xmlns:a16="http://schemas.microsoft.com/office/drawing/2014/main" id="{AD3DDFE5-B607-D097-1B79-23989E8604B4}"/>
              </a:ext>
            </a:extLst>
          </p:cNvPr>
          <p:cNvGrpSpPr/>
          <p:nvPr/>
        </p:nvGrpSpPr>
        <p:grpSpPr>
          <a:xfrm>
            <a:off x="4435749" y="1300024"/>
            <a:ext cx="7551837" cy="5193055"/>
            <a:chOff x="102555" y="1300024"/>
            <a:chExt cx="7678780" cy="5280348"/>
          </a:xfrm>
        </p:grpSpPr>
        <p:cxnSp>
          <p:nvCxnSpPr>
            <p:cNvPr id="303" name="Straight Arrow Connector 302">
              <a:extLst>
                <a:ext uri="{FF2B5EF4-FFF2-40B4-BE49-F238E27FC236}">
                  <a16:creationId xmlns:a16="http://schemas.microsoft.com/office/drawing/2014/main" id="{2C602D35-DC1E-AC74-56D0-618B3D46BD73}"/>
                </a:ext>
              </a:extLst>
            </p:cNvPr>
            <p:cNvCxnSpPr>
              <a:cxnSpLocks/>
            </p:cNvCxnSpPr>
            <p:nvPr/>
          </p:nvCxnSpPr>
          <p:spPr>
            <a:xfrm rot="5400000" flipH="1" flipV="1">
              <a:off x="3069409" y="568252"/>
              <a:ext cx="905792" cy="4970589"/>
            </a:xfrm>
            <a:prstGeom prst="bentConnector4">
              <a:avLst>
                <a:gd name="adj1" fmla="val -21558"/>
                <a:gd name="adj2" fmla="val 89825"/>
              </a:avLst>
            </a:prstGeom>
            <a:noFill/>
            <a:ln w="38100" cap="flat" cmpd="sng" algn="ctr">
              <a:solidFill>
                <a:schemeClr val="accent4">
                  <a:lumMod val="40000"/>
                  <a:lumOff val="60000"/>
                </a:schemeClr>
              </a:solidFill>
              <a:prstDash val="solid"/>
              <a:miter lim="800000"/>
              <a:headEnd type="triangle"/>
              <a:tailEnd type="triangle"/>
            </a:ln>
            <a:effectLst/>
          </p:spPr>
        </p:cxnSp>
        <p:cxnSp>
          <p:nvCxnSpPr>
            <p:cNvPr id="304" name="Straight Arrow Connector 303">
              <a:extLst>
                <a:ext uri="{FF2B5EF4-FFF2-40B4-BE49-F238E27FC236}">
                  <a16:creationId xmlns:a16="http://schemas.microsoft.com/office/drawing/2014/main" id="{9FC7C7C8-AF9C-1B21-AFC1-69E930351FBD}"/>
                </a:ext>
              </a:extLst>
            </p:cNvPr>
            <p:cNvCxnSpPr>
              <a:cxnSpLocks/>
            </p:cNvCxnSpPr>
            <p:nvPr/>
          </p:nvCxnSpPr>
          <p:spPr>
            <a:xfrm rot="5400000" flipH="1" flipV="1">
              <a:off x="3270771" y="769613"/>
              <a:ext cx="503069" cy="4970591"/>
            </a:xfrm>
            <a:prstGeom prst="bentConnector4">
              <a:avLst>
                <a:gd name="adj1" fmla="val -40817"/>
                <a:gd name="adj2" fmla="val 90027"/>
              </a:avLst>
            </a:prstGeom>
            <a:noFill/>
            <a:ln w="38100" cap="flat" cmpd="sng" algn="ctr">
              <a:solidFill>
                <a:schemeClr val="accent4">
                  <a:lumMod val="40000"/>
                  <a:lumOff val="60000"/>
                </a:schemeClr>
              </a:solidFill>
              <a:prstDash val="solid"/>
              <a:miter lim="800000"/>
              <a:headEnd type="triangle"/>
              <a:tailEnd type="triangle"/>
            </a:ln>
            <a:effectLst/>
          </p:spPr>
        </p:cxnSp>
        <p:cxnSp>
          <p:nvCxnSpPr>
            <p:cNvPr id="305" name="Straight Arrow Connector 304">
              <a:extLst>
                <a:ext uri="{FF2B5EF4-FFF2-40B4-BE49-F238E27FC236}">
                  <a16:creationId xmlns:a16="http://schemas.microsoft.com/office/drawing/2014/main" id="{C4B39DBD-EF3C-DECE-A220-E386D1A0B6A9}"/>
                </a:ext>
              </a:extLst>
            </p:cNvPr>
            <p:cNvCxnSpPr>
              <a:cxnSpLocks/>
            </p:cNvCxnSpPr>
            <p:nvPr/>
          </p:nvCxnSpPr>
          <p:spPr>
            <a:xfrm rot="5400000" flipH="1" flipV="1">
              <a:off x="3172302" y="659407"/>
              <a:ext cx="711744" cy="4982327"/>
            </a:xfrm>
            <a:prstGeom prst="bentConnector4">
              <a:avLst>
                <a:gd name="adj1" fmla="val -28141"/>
                <a:gd name="adj2" fmla="val 89665"/>
              </a:avLst>
            </a:prstGeom>
            <a:noFill/>
            <a:ln w="38100" cap="flat" cmpd="sng" algn="ctr">
              <a:solidFill>
                <a:schemeClr val="accent4">
                  <a:lumMod val="40000"/>
                  <a:lumOff val="60000"/>
                </a:schemeClr>
              </a:solidFill>
              <a:prstDash val="solid"/>
              <a:miter lim="800000"/>
              <a:headEnd type="triangle"/>
              <a:tailEnd type="triangle"/>
            </a:ln>
            <a:effectLst/>
          </p:spPr>
        </p:cxnSp>
        <p:cxnSp>
          <p:nvCxnSpPr>
            <p:cNvPr id="297" name="Straight Arrow Connector 296">
              <a:extLst>
                <a:ext uri="{FF2B5EF4-FFF2-40B4-BE49-F238E27FC236}">
                  <a16:creationId xmlns:a16="http://schemas.microsoft.com/office/drawing/2014/main" id="{B23C9CDE-63A3-E475-42F2-FE26101035B1}"/>
                </a:ext>
              </a:extLst>
            </p:cNvPr>
            <p:cNvCxnSpPr>
              <a:cxnSpLocks/>
            </p:cNvCxnSpPr>
            <p:nvPr/>
          </p:nvCxnSpPr>
          <p:spPr>
            <a:xfrm rot="5400000" flipH="1" flipV="1">
              <a:off x="3200118" y="3373403"/>
              <a:ext cx="670923" cy="4977597"/>
            </a:xfrm>
            <a:prstGeom prst="bentConnector4">
              <a:avLst>
                <a:gd name="adj1" fmla="val -34072"/>
                <a:gd name="adj2" fmla="val 90375"/>
              </a:avLst>
            </a:prstGeom>
            <a:noFill/>
            <a:ln w="38100" cap="flat" cmpd="sng" algn="ctr">
              <a:solidFill>
                <a:schemeClr val="accent2">
                  <a:lumMod val="60000"/>
                  <a:lumOff val="40000"/>
                </a:schemeClr>
              </a:solidFill>
              <a:prstDash val="solid"/>
              <a:miter lim="800000"/>
              <a:headEnd type="triangle"/>
              <a:tailEnd type="triangle"/>
            </a:ln>
            <a:effectLst/>
          </p:spPr>
        </p:cxnSp>
        <p:cxnSp>
          <p:nvCxnSpPr>
            <p:cNvPr id="298" name="Straight Arrow Connector 297">
              <a:extLst>
                <a:ext uri="{FF2B5EF4-FFF2-40B4-BE49-F238E27FC236}">
                  <a16:creationId xmlns:a16="http://schemas.microsoft.com/office/drawing/2014/main" id="{728C954D-D2EA-296B-BF82-11DD6BDE07F7}"/>
                </a:ext>
              </a:extLst>
            </p:cNvPr>
            <p:cNvCxnSpPr>
              <a:cxnSpLocks/>
            </p:cNvCxnSpPr>
            <p:nvPr/>
          </p:nvCxnSpPr>
          <p:spPr>
            <a:xfrm rot="5400000" flipH="1" flipV="1">
              <a:off x="3115325" y="3288610"/>
              <a:ext cx="840510" cy="4977596"/>
            </a:xfrm>
            <a:prstGeom prst="bentConnector4">
              <a:avLst>
                <a:gd name="adj1" fmla="val -27198"/>
                <a:gd name="adj2" fmla="val 87481"/>
              </a:avLst>
            </a:prstGeom>
            <a:noFill/>
            <a:ln w="38100" cap="flat" cmpd="sng" algn="ctr">
              <a:solidFill>
                <a:schemeClr val="accent2">
                  <a:lumMod val="60000"/>
                  <a:lumOff val="40000"/>
                </a:schemeClr>
              </a:solidFill>
              <a:prstDash val="solid"/>
              <a:miter lim="800000"/>
              <a:headEnd type="triangle"/>
              <a:tailEnd type="triangle"/>
            </a:ln>
            <a:effectLst/>
          </p:spPr>
        </p:cxnSp>
        <p:cxnSp>
          <p:nvCxnSpPr>
            <p:cNvPr id="299" name="Straight Arrow Connector 298">
              <a:extLst>
                <a:ext uri="{FF2B5EF4-FFF2-40B4-BE49-F238E27FC236}">
                  <a16:creationId xmlns:a16="http://schemas.microsoft.com/office/drawing/2014/main" id="{B2E8CACC-5254-7181-1A19-A2F217BEB826}"/>
                </a:ext>
              </a:extLst>
            </p:cNvPr>
            <p:cNvCxnSpPr>
              <a:cxnSpLocks/>
            </p:cNvCxnSpPr>
            <p:nvPr/>
          </p:nvCxnSpPr>
          <p:spPr>
            <a:xfrm rot="5400000" flipH="1" flipV="1">
              <a:off x="3298665" y="3471948"/>
              <a:ext cx="473832" cy="4977598"/>
            </a:xfrm>
            <a:prstGeom prst="bentConnector4">
              <a:avLst>
                <a:gd name="adj1" fmla="val -48245"/>
                <a:gd name="adj2" fmla="val 92932"/>
              </a:avLst>
            </a:prstGeom>
            <a:noFill/>
            <a:ln w="38100" cap="flat" cmpd="sng" algn="ctr">
              <a:solidFill>
                <a:schemeClr val="accent2">
                  <a:lumMod val="60000"/>
                  <a:lumOff val="40000"/>
                </a:schemeClr>
              </a:solidFill>
              <a:prstDash val="solid"/>
              <a:miter lim="800000"/>
              <a:headEnd type="triangle"/>
              <a:tailEnd type="triangle"/>
            </a:ln>
            <a:effectLst/>
          </p:spPr>
        </p:cxnSp>
        <p:grpSp>
          <p:nvGrpSpPr>
            <p:cNvPr id="15" name="Group 14">
              <a:extLst>
                <a:ext uri="{FF2B5EF4-FFF2-40B4-BE49-F238E27FC236}">
                  <a16:creationId xmlns:a16="http://schemas.microsoft.com/office/drawing/2014/main" id="{216A2579-EDD5-8CB7-9111-D8F3E7F60CCD}"/>
                </a:ext>
              </a:extLst>
            </p:cNvPr>
            <p:cNvGrpSpPr/>
            <p:nvPr/>
          </p:nvGrpSpPr>
          <p:grpSpPr>
            <a:xfrm>
              <a:off x="426401" y="1446322"/>
              <a:ext cx="2009785" cy="2060121"/>
              <a:chOff x="271135" y="1305078"/>
              <a:chExt cx="2780716" cy="2850361"/>
            </a:xfrm>
          </p:grpSpPr>
          <p:sp>
            <p:nvSpPr>
              <p:cNvPr id="212" name="Rectangle 211">
                <a:extLst>
                  <a:ext uri="{FF2B5EF4-FFF2-40B4-BE49-F238E27FC236}">
                    <a16:creationId xmlns:a16="http://schemas.microsoft.com/office/drawing/2014/main" id="{C0AA3075-1537-8C55-39E9-A1A4F909AA65}"/>
                  </a:ext>
                </a:extLst>
              </p:cNvPr>
              <p:cNvSpPr>
                <a:spLocks/>
              </p:cNvSpPr>
              <p:nvPr/>
            </p:nvSpPr>
            <p:spPr>
              <a:xfrm>
                <a:off x="271135" y="1305078"/>
                <a:ext cx="2780716" cy="2850361"/>
              </a:xfrm>
              <a:prstGeom prst="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64" name="Group 63">
                <a:extLst>
                  <a:ext uri="{FF2B5EF4-FFF2-40B4-BE49-F238E27FC236}">
                    <a16:creationId xmlns:a16="http://schemas.microsoft.com/office/drawing/2014/main" id="{277E5427-C4EF-F09D-8505-44E29BBDF359}"/>
                  </a:ext>
                </a:extLst>
              </p:cNvPr>
              <p:cNvGrpSpPr/>
              <p:nvPr/>
            </p:nvGrpSpPr>
            <p:grpSpPr>
              <a:xfrm>
                <a:off x="349246" y="1394085"/>
                <a:ext cx="1968766" cy="2680073"/>
                <a:chOff x="254461" y="1475807"/>
                <a:chExt cx="3495368" cy="4758230"/>
              </a:xfrm>
            </p:grpSpPr>
            <p:grpSp>
              <p:nvGrpSpPr>
                <p:cNvPr id="65" name="Group 64">
                  <a:extLst>
                    <a:ext uri="{FF2B5EF4-FFF2-40B4-BE49-F238E27FC236}">
                      <a16:creationId xmlns:a16="http://schemas.microsoft.com/office/drawing/2014/main" id="{02B9519B-D043-47A9-8E98-6DD24AD4E73C}"/>
                    </a:ext>
                  </a:extLst>
                </p:cNvPr>
                <p:cNvGrpSpPr/>
                <p:nvPr/>
              </p:nvGrpSpPr>
              <p:grpSpPr>
                <a:xfrm>
                  <a:off x="2459081" y="2051786"/>
                  <a:ext cx="769111" cy="769111"/>
                  <a:chOff x="803578" y="4034944"/>
                  <a:chExt cx="457200" cy="457200"/>
                </a:xfrm>
              </p:grpSpPr>
              <p:sp>
                <p:nvSpPr>
                  <p:cNvPr id="108" name="Oval 107">
                    <a:extLst>
                      <a:ext uri="{FF2B5EF4-FFF2-40B4-BE49-F238E27FC236}">
                        <a16:creationId xmlns:a16="http://schemas.microsoft.com/office/drawing/2014/main" id="{13F51D76-CBF3-4523-B08E-D32341CF7B84}"/>
                      </a:ext>
                    </a:extLst>
                  </p:cNvPr>
                  <p:cNvSpPr/>
                  <p:nvPr/>
                </p:nvSpPr>
                <p:spPr>
                  <a:xfrm>
                    <a:off x="803578" y="4034944"/>
                    <a:ext cx="457200" cy="457200"/>
                  </a:xfrm>
                  <a:prstGeom prst="ellipse">
                    <a:avLst/>
                  </a:prstGeom>
                  <a:solidFill>
                    <a:schemeClr val="bg1"/>
                  </a:solidFill>
                  <a:ln w="28575">
                    <a:solidFill>
                      <a:srgbClr val="115E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9" name="Graphic 4" descr="Game controller">
                    <a:extLst>
                      <a:ext uri="{FF2B5EF4-FFF2-40B4-BE49-F238E27FC236}">
                        <a16:creationId xmlns:a16="http://schemas.microsoft.com/office/drawing/2014/main" id="{3714821F-A8B6-4003-8ABE-503350A95965}"/>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51246" y="4082612"/>
                    <a:ext cx="361864" cy="361864"/>
                  </a:xfrm>
                  <a:prstGeom prst="rect">
                    <a:avLst/>
                  </a:prstGeom>
                </p:spPr>
              </p:pic>
            </p:grpSp>
            <p:grpSp>
              <p:nvGrpSpPr>
                <p:cNvPr id="66" name="Group 65">
                  <a:extLst>
                    <a:ext uri="{FF2B5EF4-FFF2-40B4-BE49-F238E27FC236}">
                      <a16:creationId xmlns:a16="http://schemas.microsoft.com/office/drawing/2014/main" id="{870A3B7B-562F-4003-B6AA-813C8DB3E8A7}"/>
                    </a:ext>
                  </a:extLst>
                </p:cNvPr>
                <p:cNvGrpSpPr/>
                <p:nvPr/>
              </p:nvGrpSpPr>
              <p:grpSpPr>
                <a:xfrm>
                  <a:off x="2329905" y="3463092"/>
                  <a:ext cx="769111" cy="769111"/>
                  <a:chOff x="2618739" y="656198"/>
                  <a:chExt cx="939444" cy="939444"/>
                </a:xfrm>
              </p:grpSpPr>
              <p:sp>
                <p:nvSpPr>
                  <p:cNvPr id="106" name="Oval 105">
                    <a:extLst>
                      <a:ext uri="{FF2B5EF4-FFF2-40B4-BE49-F238E27FC236}">
                        <a16:creationId xmlns:a16="http://schemas.microsoft.com/office/drawing/2014/main" id="{48558812-5287-4AD7-9371-D32701862F19}"/>
                      </a:ext>
                    </a:extLst>
                  </p:cNvPr>
                  <p:cNvSpPr/>
                  <p:nvPr/>
                </p:nvSpPr>
                <p:spPr>
                  <a:xfrm>
                    <a:off x="2618739" y="656198"/>
                    <a:ext cx="939444" cy="939444"/>
                  </a:xfrm>
                  <a:prstGeom prst="ellipse">
                    <a:avLst/>
                  </a:prstGeom>
                  <a:solidFill>
                    <a:schemeClr val="bg1"/>
                  </a:solidFill>
                  <a:ln w="28575">
                    <a:solidFill>
                      <a:srgbClr val="115E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7" name="Graphic 6" descr="Professor">
                    <a:extLst>
                      <a:ext uri="{FF2B5EF4-FFF2-40B4-BE49-F238E27FC236}">
                        <a16:creationId xmlns:a16="http://schemas.microsoft.com/office/drawing/2014/main" id="{0577C917-FE11-4E54-A19E-47A5AA8689DF}"/>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2687581" y="725039"/>
                    <a:ext cx="801762" cy="801765"/>
                  </a:xfrm>
                  <a:prstGeom prst="rect">
                    <a:avLst/>
                  </a:prstGeom>
                </p:spPr>
              </p:pic>
            </p:grpSp>
            <p:grpSp>
              <p:nvGrpSpPr>
                <p:cNvPr id="67" name="Group 66">
                  <a:extLst>
                    <a:ext uri="{FF2B5EF4-FFF2-40B4-BE49-F238E27FC236}">
                      <a16:creationId xmlns:a16="http://schemas.microsoft.com/office/drawing/2014/main" id="{AD18DE68-F58C-4A5A-A9A6-74B9348A8D70}"/>
                    </a:ext>
                  </a:extLst>
                </p:cNvPr>
                <p:cNvGrpSpPr/>
                <p:nvPr/>
              </p:nvGrpSpPr>
              <p:grpSpPr>
                <a:xfrm>
                  <a:off x="1900029" y="1527589"/>
                  <a:ext cx="769111" cy="769111"/>
                  <a:chOff x="1419258" y="4270689"/>
                  <a:chExt cx="457200" cy="457200"/>
                </a:xfrm>
              </p:grpSpPr>
              <p:sp>
                <p:nvSpPr>
                  <p:cNvPr id="104" name="Oval 103">
                    <a:extLst>
                      <a:ext uri="{FF2B5EF4-FFF2-40B4-BE49-F238E27FC236}">
                        <a16:creationId xmlns:a16="http://schemas.microsoft.com/office/drawing/2014/main" id="{38AA6E3A-66E2-4338-8050-6A0199BF5D7A}"/>
                      </a:ext>
                    </a:extLst>
                  </p:cNvPr>
                  <p:cNvSpPr/>
                  <p:nvPr/>
                </p:nvSpPr>
                <p:spPr>
                  <a:xfrm>
                    <a:off x="1419258" y="4270689"/>
                    <a:ext cx="457200" cy="457200"/>
                  </a:xfrm>
                  <a:prstGeom prst="ellipse">
                    <a:avLst/>
                  </a:prstGeom>
                  <a:solidFill>
                    <a:schemeClr val="bg1"/>
                  </a:solidFill>
                  <a:ln w="28575">
                    <a:solidFill>
                      <a:srgbClr val="115E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5" name="Graphic 10" descr="Playbook">
                    <a:extLst>
                      <a:ext uri="{FF2B5EF4-FFF2-40B4-BE49-F238E27FC236}">
                        <a16:creationId xmlns:a16="http://schemas.microsoft.com/office/drawing/2014/main" id="{5A2C02FF-524E-40A9-B39C-CCD8FC9391BC}"/>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1479961" y="4331392"/>
                    <a:ext cx="335794" cy="335794"/>
                  </a:xfrm>
                  <a:prstGeom prst="rect">
                    <a:avLst/>
                  </a:prstGeom>
                </p:spPr>
              </p:pic>
            </p:grpSp>
            <p:grpSp>
              <p:nvGrpSpPr>
                <p:cNvPr id="68" name="Group 67">
                  <a:extLst>
                    <a:ext uri="{FF2B5EF4-FFF2-40B4-BE49-F238E27FC236}">
                      <a16:creationId xmlns:a16="http://schemas.microsoft.com/office/drawing/2014/main" id="{C8327AFD-AADB-4A3E-8173-4974A6C5E449}"/>
                    </a:ext>
                  </a:extLst>
                </p:cNvPr>
                <p:cNvGrpSpPr/>
                <p:nvPr/>
              </p:nvGrpSpPr>
              <p:grpSpPr>
                <a:xfrm>
                  <a:off x="689828" y="2330815"/>
                  <a:ext cx="769111" cy="769111"/>
                  <a:chOff x="-90815" y="4787657"/>
                  <a:chExt cx="457200" cy="457200"/>
                </a:xfrm>
              </p:grpSpPr>
              <p:sp>
                <p:nvSpPr>
                  <p:cNvPr id="102" name="Oval 101">
                    <a:extLst>
                      <a:ext uri="{FF2B5EF4-FFF2-40B4-BE49-F238E27FC236}">
                        <a16:creationId xmlns:a16="http://schemas.microsoft.com/office/drawing/2014/main" id="{3A07BABD-5DB0-4556-BAC1-9400B3208BFB}"/>
                      </a:ext>
                    </a:extLst>
                  </p:cNvPr>
                  <p:cNvSpPr/>
                  <p:nvPr/>
                </p:nvSpPr>
                <p:spPr>
                  <a:xfrm>
                    <a:off x="-90815" y="4787657"/>
                    <a:ext cx="457200" cy="457200"/>
                  </a:xfrm>
                  <a:prstGeom prst="ellipse">
                    <a:avLst/>
                  </a:prstGeom>
                  <a:solidFill>
                    <a:schemeClr val="bg1"/>
                  </a:solidFill>
                  <a:ln w="28575">
                    <a:solidFill>
                      <a:srgbClr val="115E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 name="Graphic 13" descr="Open book">
                    <a:extLst>
                      <a:ext uri="{FF2B5EF4-FFF2-40B4-BE49-F238E27FC236}">
                        <a16:creationId xmlns:a16="http://schemas.microsoft.com/office/drawing/2014/main" id="{517CB2A7-1C26-4E6E-821F-F0E52ADB7C4E}"/>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1323" y="4877149"/>
                    <a:ext cx="278216" cy="278216"/>
                  </a:xfrm>
                  <a:prstGeom prst="rect">
                    <a:avLst/>
                  </a:prstGeom>
                </p:spPr>
              </p:pic>
            </p:grpSp>
            <p:grpSp>
              <p:nvGrpSpPr>
                <p:cNvPr id="69" name="Group 68">
                  <a:extLst>
                    <a:ext uri="{FF2B5EF4-FFF2-40B4-BE49-F238E27FC236}">
                      <a16:creationId xmlns:a16="http://schemas.microsoft.com/office/drawing/2014/main" id="{9393BB6E-968F-49B8-8822-800FCF8F4C2D}"/>
                    </a:ext>
                  </a:extLst>
                </p:cNvPr>
                <p:cNvGrpSpPr/>
                <p:nvPr/>
              </p:nvGrpSpPr>
              <p:grpSpPr>
                <a:xfrm>
                  <a:off x="1544211" y="2201654"/>
                  <a:ext cx="769111" cy="769111"/>
                  <a:chOff x="9043211" y="2099086"/>
                  <a:chExt cx="457200" cy="457200"/>
                </a:xfrm>
              </p:grpSpPr>
              <p:sp>
                <p:nvSpPr>
                  <p:cNvPr id="100" name="Oval 99">
                    <a:extLst>
                      <a:ext uri="{FF2B5EF4-FFF2-40B4-BE49-F238E27FC236}">
                        <a16:creationId xmlns:a16="http://schemas.microsoft.com/office/drawing/2014/main" id="{683AE1EF-7017-41F1-9A75-B986399E9793}"/>
                      </a:ext>
                    </a:extLst>
                  </p:cNvPr>
                  <p:cNvSpPr/>
                  <p:nvPr/>
                </p:nvSpPr>
                <p:spPr>
                  <a:xfrm>
                    <a:off x="9043211" y="2099086"/>
                    <a:ext cx="457200" cy="457200"/>
                  </a:xfrm>
                  <a:prstGeom prst="ellipse">
                    <a:avLst/>
                  </a:prstGeom>
                  <a:solidFill>
                    <a:schemeClr val="bg1"/>
                  </a:solidFill>
                  <a:ln w="28575">
                    <a:solidFill>
                      <a:srgbClr val="115E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1" name="Graphic 16" descr="Group brainstorm">
                    <a:extLst>
                      <a:ext uri="{FF2B5EF4-FFF2-40B4-BE49-F238E27FC236}">
                        <a16:creationId xmlns:a16="http://schemas.microsoft.com/office/drawing/2014/main" id="{450B0E4D-A292-44A5-957F-807B7F126618}"/>
                      </a:ext>
                    </a:extLst>
                  </p:cNvPr>
                  <p:cNvPicPr>
                    <a:picLocks noChangeAspect="1"/>
                  </p:cNvPicPr>
                  <p:nvPr/>
                </p:nvPicPr>
                <p:blipFill>
                  <a:blip r:embed="rId11" cstate="print">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p:blipFill>
                <p:spPr>
                  <a:xfrm>
                    <a:off x="9084092" y="2145828"/>
                    <a:ext cx="375438" cy="375438"/>
                  </a:xfrm>
                  <a:prstGeom prst="rect">
                    <a:avLst/>
                  </a:prstGeom>
                </p:spPr>
              </p:pic>
            </p:grpSp>
            <p:grpSp>
              <p:nvGrpSpPr>
                <p:cNvPr id="70" name="Group 69">
                  <a:extLst>
                    <a:ext uri="{FF2B5EF4-FFF2-40B4-BE49-F238E27FC236}">
                      <a16:creationId xmlns:a16="http://schemas.microsoft.com/office/drawing/2014/main" id="{7AA00ADA-C20B-45E3-ABA9-7618B305CD6F}"/>
                    </a:ext>
                  </a:extLst>
                </p:cNvPr>
                <p:cNvGrpSpPr/>
                <p:nvPr/>
              </p:nvGrpSpPr>
              <p:grpSpPr>
                <a:xfrm>
                  <a:off x="551559" y="3129395"/>
                  <a:ext cx="769111" cy="769111"/>
                  <a:chOff x="2719120" y="6033345"/>
                  <a:chExt cx="457200" cy="457200"/>
                </a:xfrm>
              </p:grpSpPr>
              <p:sp>
                <p:nvSpPr>
                  <p:cNvPr id="96" name="Oval 95">
                    <a:extLst>
                      <a:ext uri="{FF2B5EF4-FFF2-40B4-BE49-F238E27FC236}">
                        <a16:creationId xmlns:a16="http://schemas.microsoft.com/office/drawing/2014/main" id="{16A954C4-3E87-4310-B881-AF3D03E7C904}"/>
                      </a:ext>
                    </a:extLst>
                  </p:cNvPr>
                  <p:cNvSpPr/>
                  <p:nvPr/>
                </p:nvSpPr>
                <p:spPr>
                  <a:xfrm>
                    <a:off x="2719120" y="6033345"/>
                    <a:ext cx="457200" cy="457200"/>
                  </a:xfrm>
                  <a:prstGeom prst="ellipse">
                    <a:avLst/>
                  </a:prstGeom>
                  <a:solidFill>
                    <a:schemeClr val="bg1"/>
                  </a:solidFill>
                  <a:ln w="28575">
                    <a:solidFill>
                      <a:srgbClr val="115E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7" name="Rectangle 96">
                    <a:extLst>
                      <a:ext uri="{FF2B5EF4-FFF2-40B4-BE49-F238E27FC236}">
                        <a16:creationId xmlns:a16="http://schemas.microsoft.com/office/drawing/2014/main" id="{429C444C-8AE8-41BB-A042-66716F917452}"/>
                      </a:ext>
                    </a:extLst>
                  </p:cNvPr>
                  <p:cNvSpPr/>
                  <p:nvPr/>
                </p:nvSpPr>
                <p:spPr>
                  <a:xfrm>
                    <a:off x="2865525" y="6111463"/>
                    <a:ext cx="164390" cy="307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8" name="Picture 97" descr="US Army Logo Decal Sticker - US-ARMY-LOGO-DECAL | Thriftysigns">
                    <a:extLst>
                      <a:ext uri="{FF2B5EF4-FFF2-40B4-BE49-F238E27FC236}">
                        <a16:creationId xmlns:a16="http://schemas.microsoft.com/office/drawing/2014/main" id="{57ABD09A-106D-470F-A9A3-BA44CA85FCDE}"/>
                      </a:ext>
                    </a:extLst>
                  </p:cNvPr>
                  <p:cNvPicPr>
                    <a:picLocks noChangeAspect="1" noChangeArrowheads="1"/>
                  </p:cNvPicPr>
                  <p:nvPr/>
                </p:nvPicPr>
                <p:blipFill>
                  <a:blip r:embed="rId13"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71765" y="6177743"/>
                    <a:ext cx="151911" cy="151911"/>
                  </a:xfrm>
                  <a:prstGeom prst="rect">
                    <a:avLst/>
                  </a:prstGeom>
                  <a:noFill/>
                  <a:extLst>
                    <a:ext uri="{909E8E84-426E-40DD-AFC4-6F175D3DCCD1}">
                      <a14:hiddenFill xmlns:a14="http://schemas.microsoft.com/office/drawing/2010/main">
                        <a:solidFill>
                          <a:srgbClr val="FFFFFF"/>
                        </a:solidFill>
                      </a14:hiddenFill>
                    </a:ext>
                  </a:extLst>
                </p:spPr>
              </p:pic>
              <p:pic>
                <p:nvPicPr>
                  <p:cNvPr id="99" name="Graphic 21" descr="Smart Phone">
                    <a:extLst>
                      <a:ext uri="{FF2B5EF4-FFF2-40B4-BE49-F238E27FC236}">
                        <a16:creationId xmlns:a16="http://schemas.microsoft.com/office/drawing/2014/main" id="{A77CACB9-38B6-4137-9A5C-F490CC4DE0F6}"/>
                      </a:ext>
                    </a:extLst>
                  </p:cNvPr>
                  <p:cNvPicPr>
                    <a:picLocks noChangeAspect="1"/>
                  </p:cNvPicPr>
                  <p:nvPr/>
                </p:nvPicPr>
                <p:blipFill>
                  <a:blip r:embed="rId14" cstate="print">
                    <a:extLst>
                      <a:ext uri="{28A0092B-C50C-407E-A947-70E740481C1C}">
                        <a14:useLocalDpi xmlns:a14="http://schemas.microsoft.com/office/drawing/2010/main"/>
                      </a:ext>
                      <a:ext uri="{96DAC541-7B7A-43D3-8B79-37D633B846F1}">
                        <asvg:svgBlip xmlns:asvg="http://schemas.microsoft.com/office/drawing/2016/SVG/main" r:embed="rId15"/>
                      </a:ext>
                    </a:extLst>
                  </a:blip>
                  <a:srcRect/>
                  <a:stretch/>
                </p:blipFill>
                <p:spPr>
                  <a:xfrm>
                    <a:off x="2760001" y="6080087"/>
                    <a:ext cx="375438" cy="375438"/>
                  </a:xfrm>
                  <a:prstGeom prst="rect">
                    <a:avLst/>
                  </a:prstGeom>
                </p:spPr>
              </p:pic>
            </p:grpSp>
            <p:grpSp>
              <p:nvGrpSpPr>
                <p:cNvPr id="71" name="Group 70">
                  <a:extLst>
                    <a:ext uri="{FF2B5EF4-FFF2-40B4-BE49-F238E27FC236}">
                      <a16:creationId xmlns:a16="http://schemas.microsoft.com/office/drawing/2014/main" id="{9BCB7BC6-430F-4A7D-96CE-7A8CD728248C}"/>
                    </a:ext>
                  </a:extLst>
                </p:cNvPr>
                <p:cNvGrpSpPr/>
                <p:nvPr/>
              </p:nvGrpSpPr>
              <p:grpSpPr>
                <a:xfrm>
                  <a:off x="2074527" y="2689264"/>
                  <a:ext cx="769111" cy="769111"/>
                  <a:chOff x="2618739" y="656198"/>
                  <a:chExt cx="939444" cy="939444"/>
                </a:xfrm>
              </p:grpSpPr>
              <p:sp>
                <p:nvSpPr>
                  <p:cNvPr id="94" name="Oval 93">
                    <a:extLst>
                      <a:ext uri="{FF2B5EF4-FFF2-40B4-BE49-F238E27FC236}">
                        <a16:creationId xmlns:a16="http://schemas.microsoft.com/office/drawing/2014/main" id="{DD5232AF-1C56-4ACB-AE2D-EE92704AD664}"/>
                      </a:ext>
                    </a:extLst>
                  </p:cNvPr>
                  <p:cNvSpPr/>
                  <p:nvPr/>
                </p:nvSpPr>
                <p:spPr>
                  <a:xfrm>
                    <a:off x="2618739" y="656198"/>
                    <a:ext cx="939444" cy="939444"/>
                  </a:xfrm>
                  <a:prstGeom prst="ellipse">
                    <a:avLst/>
                  </a:prstGeom>
                  <a:solidFill>
                    <a:schemeClr val="bg1"/>
                  </a:solidFill>
                  <a:ln w="28575">
                    <a:solidFill>
                      <a:srgbClr val="115E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5" name="Graphic 23" descr="Presentation with media">
                    <a:extLst>
                      <a:ext uri="{FF2B5EF4-FFF2-40B4-BE49-F238E27FC236}">
                        <a16:creationId xmlns:a16="http://schemas.microsoft.com/office/drawing/2014/main" id="{319D49C0-B3E2-423E-9CBC-4421225DA9D7}"/>
                      </a:ext>
                    </a:extLst>
                  </p:cNvPr>
                  <p:cNvPicPr>
                    <a:picLocks noChangeAspect="1"/>
                  </p:cNvPicPr>
                  <p:nvPr/>
                </p:nvPicPr>
                <p:blipFill>
                  <a:blip r:embed="rId16" cstate="print">
                    <a:extLst>
                      <a:ext uri="{28A0092B-C50C-407E-A947-70E740481C1C}">
                        <a14:useLocalDpi xmlns:a14="http://schemas.microsoft.com/office/drawing/2010/main"/>
                      </a:ext>
                      <a:ext uri="{96DAC541-7B7A-43D3-8B79-37D633B846F1}">
                        <asvg:svgBlip xmlns:asvg="http://schemas.microsoft.com/office/drawing/2016/SVG/main" r:embed="rId17"/>
                      </a:ext>
                    </a:extLst>
                  </a:blip>
                  <a:srcRect/>
                  <a:stretch/>
                </p:blipFill>
                <p:spPr>
                  <a:xfrm>
                    <a:off x="2687580" y="725041"/>
                    <a:ext cx="801762" cy="801762"/>
                  </a:xfrm>
                  <a:prstGeom prst="rect">
                    <a:avLst/>
                  </a:prstGeom>
                </p:spPr>
              </p:pic>
            </p:grpSp>
            <p:grpSp>
              <p:nvGrpSpPr>
                <p:cNvPr id="72" name="Group 71">
                  <a:extLst>
                    <a:ext uri="{FF2B5EF4-FFF2-40B4-BE49-F238E27FC236}">
                      <a16:creationId xmlns:a16="http://schemas.microsoft.com/office/drawing/2014/main" id="{18290AE6-7C8F-474A-9FEB-67FC65886BBD}"/>
                    </a:ext>
                  </a:extLst>
                </p:cNvPr>
                <p:cNvGrpSpPr/>
                <p:nvPr/>
              </p:nvGrpSpPr>
              <p:grpSpPr>
                <a:xfrm>
                  <a:off x="1555093" y="3611091"/>
                  <a:ext cx="769111" cy="769111"/>
                  <a:chOff x="-90815" y="4787657"/>
                  <a:chExt cx="457200" cy="457200"/>
                </a:xfrm>
              </p:grpSpPr>
              <p:sp>
                <p:nvSpPr>
                  <p:cNvPr id="92" name="Oval 91">
                    <a:extLst>
                      <a:ext uri="{FF2B5EF4-FFF2-40B4-BE49-F238E27FC236}">
                        <a16:creationId xmlns:a16="http://schemas.microsoft.com/office/drawing/2014/main" id="{6854057F-664E-41C1-90BA-D0F27126C6E0}"/>
                      </a:ext>
                    </a:extLst>
                  </p:cNvPr>
                  <p:cNvSpPr/>
                  <p:nvPr/>
                </p:nvSpPr>
                <p:spPr>
                  <a:xfrm>
                    <a:off x="-90815" y="4787657"/>
                    <a:ext cx="457200" cy="457200"/>
                  </a:xfrm>
                  <a:prstGeom prst="ellipse">
                    <a:avLst/>
                  </a:prstGeom>
                  <a:solidFill>
                    <a:schemeClr val="bg1"/>
                  </a:solidFill>
                  <a:ln w="28575">
                    <a:solidFill>
                      <a:srgbClr val="115E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3" name="Graphic 27" descr="Open book">
                    <a:extLst>
                      <a:ext uri="{FF2B5EF4-FFF2-40B4-BE49-F238E27FC236}">
                        <a16:creationId xmlns:a16="http://schemas.microsoft.com/office/drawing/2014/main" id="{3A23C320-CED0-4CA6-803A-1967C83D413B}"/>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1323" y="4877149"/>
                    <a:ext cx="278216" cy="278216"/>
                  </a:xfrm>
                  <a:prstGeom prst="rect">
                    <a:avLst/>
                  </a:prstGeom>
                </p:spPr>
              </p:pic>
            </p:grpSp>
            <p:grpSp>
              <p:nvGrpSpPr>
                <p:cNvPr id="73" name="Group 72">
                  <a:extLst>
                    <a:ext uri="{FF2B5EF4-FFF2-40B4-BE49-F238E27FC236}">
                      <a16:creationId xmlns:a16="http://schemas.microsoft.com/office/drawing/2014/main" id="{9F61DBCE-FBCE-420C-B8D2-EB7E6C04DF5D}"/>
                    </a:ext>
                  </a:extLst>
                </p:cNvPr>
                <p:cNvGrpSpPr/>
                <p:nvPr/>
              </p:nvGrpSpPr>
              <p:grpSpPr>
                <a:xfrm>
                  <a:off x="1103824" y="1475807"/>
                  <a:ext cx="782803" cy="849893"/>
                  <a:chOff x="1125952" y="4088589"/>
                  <a:chExt cx="465339" cy="505221"/>
                </a:xfrm>
              </p:grpSpPr>
              <p:sp>
                <p:nvSpPr>
                  <p:cNvPr id="90" name="Oval 89">
                    <a:extLst>
                      <a:ext uri="{FF2B5EF4-FFF2-40B4-BE49-F238E27FC236}">
                        <a16:creationId xmlns:a16="http://schemas.microsoft.com/office/drawing/2014/main" id="{D41F5838-C996-4CA2-B235-7216DDD85B98}"/>
                      </a:ext>
                    </a:extLst>
                  </p:cNvPr>
                  <p:cNvSpPr/>
                  <p:nvPr/>
                </p:nvSpPr>
                <p:spPr>
                  <a:xfrm>
                    <a:off x="1134091" y="4136610"/>
                    <a:ext cx="457200" cy="457200"/>
                  </a:xfrm>
                  <a:prstGeom prst="ellipse">
                    <a:avLst/>
                  </a:prstGeom>
                  <a:solidFill>
                    <a:schemeClr val="bg1"/>
                  </a:solidFill>
                  <a:ln w="28575">
                    <a:solidFill>
                      <a:srgbClr val="115E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1" name="Graphic 30" descr="Programmer">
                    <a:extLst>
                      <a:ext uri="{FF2B5EF4-FFF2-40B4-BE49-F238E27FC236}">
                        <a16:creationId xmlns:a16="http://schemas.microsoft.com/office/drawing/2014/main" id="{8F846672-CACD-4D8F-B9EF-C3609EBC550A}"/>
                      </a:ext>
                    </a:extLst>
                  </p:cNvPr>
                  <p:cNvPicPr>
                    <a:picLocks noChangeAspect="1"/>
                  </p:cNvPicPr>
                  <p:nvPr/>
                </p:nvPicPr>
                <p:blipFill>
                  <a:blip r:embed="rId18">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1125952" y="4088589"/>
                    <a:ext cx="459780" cy="459780"/>
                  </a:xfrm>
                  <a:prstGeom prst="rect">
                    <a:avLst/>
                  </a:prstGeom>
                </p:spPr>
              </p:pic>
            </p:grpSp>
            <p:grpSp>
              <p:nvGrpSpPr>
                <p:cNvPr id="74" name="Group 73">
                  <a:extLst>
                    <a:ext uri="{FF2B5EF4-FFF2-40B4-BE49-F238E27FC236}">
                      <a16:creationId xmlns:a16="http://schemas.microsoft.com/office/drawing/2014/main" id="{F9736BBD-6A80-4A3E-83E1-27BACDDD423C}"/>
                    </a:ext>
                  </a:extLst>
                </p:cNvPr>
                <p:cNvGrpSpPr/>
                <p:nvPr/>
              </p:nvGrpSpPr>
              <p:grpSpPr>
                <a:xfrm>
                  <a:off x="325290" y="1650755"/>
                  <a:ext cx="769111" cy="769111"/>
                  <a:chOff x="-113055" y="2689020"/>
                  <a:chExt cx="457200" cy="457200"/>
                </a:xfrm>
              </p:grpSpPr>
              <p:sp>
                <p:nvSpPr>
                  <p:cNvPr id="88" name="Oval 87">
                    <a:extLst>
                      <a:ext uri="{FF2B5EF4-FFF2-40B4-BE49-F238E27FC236}">
                        <a16:creationId xmlns:a16="http://schemas.microsoft.com/office/drawing/2014/main" id="{47C32ABA-A7D7-4D1E-AC3E-77449A7D889B}"/>
                      </a:ext>
                    </a:extLst>
                  </p:cNvPr>
                  <p:cNvSpPr/>
                  <p:nvPr/>
                </p:nvSpPr>
                <p:spPr>
                  <a:xfrm>
                    <a:off x="-113055" y="2689020"/>
                    <a:ext cx="457200" cy="457200"/>
                  </a:xfrm>
                  <a:prstGeom prst="ellipse">
                    <a:avLst/>
                  </a:prstGeom>
                  <a:solidFill>
                    <a:schemeClr val="bg1"/>
                  </a:solidFill>
                  <a:ln w="28575">
                    <a:solidFill>
                      <a:srgbClr val="115E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9" name="Graphic 33" descr="Computer">
                    <a:extLst>
                      <a:ext uri="{FF2B5EF4-FFF2-40B4-BE49-F238E27FC236}">
                        <a16:creationId xmlns:a16="http://schemas.microsoft.com/office/drawing/2014/main" id="{3F5B32EB-E9ED-4917-B740-B3B65D37517A}"/>
                      </a:ext>
                    </a:extLst>
                  </p:cNvPr>
                  <p:cNvPicPr>
                    <a:picLocks noChangeAspect="1"/>
                  </p:cNvPicPr>
                  <p:nvPr/>
                </p:nvPicPr>
                <p:blipFill rotWithShape="1">
                  <a:blip r:embed="rId20" cstate="screen">
                    <a:extLst>
                      <a:ext uri="{28A0092B-C50C-407E-A947-70E740481C1C}">
                        <a14:useLocalDpi xmlns:a14="http://schemas.microsoft.com/office/drawing/2010/main"/>
                      </a:ext>
                      <a:ext uri="{96DAC541-7B7A-43D3-8B79-37D633B846F1}">
                        <asvg:svgBlip xmlns:asvg="http://schemas.microsoft.com/office/drawing/2016/SVG/main" r:embed="rId21"/>
                      </a:ext>
                    </a:extLst>
                  </a:blip>
                  <a:srcRect r="33386"/>
                  <a:stretch/>
                </p:blipFill>
                <p:spPr>
                  <a:xfrm>
                    <a:off x="-34433" y="2695931"/>
                    <a:ext cx="299955" cy="450289"/>
                  </a:xfrm>
                  <a:prstGeom prst="rect">
                    <a:avLst/>
                  </a:prstGeom>
                </p:spPr>
              </p:pic>
            </p:grpSp>
            <p:grpSp>
              <p:nvGrpSpPr>
                <p:cNvPr id="75" name="Group 74">
                  <a:extLst>
                    <a:ext uri="{FF2B5EF4-FFF2-40B4-BE49-F238E27FC236}">
                      <a16:creationId xmlns:a16="http://schemas.microsoft.com/office/drawing/2014/main" id="{72D81613-4C9C-435C-ABD7-F3BEBA6E88C9}"/>
                    </a:ext>
                  </a:extLst>
                </p:cNvPr>
                <p:cNvGrpSpPr/>
                <p:nvPr/>
              </p:nvGrpSpPr>
              <p:grpSpPr>
                <a:xfrm>
                  <a:off x="1220208" y="2875719"/>
                  <a:ext cx="785548" cy="816560"/>
                  <a:chOff x="1819427" y="4442481"/>
                  <a:chExt cx="466971" cy="485406"/>
                </a:xfrm>
              </p:grpSpPr>
              <p:sp>
                <p:nvSpPr>
                  <p:cNvPr id="86" name="Oval 85">
                    <a:extLst>
                      <a:ext uri="{FF2B5EF4-FFF2-40B4-BE49-F238E27FC236}">
                        <a16:creationId xmlns:a16="http://schemas.microsoft.com/office/drawing/2014/main" id="{82591AF2-011D-444A-818C-6A3972139793}"/>
                      </a:ext>
                    </a:extLst>
                  </p:cNvPr>
                  <p:cNvSpPr/>
                  <p:nvPr/>
                </p:nvSpPr>
                <p:spPr>
                  <a:xfrm>
                    <a:off x="1829198" y="4442481"/>
                    <a:ext cx="457200" cy="457200"/>
                  </a:xfrm>
                  <a:prstGeom prst="ellipse">
                    <a:avLst/>
                  </a:prstGeom>
                  <a:solidFill>
                    <a:schemeClr val="bg1"/>
                  </a:solidFill>
                  <a:ln w="28575">
                    <a:solidFill>
                      <a:srgbClr val="115E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7" name="Graphic 36" descr="Helicopter">
                    <a:extLst>
                      <a:ext uri="{FF2B5EF4-FFF2-40B4-BE49-F238E27FC236}">
                        <a16:creationId xmlns:a16="http://schemas.microsoft.com/office/drawing/2014/main" id="{6C7DC789-0DA3-49ED-A927-FE678A2AD838}"/>
                      </a:ext>
                    </a:extLst>
                  </p:cNvPr>
                  <p:cNvPicPr>
                    <a:picLocks noChangeAspect="1"/>
                  </p:cNvPicPr>
                  <p:nvPr/>
                </p:nvPicPr>
                <p:blipFill>
                  <a:blip r:embed="rId22">
                    <a:extLst>
                      <a:ext uri="{28A0092B-C50C-407E-A947-70E740481C1C}">
                        <a14:useLocalDpi xmlns:a14="http://schemas.microsoft.com/office/drawing/2010/main"/>
                      </a:ext>
                      <a:ext uri="{96DAC541-7B7A-43D3-8B79-37D633B846F1}">
                        <asvg:svgBlip xmlns:asvg="http://schemas.microsoft.com/office/drawing/2016/SVG/main" r:embed="rId23"/>
                      </a:ext>
                    </a:extLst>
                  </a:blip>
                  <a:srcRect/>
                  <a:stretch/>
                </p:blipFill>
                <p:spPr>
                  <a:xfrm>
                    <a:off x="1819427" y="4470687"/>
                    <a:ext cx="457200" cy="457200"/>
                  </a:xfrm>
                  <a:prstGeom prst="rect">
                    <a:avLst/>
                  </a:prstGeom>
                </p:spPr>
              </p:pic>
            </p:grpSp>
            <p:pic>
              <p:nvPicPr>
                <p:cNvPr id="210" name="Picture 209" descr="A map of the world&#10;&#10;Description automatically generated">
                  <a:extLst>
                    <a:ext uri="{FF2B5EF4-FFF2-40B4-BE49-F238E27FC236}">
                      <a16:creationId xmlns:a16="http://schemas.microsoft.com/office/drawing/2014/main" id="{B81E36FC-A280-5999-96F1-3D23070E7942}"/>
                    </a:ext>
                  </a:extLst>
                </p:cNvPr>
                <p:cNvPicPr>
                  <a:picLocks noChangeAspect="1"/>
                </p:cNvPicPr>
                <p:nvPr/>
              </p:nvPicPr>
              <p:blipFill>
                <a:blip r:embed="rId24" cstate="print">
                  <a:extLst>
                    <a:ext uri="{28A0092B-C50C-407E-A947-70E740481C1C}">
                      <a14:useLocalDpi xmlns:a14="http://schemas.microsoft.com/office/drawing/2010/main" val="0"/>
                    </a:ext>
                    <a:ext uri="{837473B0-CC2E-450A-ABE3-18F120FF3D39}">
                      <a1611:picAttrSrcUrl xmlns:a1611="http://schemas.microsoft.com/office/drawing/2016/11/main" r:id="rId25"/>
                    </a:ext>
                  </a:extLst>
                </a:blip>
                <a:stretch>
                  <a:fillRect/>
                </a:stretch>
              </p:blipFill>
              <p:spPr>
                <a:xfrm>
                  <a:off x="254461" y="4442661"/>
                  <a:ext cx="3495368" cy="1791376"/>
                </a:xfrm>
                <a:prstGeom prst="rect">
                  <a:avLst/>
                </a:prstGeom>
              </p:spPr>
            </p:pic>
            <p:cxnSp>
              <p:nvCxnSpPr>
                <p:cNvPr id="214" name="Straight Connector 213">
                  <a:extLst>
                    <a:ext uri="{FF2B5EF4-FFF2-40B4-BE49-F238E27FC236}">
                      <a16:creationId xmlns:a16="http://schemas.microsoft.com/office/drawing/2014/main" id="{10906CB1-D1F6-05D7-E10F-32E8C2259E27}"/>
                    </a:ext>
                  </a:extLst>
                </p:cNvPr>
                <p:cNvCxnSpPr/>
                <p:nvPr/>
              </p:nvCxnSpPr>
              <p:spPr>
                <a:xfrm flipH="1" flipV="1">
                  <a:off x="405581" y="3662370"/>
                  <a:ext cx="658308" cy="780291"/>
                </a:xfrm>
                <a:prstGeom prst="line">
                  <a:avLst/>
                </a:prstGeom>
              </p:spPr>
              <p:style>
                <a:lnRef idx="3">
                  <a:schemeClr val="accent1"/>
                </a:lnRef>
                <a:fillRef idx="0">
                  <a:schemeClr val="accent1"/>
                </a:fillRef>
                <a:effectRef idx="2">
                  <a:schemeClr val="accent1"/>
                </a:effectRef>
                <a:fontRef idx="minor">
                  <a:schemeClr val="tx1"/>
                </a:fontRef>
              </p:style>
            </p:cxnSp>
            <p:cxnSp>
              <p:nvCxnSpPr>
                <p:cNvPr id="215" name="Straight Connector 214">
                  <a:extLst>
                    <a:ext uri="{FF2B5EF4-FFF2-40B4-BE49-F238E27FC236}">
                      <a16:creationId xmlns:a16="http://schemas.microsoft.com/office/drawing/2014/main" id="{BC39B6E6-ED93-3732-B031-B72AB03CB987}"/>
                    </a:ext>
                  </a:extLst>
                </p:cNvPr>
                <p:cNvCxnSpPr>
                  <a:cxnSpLocks/>
                </p:cNvCxnSpPr>
                <p:nvPr/>
              </p:nvCxnSpPr>
              <p:spPr>
                <a:xfrm flipV="1">
                  <a:off x="2947694" y="3622991"/>
                  <a:ext cx="595558" cy="823066"/>
                </a:xfrm>
                <a:prstGeom prst="line">
                  <a:avLst/>
                </a:prstGeom>
              </p:spPr>
              <p:style>
                <a:lnRef idx="3">
                  <a:schemeClr val="accent1"/>
                </a:lnRef>
                <a:fillRef idx="0">
                  <a:schemeClr val="accent1"/>
                </a:fillRef>
                <a:effectRef idx="2">
                  <a:schemeClr val="accent1"/>
                </a:effectRef>
                <a:fontRef idx="minor">
                  <a:schemeClr val="tx1"/>
                </a:fontRef>
              </p:style>
            </p:cxnSp>
          </p:grpSp>
          <p:grpSp>
            <p:nvGrpSpPr>
              <p:cNvPr id="14" name="Group 13">
                <a:extLst>
                  <a:ext uri="{FF2B5EF4-FFF2-40B4-BE49-F238E27FC236}">
                    <a16:creationId xmlns:a16="http://schemas.microsoft.com/office/drawing/2014/main" id="{8BFE3A98-EC70-6CDD-5472-760E3D3D98CE}"/>
                  </a:ext>
                </a:extLst>
              </p:cNvPr>
              <p:cNvGrpSpPr/>
              <p:nvPr/>
            </p:nvGrpSpPr>
            <p:grpSpPr>
              <a:xfrm>
                <a:off x="2292511" y="2933402"/>
                <a:ext cx="647682" cy="647682"/>
                <a:chOff x="3800088" y="3626411"/>
                <a:chExt cx="914400" cy="914400"/>
              </a:xfrm>
            </p:grpSpPr>
            <p:sp>
              <p:nvSpPr>
                <p:cNvPr id="5" name="Rounded Rectangle 66">
                  <a:extLst>
                    <a:ext uri="{FF2B5EF4-FFF2-40B4-BE49-F238E27FC236}">
                      <a16:creationId xmlns:a16="http://schemas.microsoft.com/office/drawing/2014/main" id="{E90ABA83-0FEB-6528-F724-98B452925781}"/>
                    </a:ext>
                  </a:extLst>
                </p:cNvPr>
                <p:cNvSpPr/>
                <p:nvPr/>
              </p:nvSpPr>
              <p:spPr>
                <a:xfrm>
                  <a:off x="3800088" y="3626411"/>
                  <a:ext cx="914400" cy="914400"/>
                </a:xfrm>
                <a:prstGeom prst="roundRect">
                  <a:avLst>
                    <a:gd name="adj" fmla="val 0"/>
                  </a:avLst>
                </a:prstGeom>
                <a:solidFill>
                  <a:srgbClr val="A6ADD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a:ln>
                      <a:noFill/>
                    </a:ln>
                    <a:solidFill>
                      <a:srgbClr val="FFFFFF"/>
                    </a:solidFill>
                    <a:effectLst/>
                    <a:uLnTx/>
                    <a:uFillTx/>
                    <a:latin typeface="Arial" panose="020B0604020202020204"/>
                    <a:ea typeface="+mn-ea"/>
                    <a:cs typeface="+mn-cs"/>
                  </a:endParaRPr>
                </a:p>
              </p:txBody>
            </p:sp>
            <p:pic>
              <p:nvPicPr>
                <p:cNvPr id="6" name="Graphic 5" descr="Head with gears">
                  <a:extLst>
                    <a:ext uri="{FF2B5EF4-FFF2-40B4-BE49-F238E27FC236}">
                      <a16:creationId xmlns:a16="http://schemas.microsoft.com/office/drawing/2014/main" id="{CAC1A85E-364B-7DAE-BF5D-1AB087F7BA58}"/>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3874061" y="3700934"/>
                  <a:ext cx="766454" cy="765354"/>
                </a:xfrm>
                <a:prstGeom prst="rect">
                  <a:avLst/>
                </a:prstGeom>
              </p:spPr>
            </p:pic>
          </p:grpSp>
          <p:grpSp>
            <p:nvGrpSpPr>
              <p:cNvPr id="3" name="Group 2">
                <a:extLst>
                  <a:ext uri="{FF2B5EF4-FFF2-40B4-BE49-F238E27FC236}">
                    <a16:creationId xmlns:a16="http://schemas.microsoft.com/office/drawing/2014/main" id="{2DC4BC72-BC3B-B521-502A-4A7570C5AA40}"/>
                  </a:ext>
                </a:extLst>
              </p:cNvPr>
              <p:cNvGrpSpPr/>
              <p:nvPr/>
            </p:nvGrpSpPr>
            <p:grpSpPr>
              <a:xfrm>
                <a:off x="2295923" y="1493536"/>
                <a:ext cx="647682" cy="647682"/>
                <a:chOff x="3800088" y="1432618"/>
                <a:chExt cx="914400" cy="914400"/>
              </a:xfrm>
            </p:grpSpPr>
            <p:sp>
              <p:nvSpPr>
                <p:cNvPr id="9" name="Rounded Rectangle 106">
                  <a:extLst>
                    <a:ext uri="{FF2B5EF4-FFF2-40B4-BE49-F238E27FC236}">
                      <a16:creationId xmlns:a16="http://schemas.microsoft.com/office/drawing/2014/main" id="{57529B89-B2C8-C213-E1F6-9F5C8CC14CFD}"/>
                    </a:ext>
                  </a:extLst>
                </p:cNvPr>
                <p:cNvSpPr/>
                <p:nvPr/>
              </p:nvSpPr>
              <p:spPr>
                <a:xfrm>
                  <a:off x="3800088" y="1432618"/>
                  <a:ext cx="914400" cy="914400"/>
                </a:xfrm>
                <a:prstGeom prst="roundRect">
                  <a:avLst>
                    <a:gd name="adj" fmla="val 0"/>
                  </a:avLst>
                </a:prstGeom>
                <a:solidFill>
                  <a:srgbClr val="83CA8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10" name="Group 9">
                  <a:extLst>
                    <a:ext uri="{FF2B5EF4-FFF2-40B4-BE49-F238E27FC236}">
                      <a16:creationId xmlns:a16="http://schemas.microsoft.com/office/drawing/2014/main" id="{0D448F29-19D4-6709-1949-B1C371474B4E}"/>
                    </a:ext>
                  </a:extLst>
                </p:cNvPr>
                <p:cNvGrpSpPr/>
                <p:nvPr/>
              </p:nvGrpSpPr>
              <p:grpSpPr>
                <a:xfrm>
                  <a:off x="3955506" y="1732556"/>
                  <a:ext cx="603565" cy="314524"/>
                  <a:chOff x="6440051" y="3569278"/>
                  <a:chExt cx="328088" cy="201168"/>
                </a:xfrm>
              </p:grpSpPr>
              <p:grpSp>
                <p:nvGrpSpPr>
                  <p:cNvPr id="11" name="Group 10">
                    <a:extLst>
                      <a:ext uri="{FF2B5EF4-FFF2-40B4-BE49-F238E27FC236}">
                        <a16:creationId xmlns:a16="http://schemas.microsoft.com/office/drawing/2014/main" id="{7FED08BB-348A-B3CE-AE79-35F93436FA38}"/>
                      </a:ext>
                    </a:extLst>
                  </p:cNvPr>
                  <p:cNvGrpSpPr/>
                  <p:nvPr/>
                </p:nvGrpSpPr>
                <p:grpSpPr>
                  <a:xfrm>
                    <a:off x="6440051" y="3569278"/>
                    <a:ext cx="163819" cy="201168"/>
                    <a:chOff x="6427082" y="3546443"/>
                    <a:chExt cx="163819" cy="201168"/>
                  </a:xfrm>
                </p:grpSpPr>
                <p:grpSp>
                  <p:nvGrpSpPr>
                    <p:cNvPr id="40" name="Group 39">
                      <a:extLst>
                        <a:ext uri="{FF2B5EF4-FFF2-40B4-BE49-F238E27FC236}">
                          <a16:creationId xmlns:a16="http://schemas.microsoft.com/office/drawing/2014/main" id="{3D9156E8-E357-E10A-3E29-C52C13FEFB59}"/>
                        </a:ext>
                      </a:extLst>
                    </p:cNvPr>
                    <p:cNvGrpSpPr/>
                    <p:nvPr/>
                  </p:nvGrpSpPr>
                  <p:grpSpPr>
                    <a:xfrm>
                      <a:off x="6459636" y="3582880"/>
                      <a:ext cx="98739" cy="128286"/>
                      <a:chOff x="-1118205" y="3501693"/>
                      <a:chExt cx="742569" cy="964780"/>
                    </a:xfrm>
                  </p:grpSpPr>
                  <p:sp>
                    <p:nvSpPr>
                      <p:cNvPr id="42" name="Freeform 1190">
                        <a:extLst>
                          <a:ext uri="{FF2B5EF4-FFF2-40B4-BE49-F238E27FC236}">
                            <a16:creationId xmlns:a16="http://schemas.microsoft.com/office/drawing/2014/main" id="{D5FDBD31-60A6-A311-4415-E2B0A059EBC3}"/>
                          </a:ext>
                        </a:extLst>
                      </p:cNvPr>
                      <p:cNvSpPr/>
                      <p:nvPr/>
                    </p:nvSpPr>
                    <p:spPr>
                      <a:xfrm>
                        <a:off x="-932703" y="3501693"/>
                        <a:ext cx="371274" cy="445891"/>
                      </a:xfrm>
                      <a:custGeom>
                        <a:avLst/>
                        <a:gdLst>
                          <a:gd name="connsiteX0" fmla="*/ 40671 w 81341"/>
                          <a:gd name="connsiteY0" fmla="*/ 5084 h 81341"/>
                          <a:gd name="connsiteX1" fmla="*/ 76258 w 81341"/>
                          <a:gd name="connsiteY1" fmla="*/ 40671 h 81341"/>
                          <a:gd name="connsiteX2" fmla="*/ 40671 w 81341"/>
                          <a:gd name="connsiteY2" fmla="*/ 76258 h 81341"/>
                          <a:gd name="connsiteX3" fmla="*/ 5084 w 81341"/>
                          <a:gd name="connsiteY3" fmla="*/ 40671 h 81341"/>
                          <a:gd name="connsiteX4" fmla="*/ 40671 w 81341"/>
                          <a:gd name="connsiteY4" fmla="*/ 5084 h 81341"/>
                          <a:gd name="connsiteX5" fmla="*/ 40671 w 81341"/>
                          <a:gd name="connsiteY5" fmla="*/ 0 h 81341"/>
                          <a:gd name="connsiteX6" fmla="*/ 0 w 81341"/>
                          <a:gd name="connsiteY6" fmla="*/ 40671 h 81341"/>
                          <a:gd name="connsiteX7" fmla="*/ 40671 w 81341"/>
                          <a:gd name="connsiteY7" fmla="*/ 81342 h 81341"/>
                          <a:gd name="connsiteX8" fmla="*/ 81342 w 81341"/>
                          <a:gd name="connsiteY8" fmla="*/ 40671 h 81341"/>
                          <a:gd name="connsiteX9" fmla="*/ 40671 w 81341"/>
                          <a:gd name="connsiteY9" fmla="*/ 0 h 81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341" h="81341">
                            <a:moveTo>
                              <a:pt x="40671" y="5084"/>
                            </a:moveTo>
                            <a:cubicBezTo>
                              <a:pt x="60325" y="5084"/>
                              <a:pt x="76258" y="21017"/>
                              <a:pt x="76258" y="40671"/>
                            </a:cubicBezTo>
                            <a:cubicBezTo>
                              <a:pt x="76258" y="60325"/>
                              <a:pt x="60325" y="76258"/>
                              <a:pt x="40671" y="76258"/>
                            </a:cubicBezTo>
                            <a:cubicBezTo>
                              <a:pt x="21017" y="76258"/>
                              <a:pt x="5084" y="60325"/>
                              <a:pt x="5084" y="40671"/>
                            </a:cubicBezTo>
                            <a:cubicBezTo>
                              <a:pt x="5103" y="21025"/>
                              <a:pt x="21025" y="5103"/>
                              <a:pt x="40671" y="5084"/>
                            </a:cubicBezTo>
                            <a:moveTo>
                              <a:pt x="40671" y="0"/>
                            </a:moveTo>
                            <a:cubicBezTo>
                              <a:pt x="18209" y="0"/>
                              <a:pt x="0" y="18209"/>
                              <a:pt x="0" y="40671"/>
                            </a:cubicBezTo>
                            <a:cubicBezTo>
                              <a:pt x="0" y="63133"/>
                              <a:pt x="18209" y="81342"/>
                              <a:pt x="40671" y="81342"/>
                            </a:cubicBezTo>
                            <a:cubicBezTo>
                              <a:pt x="63133" y="81342"/>
                              <a:pt x="81342" y="63133"/>
                              <a:pt x="81342" y="40671"/>
                            </a:cubicBezTo>
                            <a:cubicBezTo>
                              <a:pt x="81342" y="18209"/>
                              <a:pt x="63133" y="0"/>
                              <a:pt x="40671" y="0"/>
                            </a:cubicBezTo>
                            <a:close/>
                          </a:path>
                        </a:pathLst>
                      </a:custGeom>
                      <a:solidFill>
                        <a:srgbClr val="FFFFFF"/>
                      </a:solidFill>
                      <a:ln w="3175"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36" b="1"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3" name="Freeform 1191">
                        <a:extLst>
                          <a:ext uri="{FF2B5EF4-FFF2-40B4-BE49-F238E27FC236}">
                            <a16:creationId xmlns:a16="http://schemas.microsoft.com/office/drawing/2014/main" id="{ACAD3627-2C7C-6B79-C18C-E92B079AD90F}"/>
                          </a:ext>
                        </a:extLst>
                      </p:cNvPr>
                      <p:cNvSpPr/>
                      <p:nvPr/>
                    </p:nvSpPr>
                    <p:spPr>
                      <a:xfrm>
                        <a:off x="-1118205" y="4003328"/>
                        <a:ext cx="742569" cy="463145"/>
                      </a:xfrm>
                      <a:custGeom>
                        <a:avLst/>
                        <a:gdLst>
                          <a:gd name="connsiteX0" fmla="*/ 445897 w 891788"/>
                          <a:gd name="connsiteY0" fmla="*/ 27869 h 463143"/>
                          <a:gd name="connsiteX1" fmla="*/ 271385 w 891788"/>
                          <a:gd name="connsiteY1" fmla="*/ 54346 h 463143"/>
                          <a:gd name="connsiteX2" fmla="*/ 65326 w 891788"/>
                          <a:gd name="connsiteY2" fmla="*/ 154667 h 463143"/>
                          <a:gd name="connsiteX3" fmla="*/ 27869 w 891788"/>
                          <a:gd name="connsiteY3" fmla="*/ 229915 h 463143"/>
                          <a:gd name="connsiteX4" fmla="*/ 27869 w 891788"/>
                          <a:gd name="connsiteY4" fmla="*/ 435711 h 463143"/>
                          <a:gd name="connsiteX5" fmla="*/ 863919 w 891788"/>
                          <a:gd name="connsiteY5" fmla="*/ 435711 h 463143"/>
                          <a:gd name="connsiteX6" fmla="*/ 863919 w 891788"/>
                          <a:gd name="connsiteY6" fmla="*/ 229915 h 463143"/>
                          <a:gd name="connsiteX7" fmla="*/ 825952 w 891788"/>
                          <a:gd name="connsiteY7" fmla="*/ 154404 h 463143"/>
                          <a:gd name="connsiteX8" fmla="*/ 620255 w 891788"/>
                          <a:gd name="connsiteY8" fmla="*/ 54346 h 463143"/>
                          <a:gd name="connsiteX9" fmla="*/ 445897 w 891788"/>
                          <a:gd name="connsiteY9" fmla="*/ 27869 h 463143"/>
                          <a:gd name="connsiteX10" fmla="*/ 445897 w 891788"/>
                          <a:gd name="connsiteY10" fmla="*/ 0 h 463143"/>
                          <a:gd name="connsiteX11" fmla="*/ 628083 w 891788"/>
                          <a:gd name="connsiteY11" fmla="*/ 27573 h 463143"/>
                          <a:gd name="connsiteX12" fmla="*/ 843477 w 891788"/>
                          <a:gd name="connsiteY12" fmla="*/ 132724 h 463143"/>
                          <a:gd name="connsiteX13" fmla="*/ 891788 w 891788"/>
                          <a:gd name="connsiteY13" fmla="*/ 229915 h 463143"/>
                          <a:gd name="connsiteX14" fmla="*/ 891788 w 891788"/>
                          <a:gd name="connsiteY14" fmla="*/ 435711 h 463143"/>
                          <a:gd name="connsiteX15" fmla="*/ 891788 w 891788"/>
                          <a:gd name="connsiteY15" fmla="*/ 445897 h 463143"/>
                          <a:gd name="connsiteX16" fmla="*/ 891788 w 891788"/>
                          <a:gd name="connsiteY16" fmla="*/ 463143 h 463143"/>
                          <a:gd name="connsiteX17" fmla="*/ 2086 w 891788"/>
                          <a:gd name="connsiteY17" fmla="*/ 463143 h 463143"/>
                          <a:gd name="connsiteX18" fmla="*/ 2086 w 891788"/>
                          <a:gd name="connsiteY18" fmla="*/ 445897 h 463143"/>
                          <a:gd name="connsiteX19" fmla="*/ 0 w 891788"/>
                          <a:gd name="connsiteY19" fmla="*/ 445897 h 463143"/>
                          <a:gd name="connsiteX20" fmla="*/ 0 w 891788"/>
                          <a:gd name="connsiteY20" fmla="*/ 229915 h 463143"/>
                          <a:gd name="connsiteX21" fmla="*/ 48437 w 891788"/>
                          <a:gd name="connsiteY21" fmla="*/ 132642 h 463143"/>
                          <a:gd name="connsiteX22" fmla="*/ 263870 w 891788"/>
                          <a:gd name="connsiteY22" fmla="*/ 27546 h 463143"/>
                          <a:gd name="connsiteX23" fmla="*/ 445897 w 891788"/>
                          <a:gd name="connsiteY23" fmla="*/ 0 h 46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91788" h="463143">
                            <a:moveTo>
                              <a:pt x="445897" y="27869"/>
                            </a:moveTo>
                            <a:cubicBezTo>
                              <a:pt x="386803" y="28894"/>
                              <a:pt x="328116" y="37797"/>
                              <a:pt x="271385" y="54346"/>
                            </a:cubicBezTo>
                            <a:cubicBezTo>
                              <a:pt x="197546" y="75971"/>
                              <a:pt x="127884" y="109887"/>
                              <a:pt x="65326" y="154667"/>
                            </a:cubicBezTo>
                            <a:cubicBezTo>
                              <a:pt x="42193" y="172872"/>
                              <a:pt x="28450" y="200489"/>
                              <a:pt x="27869" y="229915"/>
                            </a:cubicBezTo>
                            <a:lnTo>
                              <a:pt x="27869" y="435711"/>
                            </a:lnTo>
                            <a:lnTo>
                              <a:pt x="863919" y="435711"/>
                            </a:lnTo>
                            <a:lnTo>
                              <a:pt x="863919" y="229915"/>
                            </a:lnTo>
                            <a:cubicBezTo>
                              <a:pt x="863256" y="200314"/>
                              <a:pt x="849315" y="172587"/>
                              <a:pt x="825952" y="154404"/>
                            </a:cubicBezTo>
                            <a:cubicBezTo>
                              <a:pt x="764842" y="107513"/>
                              <a:pt x="694867" y="73477"/>
                              <a:pt x="620255" y="54346"/>
                            </a:cubicBezTo>
                            <a:cubicBezTo>
                              <a:pt x="563760" y="36958"/>
                              <a:pt x="505001" y="28039"/>
                              <a:pt x="445897" y="27869"/>
                            </a:cubicBezTo>
                            <a:close/>
                            <a:moveTo>
                              <a:pt x="445897" y="0"/>
                            </a:moveTo>
                            <a:cubicBezTo>
                              <a:pt x="507654" y="153"/>
                              <a:pt x="569050" y="9445"/>
                              <a:pt x="628083" y="27573"/>
                            </a:cubicBezTo>
                            <a:cubicBezTo>
                              <a:pt x="706247" y="47719"/>
                              <a:pt x="779522" y="83481"/>
                              <a:pt x="843477" y="132724"/>
                            </a:cubicBezTo>
                            <a:cubicBezTo>
                              <a:pt x="873375" y="156213"/>
                              <a:pt x="891114" y="191899"/>
                              <a:pt x="891788" y="229915"/>
                            </a:cubicBezTo>
                            <a:lnTo>
                              <a:pt x="891788" y="435711"/>
                            </a:lnTo>
                            <a:lnTo>
                              <a:pt x="891788" y="445897"/>
                            </a:lnTo>
                            <a:lnTo>
                              <a:pt x="891788" y="463143"/>
                            </a:lnTo>
                            <a:lnTo>
                              <a:pt x="2086" y="463143"/>
                            </a:lnTo>
                            <a:lnTo>
                              <a:pt x="2086" y="445897"/>
                            </a:lnTo>
                            <a:lnTo>
                              <a:pt x="0" y="445897"/>
                            </a:lnTo>
                            <a:lnTo>
                              <a:pt x="0" y="229915"/>
                            </a:lnTo>
                            <a:cubicBezTo>
                              <a:pt x="691" y="191856"/>
                              <a:pt x="18479" y="156131"/>
                              <a:pt x="48437" y="132642"/>
                            </a:cubicBezTo>
                            <a:cubicBezTo>
                              <a:pt x="113807" y="85713"/>
                              <a:pt x="186648" y="50180"/>
                              <a:pt x="263870" y="27546"/>
                            </a:cubicBezTo>
                            <a:cubicBezTo>
                              <a:pt x="323051" y="10306"/>
                              <a:pt x="384265" y="1041"/>
                              <a:pt x="445897" y="0"/>
                            </a:cubicBezTo>
                            <a:close/>
                          </a:path>
                        </a:pathLst>
                      </a:custGeom>
                      <a:solidFill>
                        <a:srgbClr val="FFFFFF"/>
                      </a:solidFill>
                      <a:ln w="3175" cap="flat" cmpd="sng" algn="ctr">
                        <a:solidFill>
                          <a:srgbClr val="FFFFFF"/>
                        </a:solid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36" b="1"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41" name="Rectangle 40">
                      <a:extLst>
                        <a:ext uri="{FF2B5EF4-FFF2-40B4-BE49-F238E27FC236}">
                          <a16:creationId xmlns:a16="http://schemas.microsoft.com/office/drawing/2014/main" id="{AD8D3491-F073-FDC2-566F-653AD84B8864}"/>
                        </a:ext>
                      </a:extLst>
                    </p:cNvPr>
                    <p:cNvSpPr/>
                    <p:nvPr/>
                  </p:nvSpPr>
                  <p:spPr>
                    <a:xfrm>
                      <a:off x="6427082" y="3546443"/>
                      <a:ext cx="163819" cy="201168"/>
                    </a:xfrm>
                    <a:prstGeom prst="rect">
                      <a:avLst/>
                    </a:prstGeom>
                    <a:noFill/>
                    <a:ln w="9525" cap="flat" cmpd="sng" algn="ctr">
                      <a:solidFill>
                        <a:srgbClr val="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36" b="1"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cxnSp>
                <p:nvCxnSpPr>
                  <p:cNvPr id="13" name="Straight Connector 12">
                    <a:extLst>
                      <a:ext uri="{FF2B5EF4-FFF2-40B4-BE49-F238E27FC236}">
                        <a16:creationId xmlns:a16="http://schemas.microsoft.com/office/drawing/2014/main" id="{4E6698AF-6BD8-6B41-9D2C-B374CAC933EA}"/>
                      </a:ext>
                    </a:extLst>
                  </p:cNvPr>
                  <p:cNvCxnSpPr>
                    <a:cxnSpLocks/>
                  </p:cNvCxnSpPr>
                  <p:nvPr/>
                </p:nvCxnSpPr>
                <p:spPr>
                  <a:xfrm>
                    <a:off x="6629353" y="3570856"/>
                    <a:ext cx="138786" cy="0"/>
                  </a:xfrm>
                  <a:prstGeom prst="line">
                    <a:avLst/>
                  </a:prstGeom>
                  <a:noFill/>
                  <a:ln w="9525" cap="flat" cmpd="sng" algn="ctr">
                    <a:solidFill>
                      <a:srgbClr val="FFFFFF"/>
                    </a:solidFill>
                    <a:prstDash val="solid"/>
                    <a:miter lim="800000"/>
                  </a:ln>
                  <a:effectLst/>
                </p:spPr>
              </p:cxnSp>
              <p:cxnSp>
                <p:nvCxnSpPr>
                  <p:cNvPr id="16" name="Straight Connector 15">
                    <a:extLst>
                      <a:ext uri="{FF2B5EF4-FFF2-40B4-BE49-F238E27FC236}">
                        <a16:creationId xmlns:a16="http://schemas.microsoft.com/office/drawing/2014/main" id="{E82FA2D3-B06F-6341-AB58-16F9882A1D2D}"/>
                      </a:ext>
                    </a:extLst>
                  </p:cNvPr>
                  <p:cNvCxnSpPr>
                    <a:cxnSpLocks/>
                  </p:cNvCxnSpPr>
                  <p:nvPr/>
                </p:nvCxnSpPr>
                <p:spPr>
                  <a:xfrm>
                    <a:off x="6629353" y="3603960"/>
                    <a:ext cx="138786" cy="0"/>
                  </a:xfrm>
                  <a:prstGeom prst="line">
                    <a:avLst/>
                  </a:prstGeom>
                  <a:noFill/>
                  <a:ln w="9525" cap="flat" cmpd="sng" algn="ctr">
                    <a:solidFill>
                      <a:srgbClr val="FFFFFF"/>
                    </a:solidFill>
                    <a:prstDash val="solid"/>
                    <a:miter lim="800000"/>
                  </a:ln>
                  <a:effectLst/>
                </p:spPr>
              </p:cxnSp>
              <p:cxnSp>
                <p:nvCxnSpPr>
                  <p:cNvPr id="17" name="Straight Connector 16">
                    <a:extLst>
                      <a:ext uri="{FF2B5EF4-FFF2-40B4-BE49-F238E27FC236}">
                        <a16:creationId xmlns:a16="http://schemas.microsoft.com/office/drawing/2014/main" id="{C4CEBA5F-6AF2-2E13-E604-3CCFB243EC2C}"/>
                      </a:ext>
                    </a:extLst>
                  </p:cNvPr>
                  <p:cNvCxnSpPr>
                    <a:cxnSpLocks/>
                  </p:cNvCxnSpPr>
                  <p:nvPr/>
                </p:nvCxnSpPr>
                <p:spPr>
                  <a:xfrm>
                    <a:off x="6629353" y="3637064"/>
                    <a:ext cx="138786" cy="0"/>
                  </a:xfrm>
                  <a:prstGeom prst="line">
                    <a:avLst/>
                  </a:prstGeom>
                  <a:noFill/>
                  <a:ln w="9525" cap="flat" cmpd="sng" algn="ctr">
                    <a:solidFill>
                      <a:srgbClr val="FFFFFF"/>
                    </a:solidFill>
                    <a:prstDash val="solid"/>
                    <a:miter lim="800000"/>
                  </a:ln>
                  <a:effectLst/>
                </p:spPr>
              </p:cxnSp>
              <p:cxnSp>
                <p:nvCxnSpPr>
                  <p:cNvPr id="33" name="Straight Connector 32">
                    <a:extLst>
                      <a:ext uri="{FF2B5EF4-FFF2-40B4-BE49-F238E27FC236}">
                        <a16:creationId xmlns:a16="http://schemas.microsoft.com/office/drawing/2014/main" id="{BFCADA39-9EF1-CBB8-93A2-1248C3922664}"/>
                      </a:ext>
                    </a:extLst>
                  </p:cNvPr>
                  <p:cNvCxnSpPr>
                    <a:cxnSpLocks/>
                  </p:cNvCxnSpPr>
                  <p:nvPr/>
                </p:nvCxnSpPr>
                <p:spPr>
                  <a:xfrm>
                    <a:off x="6629353" y="3670168"/>
                    <a:ext cx="138786" cy="0"/>
                  </a:xfrm>
                  <a:prstGeom prst="line">
                    <a:avLst/>
                  </a:prstGeom>
                  <a:noFill/>
                  <a:ln w="9525" cap="flat" cmpd="sng" algn="ctr">
                    <a:solidFill>
                      <a:srgbClr val="FFFFFF"/>
                    </a:solidFill>
                    <a:prstDash val="solid"/>
                    <a:miter lim="800000"/>
                  </a:ln>
                  <a:effectLst/>
                </p:spPr>
              </p:cxnSp>
              <p:cxnSp>
                <p:nvCxnSpPr>
                  <p:cNvPr id="34" name="Straight Connector 33">
                    <a:extLst>
                      <a:ext uri="{FF2B5EF4-FFF2-40B4-BE49-F238E27FC236}">
                        <a16:creationId xmlns:a16="http://schemas.microsoft.com/office/drawing/2014/main" id="{64FFAC03-FE6E-E2B5-E9AF-63B92AA50C10}"/>
                      </a:ext>
                    </a:extLst>
                  </p:cNvPr>
                  <p:cNvCxnSpPr>
                    <a:cxnSpLocks/>
                  </p:cNvCxnSpPr>
                  <p:nvPr/>
                </p:nvCxnSpPr>
                <p:spPr>
                  <a:xfrm>
                    <a:off x="6629353" y="3703272"/>
                    <a:ext cx="138786" cy="0"/>
                  </a:xfrm>
                  <a:prstGeom prst="line">
                    <a:avLst/>
                  </a:prstGeom>
                  <a:noFill/>
                  <a:ln w="9525" cap="flat" cmpd="sng" algn="ctr">
                    <a:solidFill>
                      <a:srgbClr val="FFFFFF"/>
                    </a:solidFill>
                    <a:prstDash val="solid"/>
                    <a:miter lim="800000"/>
                  </a:ln>
                  <a:effectLst/>
                </p:spPr>
              </p:cxnSp>
              <p:cxnSp>
                <p:nvCxnSpPr>
                  <p:cNvPr id="35" name="Straight Connector 34">
                    <a:extLst>
                      <a:ext uri="{FF2B5EF4-FFF2-40B4-BE49-F238E27FC236}">
                        <a16:creationId xmlns:a16="http://schemas.microsoft.com/office/drawing/2014/main" id="{3E88BEDA-7756-D465-7EBC-5C911711EBCE}"/>
                      </a:ext>
                    </a:extLst>
                  </p:cNvPr>
                  <p:cNvCxnSpPr>
                    <a:cxnSpLocks/>
                  </p:cNvCxnSpPr>
                  <p:nvPr/>
                </p:nvCxnSpPr>
                <p:spPr>
                  <a:xfrm>
                    <a:off x="6629353" y="3736376"/>
                    <a:ext cx="138786" cy="0"/>
                  </a:xfrm>
                  <a:prstGeom prst="line">
                    <a:avLst/>
                  </a:prstGeom>
                  <a:noFill/>
                  <a:ln w="9525" cap="flat" cmpd="sng" algn="ctr">
                    <a:solidFill>
                      <a:srgbClr val="FFFFFF"/>
                    </a:solidFill>
                    <a:prstDash val="solid"/>
                    <a:miter lim="800000"/>
                  </a:ln>
                  <a:effectLst/>
                </p:spPr>
              </p:cxnSp>
              <p:cxnSp>
                <p:nvCxnSpPr>
                  <p:cNvPr id="39" name="Straight Connector 38">
                    <a:extLst>
                      <a:ext uri="{FF2B5EF4-FFF2-40B4-BE49-F238E27FC236}">
                        <a16:creationId xmlns:a16="http://schemas.microsoft.com/office/drawing/2014/main" id="{3F5FA9CC-C71C-FF88-D840-FD8F5DEFB6B1}"/>
                      </a:ext>
                    </a:extLst>
                  </p:cNvPr>
                  <p:cNvCxnSpPr>
                    <a:cxnSpLocks/>
                  </p:cNvCxnSpPr>
                  <p:nvPr/>
                </p:nvCxnSpPr>
                <p:spPr>
                  <a:xfrm>
                    <a:off x="6629353" y="3769480"/>
                    <a:ext cx="138786" cy="0"/>
                  </a:xfrm>
                  <a:prstGeom prst="line">
                    <a:avLst/>
                  </a:prstGeom>
                  <a:noFill/>
                  <a:ln w="9525" cap="flat" cmpd="sng" algn="ctr">
                    <a:solidFill>
                      <a:srgbClr val="FFFFFF"/>
                    </a:solidFill>
                    <a:prstDash val="solid"/>
                    <a:miter lim="800000"/>
                  </a:ln>
                  <a:effectLst/>
                </p:spPr>
              </p:cxnSp>
            </p:grpSp>
          </p:grpSp>
          <p:grpSp>
            <p:nvGrpSpPr>
              <p:cNvPr id="7" name="Group 6">
                <a:extLst>
                  <a:ext uri="{FF2B5EF4-FFF2-40B4-BE49-F238E27FC236}">
                    <a16:creationId xmlns:a16="http://schemas.microsoft.com/office/drawing/2014/main" id="{8254CF4F-A91E-DDC7-15B2-368BD0927113}"/>
                  </a:ext>
                </a:extLst>
              </p:cNvPr>
              <p:cNvGrpSpPr/>
              <p:nvPr/>
            </p:nvGrpSpPr>
            <p:grpSpPr>
              <a:xfrm>
                <a:off x="2284138" y="2217759"/>
                <a:ext cx="647682" cy="647682"/>
                <a:chOff x="3803250" y="2541061"/>
                <a:chExt cx="914400" cy="914400"/>
              </a:xfrm>
            </p:grpSpPr>
            <p:sp>
              <p:nvSpPr>
                <p:cNvPr id="46" name="Rounded Rectangle 107">
                  <a:extLst>
                    <a:ext uri="{FF2B5EF4-FFF2-40B4-BE49-F238E27FC236}">
                      <a16:creationId xmlns:a16="http://schemas.microsoft.com/office/drawing/2014/main" id="{B6B23C95-72F8-0EB0-0843-6C1FDF1EAB1A}"/>
                    </a:ext>
                  </a:extLst>
                </p:cNvPr>
                <p:cNvSpPr/>
                <p:nvPr/>
              </p:nvSpPr>
              <p:spPr>
                <a:xfrm>
                  <a:off x="3803250" y="2541061"/>
                  <a:ext cx="914400" cy="914400"/>
                </a:xfrm>
                <a:prstGeom prst="roundRect">
                  <a:avLst>
                    <a:gd name="adj" fmla="val 0"/>
                  </a:avLst>
                </a:prstGeom>
                <a:solidFill>
                  <a:srgbClr val="2B82B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7" name="Freeform 840">
                  <a:extLst>
                    <a:ext uri="{FF2B5EF4-FFF2-40B4-BE49-F238E27FC236}">
                      <a16:creationId xmlns:a16="http://schemas.microsoft.com/office/drawing/2014/main" id="{3E61FA5E-7160-41F6-575B-4588161147BE}"/>
                    </a:ext>
                  </a:extLst>
                </p:cNvPr>
                <p:cNvSpPr/>
                <p:nvPr/>
              </p:nvSpPr>
              <p:spPr>
                <a:xfrm>
                  <a:off x="3963604" y="2831459"/>
                  <a:ext cx="593692" cy="333604"/>
                </a:xfrm>
                <a:custGeom>
                  <a:avLst/>
                  <a:gdLst>
                    <a:gd name="connsiteX0" fmla="*/ 752797 w 798309"/>
                    <a:gd name="connsiteY0" fmla="*/ 101394 h 523900"/>
                    <a:gd name="connsiteX1" fmla="*/ 752657 w 798309"/>
                    <a:gd name="connsiteY1" fmla="*/ 101394 h 523900"/>
                    <a:gd name="connsiteX2" fmla="*/ 728057 w 798309"/>
                    <a:gd name="connsiteY2" fmla="*/ 102169 h 523900"/>
                    <a:gd name="connsiteX3" fmla="*/ 724529 w 798309"/>
                    <a:gd name="connsiteY3" fmla="*/ 64474 h 523900"/>
                    <a:gd name="connsiteX4" fmla="*/ 714460 w 798309"/>
                    <a:gd name="connsiteY4" fmla="*/ 64220 h 523900"/>
                    <a:gd name="connsiteX5" fmla="*/ 685732 w 798309"/>
                    <a:gd name="connsiteY5" fmla="*/ 65609 h 523900"/>
                    <a:gd name="connsiteX6" fmla="*/ 680286 w 798309"/>
                    <a:gd name="connsiteY6" fmla="*/ 2504 h 523900"/>
                    <a:gd name="connsiteX7" fmla="*/ 643767 w 798309"/>
                    <a:gd name="connsiteY7" fmla="*/ 18 h 523900"/>
                    <a:gd name="connsiteX8" fmla="*/ 401147 w 798309"/>
                    <a:gd name="connsiteY8" fmla="*/ 104793 h 523900"/>
                    <a:gd name="connsiteX9" fmla="*/ 397168 w 798309"/>
                    <a:gd name="connsiteY9" fmla="*/ 104793 h 523900"/>
                    <a:gd name="connsiteX10" fmla="*/ 154546 w 798309"/>
                    <a:gd name="connsiteY10" fmla="*/ 18 h 523900"/>
                    <a:gd name="connsiteX11" fmla="*/ 118027 w 798309"/>
                    <a:gd name="connsiteY11" fmla="*/ 2504 h 523900"/>
                    <a:gd name="connsiteX12" fmla="*/ 112582 w 798309"/>
                    <a:gd name="connsiteY12" fmla="*/ 65605 h 523900"/>
                    <a:gd name="connsiteX13" fmla="*/ 83856 w 798309"/>
                    <a:gd name="connsiteY13" fmla="*/ 64216 h 523900"/>
                    <a:gd name="connsiteX14" fmla="*/ 73786 w 798309"/>
                    <a:gd name="connsiteY14" fmla="*/ 64470 h 523900"/>
                    <a:gd name="connsiteX15" fmla="*/ 70262 w 798309"/>
                    <a:gd name="connsiteY15" fmla="*/ 102165 h 523900"/>
                    <a:gd name="connsiteX16" fmla="*/ 45661 w 798309"/>
                    <a:gd name="connsiteY16" fmla="*/ 101391 h 523900"/>
                    <a:gd name="connsiteX17" fmla="*/ 45520 w 798309"/>
                    <a:gd name="connsiteY17" fmla="*/ 101391 h 523900"/>
                    <a:gd name="connsiteX18" fmla="*/ 27464 w 798309"/>
                    <a:gd name="connsiteY18" fmla="*/ 117852 h 523900"/>
                    <a:gd name="connsiteX19" fmla="*/ 84 w 798309"/>
                    <a:gd name="connsiteY19" fmla="*/ 413483 h 523900"/>
                    <a:gd name="connsiteX20" fmla="*/ 16434 w 798309"/>
                    <a:gd name="connsiteY20" fmla="*/ 433305 h 523900"/>
                    <a:gd name="connsiteX21" fmla="*/ 18155 w 798309"/>
                    <a:gd name="connsiteY21" fmla="*/ 433388 h 523900"/>
                    <a:gd name="connsiteX22" fmla="*/ 18751 w 798309"/>
                    <a:gd name="connsiteY22" fmla="*/ 433380 h 523900"/>
                    <a:gd name="connsiteX23" fmla="*/ 38167 w 798309"/>
                    <a:gd name="connsiteY23" fmla="*/ 433080 h 523900"/>
                    <a:gd name="connsiteX24" fmla="*/ 356664 w 798309"/>
                    <a:gd name="connsiteY24" fmla="*/ 517757 h 523900"/>
                    <a:gd name="connsiteX25" fmla="*/ 376801 w 798309"/>
                    <a:gd name="connsiteY25" fmla="*/ 523901 h 523900"/>
                    <a:gd name="connsiteX26" fmla="*/ 421998 w 798309"/>
                    <a:gd name="connsiteY26" fmla="*/ 523901 h 523900"/>
                    <a:gd name="connsiteX27" fmla="*/ 441414 w 798309"/>
                    <a:gd name="connsiteY27" fmla="*/ 518222 h 523900"/>
                    <a:gd name="connsiteX28" fmla="*/ 761578 w 798309"/>
                    <a:gd name="connsiteY28" fmla="*/ 433083 h 523900"/>
                    <a:gd name="connsiteX29" fmla="*/ 779534 w 798309"/>
                    <a:gd name="connsiteY29" fmla="*/ 433358 h 523900"/>
                    <a:gd name="connsiteX30" fmla="*/ 780049 w 798309"/>
                    <a:gd name="connsiteY30" fmla="*/ 433366 h 523900"/>
                    <a:gd name="connsiteX31" fmla="*/ 798310 w 798309"/>
                    <a:gd name="connsiteY31" fmla="*/ 415191 h 523900"/>
                    <a:gd name="connsiteX32" fmla="*/ 798232 w 798309"/>
                    <a:gd name="connsiteY32" fmla="*/ 413459 h 523900"/>
                    <a:gd name="connsiteX33" fmla="*/ 770848 w 798309"/>
                    <a:gd name="connsiteY33" fmla="*/ 117852 h 523900"/>
                    <a:gd name="connsiteX34" fmla="*/ 752797 w 798309"/>
                    <a:gd name="connsiteY34" fmla="*/ 101394 h 523900"/>
                    <a:gd name="connsiteX35" fmla="*/ 367075 w 798309"/>
                    <a:gd name="connsiteY35" fmla="*/ 501804 h 523900"/>
                    <a:gd name="connsiteX36" fmla="*/ 38163 w 798309"/>
                    <a:gd name="connsiteY36" fmla="*/ 414032 h 523900"/>
                    <a:gd name="connsiteX37" fmla="*/ 19139 w 798309"/>
                    <a:gd name="connsiteY37" fmla="*/ 414311 h 523900"/>
                    <a:gd name="connsiteX38" fmla="*/ 46355 w 798309"/>
                    <a:gd name="connsiteY38" fmla="*/ 120452 h 523900"/>
                    <a:gd name="connsiteX39" fmla="*/ 68478 w 798309"/>
                    <a:gd name="connsiteY39" fmla="*/ 121170 h 523900"/>
                    <a:gd name="connsiteX40" fmla="*/ 42986 w 798309"/>
                    <a:gd name="connsiteY40" fmla="*/ 393496 h 523900"/>
                    <a:gd name="connsiteX41" fmla="*/ 51749 w 798309"/>
                    <a:gd name="connsiteY41" fmla="*/ 393339 h 523900"/>
                    <a:gd name="connsiteX42" fmla="*/ 367465 w 798309"/>
                    <a:gd name="connsiteY42" fmla="*/ 501163 h 523900"/>
                    <a:gd name="connsiteX43" fmla="*/ 370144 w 798309"/>
                    <a:gd name="connsiteY43" fmla="*/ 503270 h 523900"/>
                    <a:gd name="connsiteX44" fmla="*/ 367075 w 798309"/>
                    <a:gd name="connsiteY44" fmla="*/ 501804 h 523900"/>
                    <a:gd name="connsiteX45" fmla="*/ 389475 w 798309"/>
                    <a:gd name="connsiteY45" fmla="*/ 494424 h 523900"/>
                    <a:gd name="connsiteX46" fmla="*/ 63900 w 798309"/>
                    <a:gd name="connsiteY46" fmla="*/ 374478 h 523900"/>
                    <a:gd name="connsiteX47" fmla="*/ 91150 w 798309"/>
                    <a:gd name="connsiteY47" fmla="*/ 83371 h 523900"/>
                    <a:gd name="connsiteX48" fmla="*/ 110950 w 798309"/>
                    <a:gd name="connsiteY48" fmla="*/ 84531 h 523900"/>
                    <a:gd name="connsiteX49" fmla="*/ 88411 w 798309"/>
                    <a:gd name="connsiteY49" fmla="*/ 345738 h 523900"/>
                    <a:gd name="connsiteX50" fmla="*/ 389630 w 798309"/>
                    <a:gd name="connsiteY50" fmla="*/ 491699 h 523900"/>
                    <a:gd name="connsiteX51" fmla="*/ 389630 w 798309"/>
                    <a:gd name="connsiteY51" fmla="*/ 494349 h 523900"/>
                    <a:gd name="connsiteX52" fmla="*/ 389475 w 798309"/>
                    <a:gd name="connsiteY52" fmla="*/ 494422 h 523900"/>
                    <a:gd name="connsiteX53" fmla="*/ 389475 w 798309"/>
                    <a:gd name="connsiteY53" fmla="*/ 465380 h 523900"/>
                    <a:gd name="connsiteX54" fmla="*/ 108914 w 798309"/>
                    <a:gd name="connsiteY54" fmla="*/ 329734 h 523900"/>
                    <a:gd name="connsiteX55" fmla="*/ 135665 w 798309"/>
                    <a:gd name="connsiteY55" fmla="*/ 19722 h 523900"/>
                    <a:gd name="connsiteX56" fmla="*/ 154548 w 798309"/>
                    <a:gd name="connsiteY56" fmla="*/ 19074 h 523900"/>
                    <a:gd name="connsiteX57" fmla="*/ 385326 w 798309"/>
                    <a:gd name="connsiteY57" fmla="*/ 119868 h 523900"/>
                    <a:gd name="connsiteX58" fmla="*/ 389630 w 798309"/>
                    <a:gd name="connsiteY58" fmla="*/ 124414 h 523900"/>
                    <a:gd name="connsiteX59" fmla="*/ 389630 w 798309"/>
                    <a:gd name="connsiteY59" fmla="*/ 465314 h 523900"/>
                    <a:gd name="connsiteX60" fmla="*/ 389473 w 798309"/>
                    <a:gd name="connsiteY60" fmla="*/ 465378 h 523900"/>
                    <a:gd name="connsiteX61" fmla="*/ 408680 w 798309"/>
                    <a:gd name="connsiteY61" fmla="*/ 124424 h 523900"/>
                    <a:gd name="connsiteX62" fmla="*/ 412989 w 798309"/>
                    <a:gd name="connsiteY62" fmla="*/ 119873 h 523900"/>
                    <a:gd name="connsiteX63" fmla="*/ 643769 w 798309"/>
                    <a:gd name="connsiteY63" fmla="*/ 19072 h 523900"/>
                    <a:gd name="connsiteX64" fmla="*/ 662650 w 798309"/>
                    <a:gd name="connsiteY64" fmla="*/ 19720 h 523900"/>
                    <a:gd name="connsiteX65" fmla="*/ 689401 w 798309"/>
                    <a:gd name="connsiteY65" fmla="*/ 329733 h 523900"/>
                    <a:gd name="connsiteX66" fmla="*/ 408837 w 798309"/>
                    <a:gd name="connsiteY66" fmla="*/ 465378 h 523900"/>
                    <a:gd name="connsiteX67" fmla="*/ 408680 w 798309"/>
                    <a:gd name="connsiteY67" fmla="*/ 465310 h 523900"/>
                    <a:gd name="connsiteX68" fmla="*/ 408680 w 798309"/>
                    <a:gd name="connsiteY68" fmla="*/ 494354 h 523900"/>
                    <a:gd name="connsiteX69" fmla="*/ 408680 w 798309"/>
                    <a:gd name="connsiteY69" fmla="*/ 491704 h 523900"/>
                    <a:gd name="connsiteX70" fmla="*/ 709904 w 798309"/>
                    <a:gd name="connsiteY70" fmla="*/ 345743 h 523900"/>
                    <a:gd name="connsiteX71" fmla="*/ 687364 w 798309"/>
                    <a:gd name="connsiteY71" fmla="*/ 84533 h 523900"/>
                    <a:gd name="connsiteX72" fmla="*/ 707164 w 798309"/>
                    <a:gd name="connsiteY72" fmla="*/ 83373 h 523900"/>
                    <a:gd name="connsiteX73" fmla="*/ 734414 w 798309"/>
                    <a:gd name="connsiteY73" fmla="*/ 374478 h 523900"/>
                    <a:gd name="connsiteX74" fmla="*/ 408836 w 798309"/>
                    <a:gd name="connsiteY74" fmla="*/ 494422 h 523900"/>
                    <a:gd name="connsiteX75" fmla="*/ 408680 w 798309"/>
                    <a:gd name="connsiteY75" fmla="*/ 494349 h 523900"/>
                    <a:gd name="connsiteX76" fmla="*/ 761573 w 798309"/>
                    <a:gd name="connsiteY76" fmla="*/ 414034 h 523900"/>
                    <a:gd name="connsiteX77" fmla="*/ 431328 w 798309"/>
                    <a:gd name="connsiteY77" fmla="*/ 502059 h 523900"/>
                    <a:gd name="connsiteX78" fmla="*/ 427439 w 798309"/>
                    <a:gd name="connsiteY78" fmla="*/ 503869 h 523900"/>
                    <a:gd name="connsiteX79" fmla="*/ 430598 w 798309"/>
                    <a:gd name="connsiteY79" fmla="*/ 501342 h 523900"/>
                    <a:gd name="connsiteX80" fmla="*/ 746564 w 798309"/>
                    <a:gd name="connsiteY80" fmla="*/ 393347 h 523900"/>
                    <a:gd name="connsiteX81" fmla="*/ 755327 w 798309"/>
                    <a:gd name="connsiteY81" fmla="*/ 393503 h 523900"/>
                    <a:gd name="connsiteX82" fmla="*/ 729835 w 798309"/>
                    <a:gd name="connsiteY82" fmla="*/ 121170 h 523900"/>
                    <a:gd name="connsiteX83" fmla="*/ 751958 w 798309"/>
                    <a:gd name="connsiteY83" fmla="*/ 120452 h 523900"/>
                    <a:gd name="connsiteX84" fmla="*/ 779173 w 798309"/>
                    <a:gd name="connsiteY84" fmla="*/ 414283 h 523900"/>
                    <a:gd name="connsiteX85" fmla="*/ 761573 w 798309"/>
                    <a:gd name="connsiteY85" fmla="*/ 414030 h 5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798309" h="523900">
                      <a:moveTo>
                        <a:pt x="752797" y="101394"/>
                      </a:moveTo>
                      <a:lnTo>
                        <a:pt x="752657" y="101394"/>
                      </a:lnTo>
                      <a:cubicBezTo>
                        <a:pt x="746138" y="101446"/>
                        <a:pt x="737813" y="101657"/>
                        <a:pt x="728057" y="102169"/>
                      </a:cubicBezTo>
                      <a:lnTo>
                        <a:pt x="724529" y="64474"/>
                      </a:lnTo>
                      <a:cubicBezTo>
                        <a:pt x="724529" y="64474"/>
                        <a:pt x="721011" y="64220"/>
                        <a:pt x="714460" y="64220"/>
                      </a:cubicBezTo>
                      <a:cubicBezTo>
                        <a:pt x="707872" y="64220"/>
                        <a:pt x="697982" y="64560"/>
                        <a:pt x="685732" y="65609"/>
                      </a:cubicBezTo>
                      <a:lnTo>
                        <a:pt x="680286" y="2504"/>
                      </a:lnTo>
                      <a:cubicBezTo>
                        <a:pt x="668199" y="697"/>
                        <a:pt x="655986" y="-134"/>
                        <a:pt x="643767" y="18"/>
                      </a:cubicBezTo>
                      <a:cubicBezTo>
                        <a:pt x="551942" y="169"/>
                        <a:pt x="464216" y="38054"/>
                        <a:pt x="401147" y="104793"/>
                      </a:cubicBezTo>
                      <a:lnTo>
                        <a:pt x="397168" y="104793"/>
                      </a:lnTo>
                      <a:cubicBezTo>
                        <a:pt x="334096" y="38057"/>
                        <a:pt x="246370" y="173"/>
                        <a:pt x="154546" y="18"/>
                      </a:cubicBezTo>
                      <a:cubicBezTo>
                        <a:pt x="142326" y="-135"/>
                        <a:pt x="130113" y="696"/>
                        <a:pt x="118027" y="2504"/>
                      </a:cubicBezTo>
                      <a:lnTo>
                        <a:pt x="112582" y="65605"/>
                      </a:lnTo>
                      <a:cubicBezTo>
                        <a:pt x="100329" y="64557"/>
                        <a:pt x="90441" y="64216"/>
                        <a:pt x="83856" y="64216"/>
                      </a:cubicBezTo>
                      <a:cubicBezTo>
                        <a:pt x="77308" y="64216"/>
                        <a:pt x="73786" y="64470"/>
                        <a:pt x="73786" y="64470"/>
                      </a:cubicBezTo>
                      <a:lnTo>
                        <a:pt x="70262" y="102165"/>
                      </a:lnTo>
                      <a:cubicBezTo>
                        <a:pt x="60505" y="101653"/>
                        <a:pt x="52179" y="101442"/>
                        <a:pt x="45661" y="101391"/>
                      </a:cubicBezTo>
                      <a:lnTo>
                        <a:pt x="45520" y="101391"/>
                      </a:lnTo>
                      <a:cubicBezTo>
                        <a:pt x="36152" y="101389"/>
                        <a:pt x="28326" y="108524"/>
                        <a:pt x="27464" y="117852"/>
                      </a:cubicBezTo>
                      <a:lnTo>
                        <a:pt x="84" y="413483"/>
                      </a:lnTo>
                      <a:cubicBezTo>
                        <a:pt x="-875" y="423472"/>
                        <a:pt x="6445" y="432346"/>
                        <a:pt x="16434" y="433305"/>
                      </a:cubicBezTo>
                      <a:cubicBezTo>
                        <a:pt x="17006" y="433360"/>
                        <a:pt x="17580" y="433388"/>
                        <a:pt x="18155" y="433388"/>
                      </a:cubicBezTo>
                      <a:cubicBezTo>
                        <a:pt x="18353" y="433388"/>
                        <a:pt x="18552" y="433388"/>
                        <a:pt x="18751" y="433380"/>
                      </a:cubicBezTo>
                      <a:cubicBezTo>
                        <a:pt x="24267" y="433203"/>
                        <a:pt x="30774" y="433080"/>
                        <a:pt x="38167" y="433080"/>
                      </a:cubicBezTo>
                      <a:cubicBezTo>
                        <a:pt x="104848" y="433080"/>
                        <a:pt x="242609" y="443247"/>
                        <a:pt x="356664" y="517757"/>
                      </a:cubicBezTo>
                      <a:cubicBezTo>
                        <a:pt x="362636" y="521718"/>
                        <a:pt x="369634" y="523853"/>
                        <a:pt x="376801" y="523901"/>
                      </a:cubicBezTo>
                      <a:lnTo>
                        <a:pt x="421998" y="523901"/>
                      </a:lnTo>
                      <a:cubicBezTo>
                        <a:pt x="428873" y="523860"/>
                        <a:pt x="435600" y="521893"/>
                        <a:pt x="441414" y="518222"/>
                      </a:cubicBezTo>
                      <a:cubicBezTo>
                        <a:pt x="561666" y="443290"/>
                        <a:pt x="696844" y="433083"/>
                        <a:pt x="761578" y="433083"/>
                      </a:cubicBezTo>
                      <a:cubicBezTo>
                        <a:pt x="768370" y="433083"/>
                        <a:pt x="774392" y="433195"/>
                        <a:pt x="779534" y="433358"/>
                      </a:cubicBezTo>
                      <a:lnTo>
                        <a:pt x="780049" y="433366"/>
                      </a:lnTo>
                      <a:cubicBezTo>
                        <a:pt x="790111" y="433390"/>
                        <a:pt x="798286" y="425253"/>
                        <a:pt x="798310" y="415191"/>
                      </a:cubicBezTo>
                      <a:cubicBezTo>
                        <a:pt x="798312" y="414613"/>
                        <a:pt x="798285" y="414034"/>
                        <a:pt x="798232" y="413459"/>
                      </a:cubicBezTo>
                      <a:lnTo>
                        <a:pt x="770848" y="117852"/>
                      </a:lnTo>
                      <a:cubicBezTo>
                        <a:pt x="769984" y="108527"/>
                        <a:pt x="762162" y="101394"/>
                        <a:pt x="752797" y="101394"/>
                      </a:cubicBezTo>
                      <a:close/>
                      <a:moveTo>
                        <a:pt x="367075" y="501804"/>
                      </a:moveTo>
                      <a:cubicBezTo>
                        <a:pt x="250169" y="425435"/>
                        <a:pt x="110822" y="414032"/>
                        <a:pt x="38163" y="414032"/>
                      </a:cubicBezTo>
                      <a:cubicBezTo>
                        <a:pt x="31686" y="414032"/>
                        <a:pt x="25288" y="414127"/>
                        <a:pt x="19139" y="414311"/>
                      </a:cubicBezTo>
                      <a:lnTo>
                        <a:pt x="46355" y="120452"/>
                      </a:lnTo>
                      <a:cubicBezTo>
                        <a:pt x="52097" y="120507"/>
                        <a:pt x="59580" y="120703"/>
                        <a:pt x="68478" y="121170"/>
                      </a:cubicBezTo>
                      <a:lnTo>
                        <a:pt x="42986" y="393496"/>
                      </a:lnTo>
                      <a:cubicBezTo>
                        <a:pt x="42986" y="393496"/>
                        <a:pt x="46063" y="393339"/>
                        <a:pt x="51749" y="393339"/>
                      </a:cubicBezTo>
                      <a:cubicBezTo>
                        <a:pt x="88967" y="393339"/>
                        <a:pt x="237968" y="400058"/>
                        <a:pt x="367465" y="501163"/>
                      </a:cubicBezTo>
                      <a:cubicBezTo>
                        <a:pt x="368359" y="501861"/>
                        <a:pt x="370263" y="503067"/>
                        <a:pt x="370144" y="503270"/>
                      </a:cubicBezTo>
                      <a:cubicBezTo>
                        <a:pt x="369042" y="502968"/>
                        <a:pt x="368003" y="502472"/>
                        <a:pt x="367075" y="501804"/>
                      </a:cubicBezTo>
                      <a:close/>
                      <a:moveTo>
                        <a:pt x="389475" y="494424"/>
                      </a:moveTo>
                      <a:cubicBezTo>
                        <a:pt x="264804" y="391490"/>
                        <a:pt x="120914" y="376194"/>
                        <a:pt x="63900" y="374478"/>
                      </a:cubicBezTo>
                      <a:lnTo>
                        <a:pt x="91150" y="83371"/>
                      </a:lnTo>
                      <a:cubicBezTo>
                        <a:pt x="96553" y="83517"/>
                        <a:pt x="103247" y="83873"/>
                        <a:pt x="110950" y="84531"/>
                      </a:cubicBezTo>
                      <a:lnTo>
                        <a:pt x="88411" y="345738"/>
                      </a:lnTo>
                      <a:cubicBezTo>
                        <a:pt x="88411" y="345738"/>
                        <a:pt x="264230" y="367107"/>
                        <a:pt x="389630" y="491699"/>
                      </a:cubicBezTo>
                      <a:lnTo>
                        <a:pt x="389630" y="494349"/>
                      </a:lnTo>
                      <a:cubicBezTo>
                        <a:pt x="389630" y="494460"/>
                        <a:pt x="389560" y="494492"/>
                        <a:pt x="389475" y="494422"/>
                      </a:cubicBezTo>
                      <a:close/>
                      <a:moveTo>
                        <a:pt x="389475" y="465380"/>
                      </a:moveTo>
                      <a:cubicBezTo>
                        <a:pt x="285450" y="370067"/>
                        <a:pt x="156255" y="338461"/>
                        <a:pt x="108914" y="329734"/>
                      </a:cubicBezTo>
                      <a:lnTo>
                        <a:pt x="135665" y="19722"/>
                      </a:lnTo>
                      <a:cubicBezTo>
                        <a:pt x="140791" y="19357"/>
                        <a:pt x="147160" y="19074"/>
                        <a:pt x="154548" y="19074"/>
                      </a:cubicBezTo>
                      <a:cubicBezTo>
                        <a:pt x="242124" y="19209"/>
                        <a:pt x="325710" y="55715"/>
                        <a:pt x="385326" y="119868"/>
                      </a:cubicBezTo>
                      <a:lnTo>
                        <a:pt x="389630" y="124414"/>
                      </a:lnTo>
                      <a:lnTo>
                        <a:pt x="389630" y="465314"/>
                      </a:lnTo>
                      <a:cubicBezTo>
                        <a:pt x="389630" y="465427"/>
                        <a:pt x="389559" y="465456"/>
                        <a:pt x="389473" y="465378"/>
                      </a:cubicBezTo>
                      <a:close/>
                      <a:moveTo>
                        <a:pt x="408680" y="124424"/>
                      </a:moveTo>
                      <a:lnTo>
                        <a:pt x="412989" y="119873"/>
                      </a:lnTo>
                      <a:cubicBezTo>
                        <a:pt x="472604" y="55715"/>
                        <a:pt x="556190" y="19206"/>
                        <a:pt x="643769" y="19072"/>
                      </a:cubicBezTo>
                      <a:cubicBezTo>
                        <a:pt x="651156" y="19072"/>
                        <a:pt x="657526" y="19357"/>
                        <a:pt x="662650" y="19720"/>
                      </a:cubicBezTo>
                      <a:lnTo>
                        <a:pt x="689401" y="329733"/>
                      </a:lnTo>
                      <a:cubicBezTo>
                        <a:pt x="642062" y="338459"/>
                        <a:pt x="512863" y="370065"/>
                        <a:pt x="408837" y="465378"/>
                      </a:cubicBezTo>
                      <a:cubicBezTo>
                        <a:pt x="408752" y="465456"/>
                        <a:pt x="408680" y="465427"/>
                        <a:pt x="408680" y="465310"/>
                      </a:cubicBezTo>
                      <a:close/>
                      <a:moveTo>
                        <a:pt x="408680" y="494354"/>
                      </a:moveTo>
                      <a:lnTo>
                        <a:pt x="408680" y="491704"/>
                      </a:lnTo>
                      <a:cubicBezTo>
                        <a:pt x="534081" y="367111"/>
                        <a:pt x="709904" y="345743"/>
                        <a:pt x="709904" y="345743"/>
                      </a:cubicBezTo>
                      <a:lnTo>
                        <a:pt x="687364" y="84533"/>
                      </a:lnTo>
                      <a:cubicBezTo>
                        <a:pt x="695063" y="83875"/>
                        <a:pt x="701760" y="83519"/>
                        <a:pt x="707164" y="83373"/>
                      </a:cubicBezTo>
                      <a:lnTo>
                        <a:pt x="734414" y="374478"/>
                      </a:lnTo>
                      <a:cubicBezTo>
                        <a:pt x="677401" y="376193"/>
                        <a:pt x="533511" y="391485"/>
                        <a:pt x="408836" y="494422"/>
                      </a:cubicBezTo>
                      <a:cubicBezTo>
                        <a:pt x="408751" y="494492"/>
                        <a:pt x="408680" y="494460"/>
                        <a:pt x="408680" y="494349"/>
                      </a:cubicBezTo>
                      <a:close/>
                      <a:moveTo>
                        <a:pt x="761573" y="414034"/>
                      </a:moveTo>
                      <a:cubicBezTo>
                        <a:pt x="690993" y="414034"/>
                        <a:pt x="554238" y="425464"/>
                        <a:pt x="431328" y="502059"/>
                      </a:cubicBezTo>
                      <a:cubicBezTo>
                        <a:pt x="430142" y="502875"/>
                        <a:pt x="428828" y="503488"/>
                        <a:pt x="427439" y="503869"/>
                      </a:cubicBezTo>
                      <a:cubicBezTo>
                        <a:pt x="427229" y="503551"/>
                        <a:pt x="429547" y="502164"/>
                        <a:pt x="430598" y="501342"/>
                      </a:cubicBezTo>
                      <a:cubicBezTo>
                        <a:pt x="560161" y="400054"/>
                        <a:pt x="709335" y="393345"/>
                        <a:pt x="746564" y="393347"/>
                      </a:cubicBezTo>
                      <a:cubicBezTo>
                        <a:pt x="752245" y="393347"/>
                        <a:pt x="755327" y="393503"/>
                        <a:pt x="755327" y="393503"/>
                      </a:cubicBezTo>
                      <a:lnTo>
                        <a:pt x="729835" y="121170"/>
                      </a:lnTo>
                      <a:cubicBezTo>
                        <a:pt x="738731" y="120703"/>
                        <a:pt x="746218" y="120503"/>
                        <a:pt x="751958" y="120452"/>
                      </a:cubicBezTo>
                      <a:lnTo>
                        <a:pt x="779173" y="414283"/>
                      </a:lnTo>
                      <a:cubicBezTo>
                        <a:pt x="774074" y="414132"/>
                        <a:pt x="768175" y="414030"/>
                        <a:pt x="761573" y="41403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36" b="1"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grpSp>
        <p:sp>
          <p:nvSpPr>
            <p:cNvPr id="12" name="Rectangle: Rounded Corners 11">
              <a:extLst>
                <a:ext uri="{FF2B5EF4-FFF2-40B4-BE49-F238E27FC236}">
                  <a16:creationId xmlns:a16="http://schemas.microsoft.com/office/drawing/2014/main" id="{99C685D8-66D6-2B9C-8ADD-5913222B5D18}"/>
                </a:ext>
              </a:extLst>
            </p:cNvPr>
            <p:cNvSpPr/>
            <p:nvPr/>
          </p:nvSpPr>
          <p:spPr bwMode="auto">
            <a:xfrm>
              <a:off x="6017294" y="1300024"/>
              <a:ext cx="1749792" cy="4721468"/>
            </a:xfrm>
            <a:prstGeom prst="roundRect">
              <a:avLst>
                <a:gd name="adj" fmla="val 2326"/>
              </a:avLst>
            </a:prstGeom>
            <a:pattFill prst="lgGrid">
              <a:fgClr>
                <a:srgbClr val="A9CDDB"/>
              </a:fgClr>
              <a:bgClr>
                <a:schemeClr val="bg1"/>
              </a:bgClr>
            </a:pattFill>
            <a:ln>
              <a:solidFill>
                <a:srgbClr val="115E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8" name="Rectangle: Rounded Corners 17">
              <a:extLst>
                <a:ext uri="{FF2B5EF4-FFF2-40B4-BE49-F238E27FC236}">
                  <a16:creationId xmlns:a16="http://schemas.microsoft.com/office/drawing/2014/main" id="{AC5EA192-9095-C392-15BD-BC2F321511B8}"/>
                </a:ext>
              </a:extLst>
            </p:cNvPr>
            <p:cNvSpPr/>
            <p:nvPr/>
          </p:nvSpPr>
          <p:spPr>
            <a:xfrm>
              <a:off x="6158612" y="2695873"/>
              <a:ext cx="1482052" cy="810570"/>
            </a:xfrm>
            <a:prstGeom prst="roundRect">
              <a:avLst/>
            </a:prstGeom>
            <a:solidFill>
              <a:srgbClr val="115E7D"/>
            </a:solidFill>
            <a:ln w="69850" cap="flat" cmpd="dbl" algn="ctr">
              <a:solidFill>
                <a:srgbClr val="115E7D"/>
              </a:solidFill>
              <a:prstDash val="solid"/>
              <a:miter lim="800000"/>
            </a:ln>
            <a:effectLst/>
          </p:spPr>
          <p:txBody>
            <a:bodyPr tIns="91440" rtlCol="0" anchor="ctr"/>
            <a:lstStyle/>
            <a:p>
              <a:pPr marL="0" marR="0" lvl="0" indent="0" algn="ctr" defTabSz="914400" rtl="0" eaLnBrk="1" fontAlgn="auto" latinLnBrk="0" hangingPunct="1">
                <a:lnSpc>
                  <a:spcPct val="75000"/>
                </a:lnSpc>
                <a:spcBef>
                  <a:spcPts val="0"/>
                </a:spcBef>
                <a:spcAft>
                  <a:spcPts val="0"/>
                </a:spcAft>
                <a:buClrTx/>
                <a:buSzTx/>
                <a:buFontTx/>
                <a:buNone/>
                <a:tabLst/>
                <a:defRPr/>
              </a:pPr>
              <a:r>
                <a:rPr kumimoji="0" lang="en-US" sz="1400" b="1" i="0" u="none" strike="noStrike" kern="0" cap="none" spc="0" normalizeH="0" baseline="0" noProof="0">
                  <a:ln>
                    <a:noFill/>
                  </a:ln>
                  <a:solidFill>
                    <a:srgbClr val="FFFFFF"/>
                  </a:solidFill>
                  <a:effectLst/>
                  <a:uLnTx/>
                  <a:uFillTx/>
                  <a:latin typeface="Calibri" panose="020F0502020204030204"/>
                  <a:ea typeface="+mn-ea"/>
                  <a:cs typeface="Calibri" panose="020F0502020204030204" pitchFamily="34" charset="0"/>
                </a:rPr>
                <a:t>Enterprise Course Catalog</a:t>
              </a:r>
            </a:p>
          </p:txBody>
        </p:sp>
        <p:sp>
          <p:nvSpPr>
            <p:cNvPr id="19" name="Rectangle: Rounded Corners 18">
              <a:extLst>
                <a:ext uri="{FF2B5EF4-FFF2-40B4-BE49-F238E27FC236}">
                  <a16:creationId xmlns:a16="http://schemas.microsoft.com/office/drawing/2014/main" id="{29489576-F03B-CDDD-B434-DE9B3DABDEFB}"/>
                </a:ext>
              </a:extLst>
            </p:cNvPr>
            <p:cNvSpPr/>
            <p:nvPr/>
          </p:nvSpPr>
          <p:spPr>
            <a:xfrm>
              <a:off x="6158612" y="1577240"/>
              <a:ext cx="1482052" cy="810570"/>
            </a:xfrm>
            <a:prstGeom prst="roundRect">
              <a:avLst/>
            </a:prstGeom>
            <a:solidFill>
              <a:srgbClr val="115E7D"/>
            </a:solidFill>
            <a:ln w="69850" cap="flat" cmpd="dbl" algn="ctr">
              <a:solidFill>
                <a:srgbClr val="115E7D"/>
              </a:solidFill>
              <a:prstDash val="solid"/>
              <a:miter lim="800000"/>
            </a:ln>
            <a:effectLst/>
          </p:spPr>
          <p:txBody>
            <a:bodyPr tIns="91440" rtlCol="0" anchor="ctr"/>
            <a:lstStyle/>
            <a:p>
              <a:pPr marL="0" marR="0" lvl="0" indent="0" algn="ctr" defTabSz="914400" rtl="0" eaLnBrk="1" fontAlgn="auto" latinLnBrk="0" hangingPunct="1">
                <a:lnSpc>
                  <a:spcPct val="75000"/>
                </a:lnSpc>
                <a:spcBef>
                  <a:spcPts val="0"/>
                </a:spcBef>
                <a:spcAft>
                  <a:spcPts val="0"/>
                </a:spcAft>
                <a:buClrTx/>
                <a:buSzTx/>
                <a:buFontTx/>
                <a:buNone/>
                <a:tabLst/>
                <a:defRPr/>
              </a:pPr>
              <a:r>
                <a:rPr kumimoji="0" lang="en-US" sz="1400" b="1" i="0" u="none" strike="noStrike" kern="0" cap="none" spc="0" normalizeH="0" baseline="0" noProof="0">
                  <a:ln>
                    <a:noFill/>
                  </a:ln>
                  <a:solidFill>
                    <a:srgbClr val="FFFFFF"/>
                  </a:solidFill>
                  <a:effectLst/>
                  <a:uLnTx/>
                  <a:uFillTx/>
                  <a:latin typeface="Calibri" panose="020F0502020204030204"/>
                  <a:ea typeface="+mn-ea"/>
                  <a:cs typeface="Calibri" panose="020F0502020204030204" pitchFamily="34" charset="0"/>
                </a:rPr>
                <a:t>Enterprise Learner Record Repository</a:t>
              </a:r>
            </a:p>
          </p:txBody>
        </p:sp>
        <p:sp>
          <p:nvSpPr>
            <p:cNvPr id="20" name="Rectangle: Rounded Corners 19">
              <a:extLst>
                <a:ext uri="{FF2B5EF4-FFF2-40B4-BE49-F238E27FC236}">
                  <a16:creationId xmlns:a16="http://schemas.microsoft.com/office/drawing/2014/main" id="{47BFE6B5-6BAE-30EC-401D-6E07A43213CA}"/>
                </a:ext>
              </a:extLst>
            </p:cNvPr>
            <p:cNvSpPr/>
            <p:nvPr/>
          </p:nvSpPr>
          <p:spPr>
            <a:xfrm>
              <a:off x="6158612" y="3814505"/>
              <a:ext cx="1482052" cy="810570"/>
            </a:xfrm>
            <a:prstGeom prst="roundRect">
              <a:avLst/>
            </a:prstGeom>
            <a:solidFill>
              <a:srgbClr val="115E7D"/>
            </a:solidFill>
            <a:ln w="69850" cap="flat" cmpd="dbl" algn="ctr">
              <a:solidFill>
                <a:srgbClr val="115E7D"/>
              </a:solidFill>
              <a:prstDash val="solid"/>
              <a:miter lim="800000"/>
            </a:ln>
            <a:effectLst/>
          </p:spPr>
          <p:txBody>
            <a:bodyPr tIns="91440" rtlCol="0" anchor="ctr"/>
            <a:lstStyle/>
            <a:p>
              <a:pPr marL="0" marR="0" lvl="0" indent="0" algn="ctr" defTabSz="914400" rtl="0" eaLnBrk="1" fontAlgn="auto" latinLnBrk="0" hangingPunct="1">
                <a:lnSpc>
                  <a:spcPct val="75000"/>
                </a:lnSpc>
                <a:spcBef>
                  <a:spcPts val="0"/>
                </a:spcBef>
                <a:spcAft>
                  <a:spcPts val="0"/>
                </a:spcAft>
                <a:buClrTx/>
                <a:buSzTx/>
                <a:buFontTx/>
                <a:buNone/>
                <a:tabLst/>
                <a:defRPr/>
              </a:pPr>
              <a:r>
                <a:rPr kumimoji="0" lang="en-US" sz="1400" b="1" i="0" u="none" strike="noStrike" kern="0" cap="none" spc="0" normalizeH="0" baseline="0" noProof="0">
                  <a:ln>
                    <a:noFill/>
                  </a:ln>
                  <a:solidFill>
                    <a:srgbClr val="FFFFFF"/>
                  </a:solidFill>
                  <a:effectLst/>
                  <a:uLnTx/>
                  <a:uFillTx/>
                  <a:latin typeface="Calibri" panose="020F0502020204030204"/>
                  <a:ea typeface="+mn-ea"/>
                  <a:cs typeface="Calibri" panose="020F0502020204030204" pitchFamily="34" charset="0"/>
                </a:rPr>
                <a:t>Enterprise Competency &amp; Credential Registry</a:t>
              </a:r>
            </a:p>
          </p:txBody>
        </p:sp>
        <p:grpSp>
          <p:nvGrpSpPr>
            <p:cNvPr id="59" name="Group 58">
              <a:extLst>
                <a:ext uri="{FF2B5EF4-FFF2-40B4-BE49-F238E27FC236}">
                  <a16:creationId xmlns:a16="http://schemas.microsoft.com/office/drawing/2014/main" id="{B1F59D75-B862-0D47-67B5-ED147C22AB9A}"/>
                </a:ext>
              </a:extLst>
            </p:cNvPr>
            <p:cNvGrpSpPr/>
            <p:nvPr/>
          </p:nvGrpSpPr>
          <p:grpSpPr>
            <a:xfrm>
              <a:off x="5033803" y="1708153"/>
              <a:ext cx="983491" cy="293645"/>
              <a:chOff x="8660212" y="1986514"/>
              <a:chExt cx="553236" cy="293645"/>
            </a:xfrm>
          </p:grpSpPr>
          <p:cxnSp>
            <p:nvCxnSpPr>
              <p:cNvPr id="37" name="Straight Arrow Connector 36">
                <a:extLst>
                  <a:ext uri="{FF2B5EF4-FFF2-40B4-BE49-F238E27FC236}">
                    <a16:creationId xmlns:a16="http://schemas.microsoft.com/office/drawing/2014/main" id="{480F711A-756A-857A-8F06-3204C07594A8}"/>
                  </a:ext>
                </a:extLst>
              </p:cNvPr>
              <p:cNvCxnSpPr>
                <a:cxnSpLocks/>
              </p:cNvCxnSpPr>
              <p:nvPr/>
            </p:nvCxnSpPr>
            <p:spPr>
              <a:xfrm>
                <a:off x="8667646" y="1986514"/>
                <a:ext cx="545802" cy="0"/>
              </a:xfrm>
              <a:prstGeom prst="straightConnector1">
                <a:avLst/>
              </a:prstGeom>
              <a:noFill/>
              <a:ln w="38100" cap="flat" cmpd="sng" algn="ctr">
                <a:solidFill>
                  <a:srgbClr val="A9CDDB"/>
                </a:solidFill>
                <a:prstDash val="solid"/>
                <a:miter lim="800000"/>
                <a:headEnd type="triangle"/>
                <a:tailEnd type="triangle"/>
              </a:ln>
              <a:effectLst/>
            </p:spPr>
          </p:cxnSp>
          <p:cxnSp>
            <p:nvCxnSpPr>
              <p:cNvPr id="38" name="Straight Arrow Connector 37">
                <a:extLst>
                  <a:ext uri="{FF2B5EF4-FFF2-40B4-BE49-F238E27FC236}">
                    <a16:creationId xmlns:a16="http://schemas.microsoft.com/office/drawing/2014/main" id="{C3301DA6-C277-8F7D-6FCE-BC9694BC68C0}"/>
                  </a:ext>
                </a:extLst>
              </p:cNvPr>
              <p:cNvCxnSpPr>
                <a:cxnSpLocks/>
              </p:cNvCxnSpPr>
              <p:nvPr/>
            </p:nvCxnSpPr>
            <p:spPr>
              <a:xfrm>
                <a:off x="8664808" y="2136600"/>
                <a:ext cx="548640" cy="0"/>
              </a:xfrm>
              <a:prstGeom prst="straightConnector1">
                <a:avLst/>
              </a:prstGeom>
              <a:noFill/>
              <a:ln w="38100" cap="flat" cmpd="sng" algn="ctr">
                <a:solidFill>
                  <a:srgbClr val="A9CDDB"/>
                </a:solidFill>
                <a:prstDash val="solid"/>
                <a:miter lim="800000"/>
                <a:headEnd type="triangle"/>
                <a:tailEnd type="triangle"/>
              </a:ln>
              <a:effectLst/>
            </p:spPr>
          </p:cxnSp>
          <p:cxnSp>
            <p:nvCxnSpPr>
              <p:cNvPr id="49" name="Straight Arrow Connector 48">
                <a:extLst>
                  <a:ext uri="{FF2B5EF4-FFF2-40B4-BE49-F238E27FC236}">
                    <a16:creationId xmlns:a16="http://schemas.microsoft.com/office/drawing/2014/main" id="{DA7FD922-BE56-A750-DC26-0E7BF43F8DFF}"/>
                  </a:ext>
                </a:extLst>
              </p:cNvPr>
              <p:cNvCxnSpPr>
                <a:cxnSpLocks/>
              </p:cNvCxnSpPr>
              <p:nvPr/>
            </p:nvCxnSpPr>
            <p:spPr>
              <a:xfrm>
                <a:off x="8660212" y="2280159"/>
                <a:ext cx="548640" cy="0"/>
              </a:xfrm>
              <a:prstGeom prst="straightConnector1">
                <a:avLst/>
              </a:prstGeom>
              <a:noFill/>
              <a:ln w="38100" cap="flat" cmpd="sng" algn="ctr">
                <a:solidFill>
                  <a:srgbClr val="A9CDDB"/>
                </a:solidFill>
                <a:prstDash val="solid"/>
                <a:miter lim="800000"/>
                <a:headEnd type="triangle"/>
                <a:tailEnd type="triangle"/>
              </a:ln>
              <a:effectLst/>
            </p:spPr>
          </p:cxnSp>
        </p:grpSp>
        <p:sp>
          <p:nvSpPr>
            <p:cNvPr id="63" name="Rectangle 62">
              <a:extLst>
                <a:ext uri="{FF2B5EF4-FFF2-40B4-BE49-F238E27FC236}">
                  <a16:creationId xmlns:a16="http://schemas.microsoft.com/office/drawing/2014/main" id="{267FB562-7929-D332-3BED-370ED1C5F646}"/>
                </a:ext>
              </a:extLst>
            </p:cNvPr>
            <p:cNvSpPr/>
            <p:nvPr/>
          </p:nvSpPr>
          <p:spPr>
            <a:xfrm>
              <a:off x="5967554" y="5053980"/>
              <a:ext cx="1813781" cy="2549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EDLM Learner Data</a:t>
              </a:r>
            </a:p>
          </p:txBody>
        </p:sp>
        <p:pic>
          <p:nvPicPr>
            <p:cNvPr id="25" name="Picture 2" descr="Department of Defense (DOD) seal (color)">
              <a:extLst>
                <a:ext uri="{FF2B5EF4-FFF2-40B4-BE49-F238E27FC236}">
                  <a16:creationId xmlns:a16="http://schemas.microsoft.com/office/drawing/2014/main" id="{B402B26B-707E-F928-80AB-C8E71701734A}"/>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6438606" y="5562216"/>
              <a:ext cx="949509" cy="949509"/>
            </a:xfrm>
            <a:prstGeom prst="ellipse">
              <a:avLst/>
            </a:prstGeom>
            <a:noFill/>
            <a:extLst>
              <a:ext uri="{909E8E84-426E-40DD-AFC4-6F175D3DCCD1}">
                <a14:hiddenFill xmlns:a14="http://schemas.microsoft.com/office/drawing/2010/main">
                  <a:solidFill>
                    <a:srgbClr val="FFFFFF"/>
                  </a:solidFill>
                </a14:hiddenFill>
              </a:ext>
            </a:extLst>
          </p:spPr>
        </p:pic>
        <p:sp>
          <p:nvSpPr>
            <p:cNvPr id="32" name="Rectangle 31">
              <a:extLst>
                <a:ext uri="{FF2B5EF4-FFF2-40B4-BE49-F238E27FC236}">
                  <a16:creationId xmlns:a16="http://schemas.microsoft.com/office/drawing/2014/main" id="{62EACED0-76A5-2DC3-800E-EA4A41F8DA11}"/>
                </a:ext>
              </a:extLst>
            </p:cNvPr>
            <p:cNvSpPr/>
            <p:nvPr/>
          </p:nvSpPr>
          <p:spPr>
            <a:xfrm rot="16200000">
              <a:off x="-788075" y="2310173"/>
              <a:ext cx="2106705" cy="2858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DoN</a:t>
              </a:r>
              <a:r>
                <a:rPr kumimoji="0" lang="en-US" sz="1800" b="1"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Learner Data</a:t>
              </a:r>
            </a:p>
          </p:txBody>
        </p:sp>
        <p:grpSp>
          <p:nvGrpSpPr>
            <p:cNvPr id="44" name="Group 43">
              <a:extLst>
                <a:ext uri="{FF2B5EF4-FFF2-40B4-BE49-F238E27FC236}">
                  <a16:creationId xmlns:a16="http://schemas.microsoft.com/office/drawing/2014/main" id="{D206D50D-6D14-334A-56C2-4002CDAA9DFB}"/>
                </a:ext>
              </a:extLst>
            </p:cNvPr>
            <p:cNvGrpSpPr/>
            <p:nvPr/>
          </p:nvGrpSpPr>
          <p:grpSpPr>
            <a:xfrm>
              <a:off x="419394" y="4137542"/>
              <a:ext cx="2009785" cy="2060121"/>
              <a:chOff x="271135" y="1305078"/>
              <a:chExt cx="2780716" cy="2850361"/>
            </a:xfrm>
          </p:grpSpPr>
          <p:sp>
            <p:nvSpPr>
              <p:cNvPr id="48" name="Rectangle 47">
                <a:extLst>
                  <a:ext uri="{FF2B5EF4-FFF2-40B4-BE49-F238E27FC236}">
                    <a16:creationId xmlns:a16="http://schemas.microsoft.com/office/drawing/2014/main" id="{5B3CFFFD-D3D2-FA4D-59A7-41D33ECB3CD6}"/>
                  </a:ext>
                </a:extLst>
              </p:cNvPr>
              <p:cNvSpPr>
                <a:spLocks/>
              </p:cNvSpPr>
              <p:nvPr/>
            </p:nvSpPr>
            <p:spPr>
              <a:xfrm>
                <a:off x="271135" y="1305078"/>
                <a:ext cx="2780716" cy="2850361"/>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0" name="Group 49">
                <a:extLst>
                  <a:ext uri="{FF2B5EF4-FFF2-40B4-BE49-F238E27FC236}">
                    <a16:creationId xmlns:a16="http://schemas.microsoft.com/office/drawing/2014/main" id="{598CF94D-6AFA-7C6C-E7CE-30CAD802FFD8}"/>
                  </a:ext>
                </a:extLst>
              </p:cNvPr>
              <p:cNvGrpSpPr/>
              <p:nvPr/>
            </p:nvGrpSpPr>
            <p:grpSpPr>
              <a:xfrm>
                <a:off x="349246" y="1394085"/>
                <a:ext cx="1968766" cy="2680073"/>
                <a:chOff x="254461" y="1475807"/>
                <a:chExt cx="3495368" cy="4758230"/>
              </a:xfrm>
            </p:grpSpPr>
            <p:grpSp>
              <p:nvGrpSpPr>
                <p:cNvPr id="113" name="Group 112">
                  <a:extLst>
                    <a:ext uri="{FF2B5EF4-FFF2-40B4-BE49-F238E27FC236}">
                      <a16:creationId xmlns:a16="http://schemas.microsoft.com/office/drawing/2014/main" id="{6724DB21-A04C-2AF6-1277-6D5D2408852C}"/>
                    </a:ext>
                  </a:extLst>
                </p:cNvPr>
                <p:cNvGrpSpPr/>
                <p:nvPr/>
              </p:nvGrpSpPr>
              <p:grpSpPr>
                <a:xfrm>
                  <a:off x="2459081" y="2051786"/>
                  <a:ext cx="769111" cy="769111"/>
                  <a:chOff x="803578" y="4034944"/>
                  <a:chExt cx="457200" cy="457200"/>
                </a:xfrm>
              </p:grpSpPr>
              <p:sp>
                <p:nvSpPr>
                  <p:cNvPr id="155" name="Oval 154">
                    <a:extLst>
                      <a:ext uri="{FF2B5EF4-FFF2-40B4-BE49-F238E27FC236}">
                        <a16:creationId xmlns:a16="http://schemas.microsoft.com/office/drawing/2014/main" id="{F643FA70-86B7-533C-2008-AA7D2DFF9B17}"/>
                      </a:ext>
                    </a:extLst>
                  </p:cNvPr>
                  <p:cNvSpPr/>
                  <p:nvPr/>
                </p:nvSpPr>
                <p:spPr>
                  <a:xfrm>
                    <a:off x="803578" y="4034944"/>
                    <a:ext cx="457200" cy="457200"/>
                  </a:xfrm>
                  <a:prstGeom prst="ellipse">
                    <a:avLst/>
                  </a:prstGeom>
                  <a:solidFill>
                    <a:schemeClr val="bg1"/>
                  </a:solidFill>
                  <a:ln w="28575">
                    <a:solidFill>
                      <a:srgbClr val="115E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6" name="Graphic 4" descr="Game controller">
                    <a:extLst>
                      <a:ext uri="{FF2B5EF4-FFF2-40B4-BE49-F238E27FC236}">
                        <a16:creationId xmlns:a16="http://schemas.microsoft.com/office/drawing/2014/main" id="{3375E91C-9107-9BB0-E4FB-51A373439F42}"/>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51246" y="4082612"/>
                    <a:ext cx="361864" cy="361864"/>
                  </a:xfrm>
                  <a:prstGeom prst="rect">
                    <a:avLst/>
                  </a:prstGeom>
                </p:spPr>
              </p:pic>
            </p:grpSp>
            <p:grpSp>
              <p:nvGrpSpPr>
                <p:cNvPr id="114" name="Group 113">
                  <a:extLst>
                    <a:ext uri="{FF2B5EF4-FFF2-40B4-BE49-F238E27FC236}">
                      <a16:creationId xmlns:a16="http://schemas.microsoft.com/office/drawing/2014/main" id="{2C76F01F-9B20-2F1A-7A17-E2FE588D77C3}"/>
                    </a:ext>
                  </a:extLst>
                </p:cNvPr>
                <p:cNvGrpSpPr/>
                <p:nvPr/>
              </p:nvGrpSpPr>
              <p:grpSpPr>
                <a:xfrm>
                  <a:off x="2329905" y="3463092"/>
                  <a:ext cx="769111" cy="769111"/>
                  <a:chOff x="2618739" y="656198"/>
                  <a:chExt cx="939444" cy="939444"/>
                </a:xfrm>
              </p:grpSpPr>
              <p:sp>
                <p:nvSpPr>
                  <p:cNvPr id="153" name="Oval 152">
                    <a:extLst>
                      <a:ext uri="{FF2B5EF4-FFF2-40B4-BE49-F238E27FC236}">
                        <a16:creationId xmlns:a16="http://schemas.microsoft.com/office/drawing/2014/main" id="{574B0A72-5ACA-C925-07A7-E7A975FD371B}"/>
                      </a:ext>
                    </a:extLst>
                  </p:cNvPr>
                  <p:cNvSpPr/>
                  <p:nvPr/>
                </p:nvSpPr>
                <p:spPr>
                  <a:xfrm>
                    <a:off x="2618739" y="656198"/>
                    <a:ext cx="939444" cy="939444"/>
                  </a:xfrm>
                  <a:prstGeom prst="ellipse">
                    <a:avLst/>
                  </a:prstGeom>
                  <a:solidFill>
                    <a:schemeClr val="bg1"/>
                  </a:solidFill>
                  <a:ln w="28575">
                    <a:solidFill>
                      <a:srgbClr val="115E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4" name="Graphic 6" descr="Professor">
                    <a:extLst>
                      <a:ext uri="{FF2B5EF4-FFF2-40B4-BE49-F238E27FC236}">
                        <a16:creationId xmlns:a16="http://schemas.microsoft.com/office/drawing/2014/main" id="{E15865A0-702E-F312-10AA-A08181A24154}"/>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2687581" y="725039"/>
                    <a:ext cx="801762" cy="801765"/>
                  </a:xfrm>
                  <a:prstGeom prst="rect">
                    <a:avLst/>
                  </a:prstGeom>
                </p:spPr>
              </p:pic>
            </p:grpSp>
            <p:grpSp>
              <p:nvGrpSpPr>
                <p:cNvPr id="115" name="Group 114">
                  <a:extLst>
                    <a:ext uri="{FF2B5EF4-FFF2-40B4-BE49-F238E27FC236}">
                      <a16:creationId xmlns:a16="http://schemas.microsoft.com/office/drawing/2014/main" id="{E8FA0E9C-99BF-8119-11EB-A4F229865BBD}"/>
                    </a:ext>
                  </a:extLst>
                </p:cNvPr>
                <p:cNvGrpSpPr/>
                <p:nvPr/>
              </p:nvGrpSpPr>
              <p:grpSpPr>
                <a:xfrm>
                  <a:off x="1900029" y="1527589"/>
                  <a:ext cx="769111" cy="769111"/>
                  <a:chOff x="1419258" y="4270689"/>
                  <a:chExt cx="457200" cy="457200"/>
                </a:xfrm>
              </p:grpSpPr>
              <p:sp>
                <p:nvSpPr>
                  <p:cNvPr id="150" name="Oval 149">
                    <a:extLst>
                      <a:ext uri="{FF2B5EF4-FFF2-40B4-BE49-F238E27FC236}">
                        <a16:creationId xmlns:a16="http://schemas.microsoft.com/office/drawing/2014/main" id="{B5C40E02-3EB4-74D3-25B9-E8EA641F469F}"/>
                      </a:ext>
                    </a:extLst>
                  </p:cNvPr>
                  <p:cNvSpPr/>
                  <p:nvPr/>
                </p:nvSpPr>
                <p:spPr>
                  <a:xfrm>
                    <a:off x="1419258" y="4270689"/>
                    <a:ext cx="457200" cy="457200"/>
                  </a:xfrm>
                  <a:prstGeom prst="ellipse">
                    <a:avLst/>
                  </a:prstGeom>
                  <a:solidFill>
                    <a:schemeClr val="bg1"/>
                  </a:solidFill>
                  <a:ln w="28575">
                    <a:solidFill>
                      <a:srgbClr val="115E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1" name="Graphic 10" descr="Playbook">
                    <a:extLst>
                      <a:ext uri="{FF2B5EF4-FFF2-40B4-BE49-F238E27FC236}">
                        <a16:creationId xmlns:a16="http://schemas.microsoft.com/office/drawing/2014/main" id="{414E4D39-86F5-D416-58EA-26E8C0D9FB62}"/>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1479961" y="4331392"/>
                    <a:ext cx="335794" cy="335794"/>
                  </a:xfrm>
                  <a:prstGeom prst="rect">
                    <a:avLst/>
                  </a:prstGeom>
                </p:spPr>
              </p:pic>
            </p:grpSp>
            <p:grpSp>
              <p:nvGrpSpPr>
                <p:cNvPr id="116" name="Group 115">
                  <a:extLst>
                    <a:ext uri="{FF2B5EF4-FFF2-40B4-BE49-F238E27FC236}">
                      <a16:creationId xmlns:a16="http://schemas.microsoft.com/office/drawing/2014/main" id="{27A575F0-96B7-DF82-FB8D-98208E7533BC}"/>
                    </a:ext>
                  </a:extLst>
                </p:cNvPr>
                <p:cNvGrpSpPr/>
                <p:nvPr/>
              </p:nvGrpSpPr>
              <p:grpSpPr>
                <a:xfrm>
                  <a:off x="689828" y="2330815"/>
                  <a:ext cx="769111" cy="769111"/>
                  <a:chOff x="-90815" y="4787657"/>
                  <a:chExt cx="457200" cy="457200"/>
                </a:xfrm>
              </p:grpSpPr>
              <p:sp>
                <p:nvSpPr>
                  <p:cNvPr id="147" name="Oval 146">
                    <a:extLst>
                      <a:ext uri="{FF2B5EF4-FFF2-40B4-BE49-F238E27FC236}">
                        <a16:creationId xmlns:a16="http://schemas.microsoft.com/office/drawing/2014/main" id="{31445034-E5B9-FA9A-8E67-0BAD71A0127A}"/>
                      </a:ext>
                    </a:extLst>
                  </p:cNvPr>
                  <p:cNvSpPr/>
                  <p:nvPr/>
                </p:nvSpPr>
                <p:spPr>
                  <a:xfrm>
                    <a:off x="-90815" y="4787657"/>
                    <a:ext cx="457200" cy="457200"/>
                  </a:xfrm>
                  <a:prstGeom prst="ellipse">
                    <a:avLst/>
                  </a:prstGeom>
                  <a:solidFill>
                    <a:schemeClr val="bg1"/>
                  </a:solidFill>
                  <a:ln w="28575">
                    <a:solidFill>
                      <a:srgbClr val="115E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9" name="Graphic 13" descr="Open book">
                    <a:extLst>
                      <a:ext uri="{FF2B5EF4-FFF2-40B4-BE49-F238E27FC236}">
                        <a16:creationId xmlns:a16="http://schemas.microsoft.com/office/drawing/2014/main" id="{AB8776FA-67C9-03CE-CC2A-1804419DE423}"/>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1323" y="4877149"/>
                    <a:ext cx="278216" cy="278216"/>
                  </a:xfrm>
                  <a:prstGeom prst="rect">
                    <a:avLst/>
                  </a:prstGeom>
                </p:spPr>
              </p:pic>
            </p:grpSp>
            <p:grpSp>
              <p:nvGrpSpPr>
                <p:cNvPr id="117" name="Group 116">
                  <a:extLst>
                    <a:ext uri="{FF2B5EF4-FFF2-40B4-BE49-F238E27FC236}">
                      <a16:creationId xmlns:a16="http://schemas.microsoft.com/office/drawing/2014/main" id="{476C097F-E205-DE3F-875A-5F50A82C8058}"/>
                    </a:ext>
                  </a:extLst>
                </p:cNvPr>
                <p:cNvGrpSpPr/>
                <p:nvPr/>
              </p:nvGrpSpPr>
              <p:grpSpPr>
                <a:xfrm>
                  <a:off x="1544211" y="2201654"/>
                  <a:ext cx="769111" cy="769111"/>
                  <a:chOff x="9043211" y="2099086"/>
                  <a:chExt cx="457200" cy="457200"/>
                </a:xfrm>
              </p:grpSpPr>
              <p:sp>
                <p:nvSpPr>
                  <p:cNvPr id="145" name="Oval 144">
                    <a:extLst>
                      <a:ext uri="{FF2B5EF4-FFF2-40B4-BE49-F238E27FC236}">
                        <a16:creationId xmlns:a16="http://schemas.microsoft.com/office/drawing/2014/main" id="{636FDE6C-4DF0-4891-C9DF-AE5A4F53B2B4}"/>
                      </a:ext>
                    </a:extLst>
                  </p:cNvPr>
                  <p:cNvSpPr/>
                  <p:nvPr/>
                </p:nvSpPr>
                <p:spPr>
                  <a:xfrm>
                    <a:off x="9043211" y="2099086"/>
                    <a:ext cx="457200" cy="457200"/>
                  </a:xfrm>
                  <a:prstGeom prst="ellipse">
                    <a:avLst/>
                  </a:prstGeom>
                  <a:solidFill>
                    <a:schemeClr val="bg1"/>
                  </a:solidFill>
                  <a:ln w="28575">
                    <a:solidFill>
                      <a:srgbClr val="115E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6" name="Graphic 16" descr="Group brainstorm">
                    <a:extLst>
                      <a:ext uri="{FF2B5EF4-FFF2-40B4-BE49-F238E27FC236}">
                        <a16:creationId xmlns:a16="http://schemas.microsoft.com/office/drawing/2014/main" id="{BAC7B8E2-9F0E-A937-F781-EBB16102FE2B}"/>
                      </a:ext>
                    </a:extLst>
                  </p:cNvPr>
                  <p:cNvPicPr>
                    <a:picLocks noChangeAspect="1"/>
                  </p:cNvPicPr>
                  <p:nvPr/>
                </p:nvPicPr>
                <p:blipFill>
                  <a:blip r:embed="rId11" cstate="print">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p:blipFill>
                <p:spPr>
                  <a:xfrm>
                    <a:off x="9084092" y="2145828"/>
                    <a:ext cx="375438" cy="375438"/>
                  </a:xfrm>
                  <a:prstGeom prst="rect">
                    <a:avLst/>
                  </a:prstGeom>
                </p:spPr>
              </p:pic>
            </p:grpSp>
            <p:grpSp>
              <p:nvGrpSpPr>
                <p:cNvPr id="118" name="Group 117">
                  <a:extLst>
                    <a:ext uri="{FF2B5EF4-FFF2-40B4-BE49-F238E27FC236}">
                      <a16:creationId xmlns:a16="http://schemas.microsoft.com/office/drawing/2014/main" id="{0C035F42-6A98-0D95-E4B1-07734F0C2EC1}"/>
                    </a:ext>
                  </a:extLst>
                </p:cNvPr>
                <p:cNvGrpSpPr/>
                <p:nvPr/>
              </p:nvGrpSpPr>
              <p:grpSpPr>
                <a:xfrm>
                  <a:off x="551559" y="3129395"/>
                  <a:ext cx="769111" cy="769111"/>
                  <a:chOff x="2719120" y="6033345"/>
                  <a:chExt cx="457200" cy="457200"/>
                </a:xfrm>
              </p:grpSpPr>
              <p:sp>
                <p:nvSpPr>
                  <p:cNvPr id="141" name="Oval 140">
                    <a:extLst>
                      <a:ext uri="{FF2B5EF4-FFF2-40B4-BE49-F238E27FC236}">
                        <a16:creationId xmlns:a16="http://schemas.microsoft.com/office/drawing/2014/main" id="{217788B1-9B39-9CAB-B474-95FD124A70AF}"/>
                      </a:ext>
                    </a:extLst>
                  </p:cNvPr>
                  <p:cNvSpPr/>
                  <p:nvPr/>
                </p:nvSpPr>
                <p:spPr>
                  <a:xfrm>
                    <a:off x="2719120" y="6033345"/>
                    <a:ext cx="457200" cy="457200"/>
                  </a:xfrm>
                  <a:prstGeom prst="ellipse">
                    <a:avLst/>
                  </a:prstGeom>
                  <a:solidFill>
                    <a:schemeClr val="bg1"/>
                  </a:solidFill>
                  <a:ln w="28575">
                    <a:solidFill>
                      <a:srgbClr val="115E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2" name="Rectangle 141">
                    <a:extLst>
                      <a:ext uri="{FF2B5EF4-FFF2-40B4-BE49-F238E27FC236}">
                        <a16:creationId xmlns:a16="http://schemas.microsoft.com/office/drawing/2014/main" id="{5F13E77A-6D04-1083-3C00-8BA1F3CA8E69}"/>
                      </a:ext>
                    </a:extLst>
                  </p:cNvPr>
                  <p:cNvSpPr/>
                  <p:nvPr/>
                </p:nvSpPr>
                <p:spPr>
                  <a:xfrm>
                    <a:off x="2865525" y="6111463"/>
                    <a:ext cx="164390" cy="307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3" name="Picture 142" descr="US Army Logo Decal Sticker - US-ARMY-LOGO-DECAL | Thriftysigns">
                    <a:extLst>
                      <a:ext uri="{FF2B5EF4-FFF2-40B4-BE49-F238E27FC236}">
                        <a16:creationId xmlns:a16="http://schemas.microsoft.com/office/drawing/2014/main" id="{7DE9EB3D-76E9-23F4-1C1C-4AB1A4402935}"/>
                      </a:ext>
                    </a:extLst>
                  </p:cNvPr>
                  <p:cNvPicPr>
                    <a:picLocks noChangeAspect="1" noChangeArrowheads="1"/>
                  </p:cNvPicPr>
                  <p:nvPr/>
                </p:nvPicPr>
                <p:blipFill>
                  <a:blip r:embed="rId13"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71765" y="6177743"/>
                    <a:ext cx="151911" cy="151911"/>
                  </a:xfrm>
                  <a:prstGeom prst="rect">
                    <a:avLst/>
                  </a:prstGeom>
                  <a:noFill/>
                  <a:extLst>
                    <a:ext uri="{909E8E84-426E-40DD-AFC4-6F175D3DCCD1}">
                      <a14:hiddenFill xmlns:a14="http://schemas.microsoft.com/office/drawing/2010/main">
                        <a:solidFill>
                          <a:srgbClr val="FFFFFF"/>
                        </a:solidFill>
                      </a14:hiddenFill>
                    </a:ext>
                  </a:extLst>
                </p:spPr>
              </p:pic>
              <p:pic>
                <p:nvPicPr>
                  <p:cNvPr id="144" name="Graphic 21" descr="Smart Phone">
                    <a:extLst>
                      <a:ext uri="{FF2B5EF4-FFF2-40B4-BE49-F238E27FC236}">
                        <a16:creationId xmlns:a16="http://schemas.microsoft.com/office/drawing/2014/main" id="{FF287CDD-9014-EA09-D979-465647EDD3F6}"/>
                      </a:ext>
                    </a:extLst>
                  </p:cNvPr>
                  <p:cNvPicPr>
                    <a:picLocks noChangeAspect="1"/>
                  </p:cNvPicPr>
                  <p:nvPr/>
                </p:nvPicPr>
                <p:blipFill>
                  <a:blip r:embed="rId14" cstate="print">
                    <a:extLst>
                      <a:ext uri="{28A0092B-C50C-407E-A947-70E740481C1C}">
                        <a14:useLocalDpi xmlns:a14="http://schemas.microsoft.com/office/drawing/2010/main"/>
                      </a:ext>
                      <a:ext uri="{96DAC541-7B7A-43D3-8B79-37D633B846F1}">
                        <asvg:svgBlip xmlns:asvg="http://schemas.microsoft.com/office/drawing/2016/SVG/main" r:embed="rId15"/>
                      </a:ext>
                    </a:extLst>
                  </a:blip>
                  <a:srcRect/>
                  <a:stretch/>
                </p:blipFill>
                <p:spPr>
                  <a:xfrm>
                    <a:off x="2760001" y="6080087"/>
                    <a:ext cx="375438" cy="375438"/>
                  </a:xfrm>
                  <a:prstGeom prst="rect">
                    <a:avLst/>
                  </a:prstGeom>
                </p:spPr>
              </p:pic>
            </p:grpSp>
            <p:grpSp>
              <p:nvGrpSpPr>
                <p:cNvPr id="119" name="Group 118">
                  <a:extLst>
                    <a:ext uri="{FF2B5EF4-FFF2-40B4-BE49-F238E27FC236}">
                      <a16:creationId xmlns:a16="http://schemas.microsoft.com/office/drawing/2014/main" id="{18317F1B-8DFE-C55B-D70D-AB03FE2EF940}"/>
                    </a:ext>
                  </a:extLst>
                </p:cNvPr>
                <p:cNvGrpSpPr/>
                <p:nvPr/>
              </p:nvGrpSpPr>
              <p:grpSpPr>
                <a:xfrm>
                  <a:off x="2074527" y="2689264"/>
                  <a:ext cx="769111" cy="769111"/>
                  <a:chOff x="2618739" y="656198"/>
                  <a:chExt cx="939444" cy="939444"/>
                </a:xfrm>
              </p:grpSpPr>
              <p:sp>
                <p:nvSpPr>
                  <p:cNvPr id="138" name="Oval 137">
                    <a:extLst>
                      <a:ext uri="{FF2B5EF4-FFF2-40B4-BE49-F238E27FC236}">
                        <a16:creationId xmlns:a16="http://schemas.microsoft.com/office/drawing/2014/main" id="{9F73FC87-717B-FFEF-36B6-FFAC5B210161}"/>
                      </a:ext>
                    </a:extLst>
                  </p:cNvPr>
                  <p:cNvSpPr/>
                  <p:nvPr/>
                </p:nvSpPr>
                <p:spPr>
                  <a:xfrm>
                    <a:off x="2618739" y="656198"/>
                    <a:ext cx="939444" cy="939444"/>
                  </a:xfrm>
                  <a:prstGeom prst="ellipse">
                    <a:avLst/>
                  </a:prstGeom>
                  <a:solidFill>
                    <a:schemeClr val="bg1"/>
                  </a:solidFill>
                  <a:ln w="28575">
                    <a:solidFill>
                      <a:srgbClr val="115E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9" name="Graphic 23" descr="Presentation with media">
                    <a:extLst>
                      <a:ext uri="{FF2B5EF4-FFF2-40B4-BE49-F238E27FC236}">
                        <a16:creationId xmlns:a16="http://schemas.microsoft.com/office/drawing/2014/main" id="{FC0B2274-665B-A85E-D77F-4686252EB1AF}"/>
                      </a:ext>
                    </a:extLst>
                  </p:cNvPr>
                  <p:cNvPicPr>
                    <a:picLocks noChangeAspect="1"/>
                  </p:cNvPicPr>
                  <p:nvPr/>
                </p:nvPicPr>
                <p:blipFill>
                  <a:blip r:embed="rId16" cstate="print">
                    <a:extLst>
                      <a:ext uri="{28A0092B-C50C-407E-A947-70E740481C1C}">
                        <a14:useLocalDpi xmlns:a14="http://schemas.microsoft.com/office/drawing/2010/main"/>
                      </a:ext>
                      <a:ext uri="{96DAC541-7B7A-43D3-8B79-37D633B846F1}">
                        <asvg:svgBlip xmlns:asvg="http://schemas.microsoft.com/office/drawing/2016/SVG/main" r:embed="rId17"/>
                      </a:ext>
                    </a:extLst>
                  </a:blip>
                  <a:srcRect/>
                  <a:stretch/>
                </p:blipFill>
                <p:spPr>
                  <a:xfrm>
                    <a:off x="2687580" y="725041"/>
                    <a:ext cx="801762" cy="801762"/>
                  </a:xfrm>
                  <a:prstGeom prst="rect">
                    <a:avLst/>
                  </a:prstGeom>
                </p:spPr>
              </p:pic>
            </p:grpSp>
            <p:grpSp>
              <p:nvGrpSpPr>
                <p:cNvPr id="120" name="Group 119">
                  <a:extLst>
                    <a:ext uri="{FF2B5EF4-FFF2-40B4-BE49-F238E27FC236}">
                      <a16:creationId xmlns:a16="http://schemas.microsoft.com/office/drawing/2014/main" id="{5B49ECB3-D921-B8EA-66FE-C5A6BE679002}"/>
                    </a:ext>
                  </a:extLst>
                </p:cNvPr>
                <p:cNvGrpSpPr/>
                <p:nvPr/>
              </p:nvGrpSpPr>
              <p:grpSpPr>
                <a:xfrm>
                  <a:off x="1555093" y="3611091"/>
                  <a:ext cx="769111" cy="769111"/>
                  <a:chOff x="-90815" y="4787657"/>
                  <a:chExt cx="457200" cy="457200"/>
                </a:xfrm>
              </p:grpSpPr>
              <p:sp>
                <p:nvSpPr>
                  <p:cNvPr id="135" name="Oval 134">
                    <a:extLst>
                      <a:ext uri="{FF2B5EF4-FFF2-40B4-BE49-F238E27FC236}">
                        <a16:creationId xmlns:a16="http://schemas.microsoft.com/office/drawing/2014/main" id="{643E164A-918F-7CB9-9A07-511A5E4D058C}"/>
                      </a:ext>
                    </a:extLst>
                  </p:cNvPr>
                  <p:cNvSpPr/>
                  <p:nvPr/>
                </p:nvSpPr>
                <p:spPr>
                  <a:xfrm>
                    <a:off x="-90815" y="4787657"/>
                    <a:ext cx="457200" cy="457200"/>
                  </a:xfrm>
                  <a:prstGeom prst="ellipse">
                    <a:avLst/>
                  </a:prstGeom>
                  <a:solidFill>
                    <a:schemeClr val="bg1"/>
                  </a:solidFill>
                  <a:ln w="28575">
                    <a:solidFill>
                      <a:srgbClr val="115E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7" name="Graphic 27" descr="Open book">
                    <a:extLst>
                      <a:ext uri="{FF2B5EF4-FFF2-40B4-BE49-F238E27FC236}">
                        <a16:creationId xmlns:a16="http://schemas.microsoft.com/office/drawing/2014/main" id="{44506B34-9D48-1849-82B5-C4E4CE43D8A4}"/>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1323" y="4877149"/>
                    <a:ext cx="278216" cy="278216"/>
                  </a:xfrm>
                  <a:prstGeom prst="rect">
                    <a:avLst/>
                  </a:prstGeom>
                </p:spPr>
              </p:pic>
            </p:grpSp>
            <p:grpSp>
              <p:nvGrpSpPr>
                <p:cNvPr id="121" name="Group 120">
                  <a:extLst>
                    <a:ext uri="{FF2B5EF4-FFF2-40B4-BE49-F238E27FC236}">
                      <a16:creationId xmlns:a16="http://schemas.microsoft.com/office/drawing/2014/main" id="{ACB22C15-E522-9A12-BF17-4FD786124BDE}"/>
                    </a:ext>
                  </a:extLst>
                </p:cNvPr>
                <p:cNvGrpSpPr/>
                <p:nvPr/>
              </p:nvGrpSpPr>
              <p:grpSpPr>
                <a:xfrm>
                  <a:off x="1103824" y="1475807"/>
                  <a:ext cx="782803" cy="849893"/>
                  <a:chOff x="1125952" y="4088589"/>
                  <a:chExt cx="465339" cy="505221"/>
                </a:xfrm>
              </p:grpSpPr>
              <p:sp>
                <p:nvSpPr>
                  <p:cNvPr id="131" name="Oval 130">
                    <a:extLst>
                      <a:ext uri="{FF2B5EF4-FFF2-40B4-BE49-F238E27FC236}">
                        <a16:creationId xmlns:a16="http://schemas.microsoft.com/office/drawing/2014/main" id="{06D80AB6-846C-335D-2B99-CFF87F38BCF9}"/>
                      </a:ext>
                    </a:extLst>
                  </p:cNvPr>
                  <p:cNvSpPr/>
                  <p:nvPr/>
                </p:nvSpPr>
                <p:spPr>
                  <a:xfrm>
                    <a:off x="1134091" y="4136610"/>
                    <a:ext cx="457200" cy="457200"/>
                  </a:xfrm>
                  <a:prstGeom prst="ellipse">
                    <a:avLst/>
                  </a:prstGeom>
                  <a:solidFill>
                    <a:schemeClr val="bg1"/>
                  </a:solidFill>
                  <a:ln w="28575">
                    <a:solidFill>
                      <a:srgbClr val="115E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3" name="Graphic 30" descr="Programmer">
                    <a:extLst>
                      <a:ext uri="{FF2B5EF4-FFF2-40B4-BE49-F238E27FC236}">
                        <a16:creationId xmlns:a16="http://schemas.microsoft.com/office/drawing/2014/main" id="{06FF2A18-D22D-4CA0-CE86-CEF6955EDE78}"/>
                      </a:ext>
                    </a:extLst>
                  </p:cNvPr>
                  <p:cNvPicPr>
                    <a:picLocks noChangeAspect="1"/>
                  </p:cNvPicPr>
                  <p:nvPr/>
                </p:nvPicPr>
                <p:blipFill>
                  <a:blip r:embed="rId18">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1125952" y="4088589"/>
                    <a:ext cx="459780" cy="459780"/>
                  </a:xfrm>
                  <a:prstGeom prst="rect">
                    <a:avLst/>
                  </a:prstGeom>
                </p:spPr>
              </p:pic>
            </p:grpSp>
            <p:grpSp>
              <p:nvGrpSpPr>
                <p:cNvPr id="122" name="Group 121">
                  <a:extLst>
                    <a:ext uri="{FF2B5EF4-FFF2-40B4-BE49-F238E27FC236}">
                      <a16:creationId xmlns:a16="http://schemas.microsoft.com/office/drawing/2014/main" id="{4DEEAC0A-D219-ACC1-5240-D6450F759E5D}"/>
                    </a:ext>
                  </a:extLst>
                </p:cNvPr>
                <p:cNvGrpSpPr/>
                <p:nvPr/>
              </p:nvGrpSpPr>
              <p:grpSpPr>
                <a:xfrm>
                  <a:off x="325290" y="1650755"/>
                  <a:ext cx="769111" cy="769111"/>
                  <a:chOff x="-113055" y="2689020"/>
                  <a:chExt cx="457200" cy="457200"/>
                </a:xfrm>
              </p:grpSpPr>
              <p:sp>
                <p:nvSpPr>
                  <p:cNvPr id="129" name="Oval 128">
                    <a:extLst>
                      <a:ext uri="{FF2B5EF4-FFF2-40B4-BE49-F238E27FC236}">
                        <a16:creationId xmlns:a16="http://schemas.microsoft.com/office/drawing/2014/main" id="{4825C56A-6B70-AE19-6301-46BBBD6A53B7}"/>
                      </a:ext>
                    </a:extLst>
                  </p:cNvPr>
                  <p:cNvSpPr/>
                  <p:nvPr/>
                </p:nvSpPr>
                <p:spPr>
                  <a:xfrm>
                    <a:off x="-113055" y="2689020"/>
                    <a:ext cx="457200" cy="457200"/>
                  </a:xfrm>
                  <a:prstGeom prst="ellipse">
                    <a:avLst/>
                  </a:prstGeom>
                  <a:solidFill>
                    <a:schemeClr val="bg1"/>
                  </a:solidFill>
                  <a:ln w="28575">
                    <a:solidFill>
                      <a:srgbClr val="115E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0" name="Graphic 33" descr="Computer">
                    <a:extLst>
                      <a:ext uri="{FF2B5EF4-FFF2-40B4-BE49-F238E27FC236}">
                        <a16:creationId xmlns:a16="http://schemas.microsoft.com/office/drawing/2014/main" id="{9E4C9B89-F79E-E602-8D7B-2396B24BA79A}"/>
                      </a:ext>
                    </a:extLst>
                  </p:cNvPr>
                  <p:cNvPicPr>
                    <a:picLocks noChangeAspect="1"/>
                  </p:cNvPicPr>
                  <p:nvPr/>
                </p:nvPicPr>
                <p:blipFill rotWithShape="1">
                  <a:blip r:embed="rId20" cstate="screen">
                    <a:extLst>
                      <a:ext uri="{28A0092B-C50C-407E-A947-70E740481C1C}">
                        <a14:useLocalDpi xmlns:a14="http://schemas.microsoft.com/office/drawing/2010/main"/>
                      </a:ext>
                      <a:ext uri="{96DAC541-7B7A-43D3-8B79-37D633B846F1}">
                        <asvg:svgBlip xmlns:asvg="http://schemas.microsoft.com/office/drawing/2016/SVG/main" r:embed="rId21"/>
                      </a:ext>
                    </a:extLst>
                  </a:blip>
                  <a:srcRect r="33386"/>
                  <a:stretch/>
                </p:blipFill>
                <p:spPr>
                  <a:xfrm>
                    <a:off x="-34433" y="2695931"/>
                    <a:ext cx="299955" cy="450289"/>
                  </a:xfrm>
                  <a:prstGeom prst="rect">
                    <a:avLst/>
                  </a:prstGeom>
                </p:spPr>
              </p:pic>
            </p:grpSp>
            <p:grpSp>
              <p:nvGrpSpPr>
                <p:cNvPr id="123" name="Group 122">
                  <a:extLst>
                    <a:ext uri="{FF2B5EF4-FFF2-40B4-BE49-F238E27FC236}">
                      <a16:creationId xmlns:a16="http://schemas.microsoft.com/office/drawing/2014/main" id="{4EC22A85-8337-8223-2487-677B5140BA9F}"/>
                    </a:ext>
                  </a:extLst>
                </p:cNvPr>
                <p:cNvGrpSpPr/>
                <p:nvPr/>
              </p:nvGrpSpPr>
              <p:grpSpPr>
                <a:xfrm>
                  <a:off x="1220208" y="2875719"/>
                  <a:ext cx="785548" cy="816560"/>
                  <a:chOff x="1819427" y="4442481"/>
                  <a:chExt cx="466971" cy="485406"/>
                </a:xfrm>
              </p:grpSpPr>
              <p:sp>
                <p:nvSpPr>
                  <p:cNvPr id="127" name="Oval 126">
                    <a:extLst>
                      <a:ext uri="{FF2B5EF4-FFF2-40B4-BE49-F238E27FC236}">
                        <a16:creationId xmlns:a16="http://schemas.microsoft.com/office/drawing/2014/main" id="{3ACBE815-142B-A00F-46E0-3A6D0A7A5F2B}"/>
                      </a:ext>
                    </a:extLst>
                  </p:cNvPr>
                  <p:cNvSpPr/>
                  <p:nvPr/>
                </p:nvSpPr>
                <p:spPr>
                  <a:xfrm>
                    <a:off x="1829198" y="4442481"/>
                    <a:ext cx="457200" cy="457200"/>
                  </a:xfrm>
                  <a:prstGeom prst="ellipse">
                    <a:avLst/>
                  </a:prstGeom>
                  <a:solidFill>
                    <a:schemeClr val="bg1"/>
                  </a:solidFill>
                  <a:ln w="28575">
                    <a:solidFill>
                      <a:srgbClr val="115E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8" name="Graphic 36" descr="Helicopter">
                    <a:extLst>
                      <a:ext uri="{FF2B5EF4-FFF2-40B4-BE49-F238E27FC236}">
                        <a16:creationId xmlns:a16="http://schemas.microsoft.com/office/drawing/2014/main" id="{85F8BCF8-BFC0-5154-1259-5C496E51333F}"/>
                      </a:ext>
                    </a:extLst>
                  </p:cNvPr>
                  <p:cNvPicPr>
                    <a:picLocks noChangeAspect="1"/>
                  </p:cNvPicPr>
                  <p:nvPr/>
                </p:nvPicPr>
                <p:blipFill>
                  <a:blip r:embed="rId22">
                    <a:extLst>
                      <a:ext uri="{28A0092B-C50C-407E-A947-70E740481C1C}">
                        <a14:useLocalDpi xmlns:a14="http://schemas.microsoft.com/office/drawing/2010/main"/>
                      </a:ext>
                      <a:ext uri="{96DAC541-7B7A-43D3-8B79-37D633B846F1}">
                        <asvg:svgBlip xmlns:asvg="http://schemas.microsoft.com/office/drawing/2016/SVG/main" r:embed="rId23"/>
                      </a:ext>
                    </a:extLst>
                  </a:blip>
                  <a:srcRect/>
                  <a:stretch/>
                </p:blipFill>
                <p:spPr>
                  <a:xfrm>
                    <a:off x="1819427" y="4470687"/>
                    <a:ext cx="457200" cy="457200"/>
                  </a:xfrm>
                  <a:prstGeom prst="rect">
                    <a:avLst/>
                  </a:prstGeom>
                </p:spPr>
              </p:pic>
            </p:grpSp>
            <p:pic>
              <p:nvPicPr>
                <p:cNvPr id="124" name="Picture 123" descr="A map of the world&#10;&#10;Description automatically generated">
                  <a:extLst>
                    <a:ext uri="{FF2B5EF4-FFF2-40B4-BE49-F238E27FC236}">
                      <a16:creationId xmlns:a16="http://schemas.microsoft.com/office/drawing/2014/main" id="{1A878798-0086-9472-B46C-FBD0DF8978A4}"/>
                    </a:ext>
                  </a:extLst>
                </p:cNvPr>
                <p:cNvPicPr>
                  <a:picLocks noChangeAspect="1"/>
                </p:cNvPicPr>
                <p:nvPr/>
              </p:nvPicPr>
              <p:blipFill>
                <a:blip r:embed="rId24" cstate="print">
                  <a:extLst>
                    <a:ext uri="{28A0092B-C50C-407E-A947-70E740481C1C}">
                      <a14:useLocalDpi xmlns:a14="http://schemas.microsoft.com/office/drawing/2010/main" val="0"/>
                    </a:ext>
                    <a:ext uri="{837473B0-CC2E-450A-ABE3-18F120FF3D39}">
                      <a1611:picAttrSrcUrl xmlns:a1611="http://schemas.microsoft.com/office/drawing/2016/11/main" r:id="rId25"/>
                    </a:ext>
                  </a:extLst>
                </a:blip>
                <a:stretch>
                  <a:fillRect/>
                </a:stretch>
              </p:blipFill>
              <p:spPr>
                <a:xfrm>
                  <a:off x="254461" y="4442661"/>
                  <a:ext cx="3495368" cy="1791376"/>
                </a:xfrm>
                <a:prstGeom prst="rect">
                  <a:avLst/>
                </a:prstGeom>
              </p:spPr>
            </p:pic>
            <p:cxnSp>
              <p:nvCxnSpPr>
                <p:cNvPr id="125" name="Straight Connector 124">
                  <a:extLst>
                    <a:ext uri="{FF2B5EF4-FFF2-40B4-BE49-F238E27FC236}">
                      <a16:creationId xmlns:a16="http://schemas.microsoft.com/office/drawing/2014/main" id="{3E862865-9BCC-5285-492C-3787918CC241}"/>
                    </a:ext>
                  </a:extLst>
                </p:cNvPr>
                <p:cNvCxnSpPr/>
                <p:nvPr/>
              </p:nvCxnSpPr>
              <p:spPr>
                <a:xfrm flipH="1" flipV="1">
                  <a:off x="405581" y="3662370"/>
                  <a:ext cx="658308" cy="780291"/>
                </a:xfrm>
                <a:prstGeom prst="line">
                  <a:avLst/>
                </a:prstGeom>
              </p:spPr>
              <p:style>
                <a:lnRef idx="3">
                  <a:schemeClr val="accent1"/>
                </a:lnRef>
                <a:fillRef idx="0">
                  <a:schemeClr val="accent1"/>
                </a:fillRef>
                <a:effectRef idx="2">
                  <a:schemeClr val="accent1"/>
                </a:effectRef>
                <a:fontRef idx="minor">
                  <a:schemeClr val="tx1"/>
                </a:fontRef>
              </p:style>
            </p:cxnSp>
            <p:cxnSp>
              <p:nvCxnSpPr>
                <p:cNvPr id="126" name="Straight Connector 125">
                  <a:extLst>
                    <a:ext uri="{FF2B5EF4-FFF2-40B4-BE49-F238E27FC236}">
                      <a16:creationId xmlns:a16="http://schemas.microsoft.com/office/drawing/2014/main" id="{B0BC5B9E-7C6B-54B4-45E3-2D52EEAC896D}"/>
                    </a:ext>
                  </a:extLst>
                </p:cNvPr>
                <p:cNvCxnSpPr>
                  <a:cxnSpLocks/>
                </p:cNvCxnSpPr>
                <p:nvPr/>
              </p:nvCxnSpPr>
              <p:spPr>
                <a:xfrm flipV="1">
                  <a:off x="2947694" y="3622991"/>
                  <a:ext cx="595558" cy="823066"/>
                </a:xfrm>
                <a:prstGeom prst="line">
                  <a:avLst/>
                </a:prstGeom>
              </p:spPr>
              <p:style>
                <a:lnRef idx="3">
                  <a:schemeClr val="accent1"/>
                </a:lnRef>
                <a:fillRef idx="0">
                  <a:schemeClr val="accent1"/>
                </a:fillRef>
                <a:effectRef idx="2">
                  <a:schemeClr val="accent1"/>
                </a:effectRef>
                <a:fontRef idx="minor">
                  <a:schemeClr val="tx1"/>
                </a:fontRef>
              </p:style>
            </p:cxnSp>
          </p:grpSp>
          <p:grpSp>
            <p:nvGrpSpPr>
              <p:cNvPr id="51" name="Group 50">
                <a:extLst>
                  <a:ext uri="{FF2B5EF4-FFF2-40B4-BE49-F238E27FC236}">
                    <a16:creationId xmlns:a16="http://schemas.microsoft.com/office/drawing/2014/main" id="{D67C7249-19C1-D9E2-AB1D-053126052A70}"/>
                  </a:ext>
                </a:extLst>
              </p:cNvPr>
              <p:cNvGrpSpPr/>
              <p:nvPr/>
            </p:nvGrpSpPr>
            <p:grpSpPr>
              <a:xfrm>
                <a:off x="2292511" y="2933402"/>
                <a:ext cx="647682" cy="647682"/>
                <a:chOff x="3800088" y="3626411"/>
                <a:chExt cx="914400" cy="914400"/>
              </a:xfrm>
            </p:grpSpPr>
            <p:sp>
              <p:nvSpPr>
                <p:cNvPr id="111" name="Rounded Rectangle 66">
                  <a:extLst>
                    <a:ext uri="{FF2B5EF4-FFF2-40B4-BE49-F238E27FC236}">
                      <a16:creationId xmlns:a16="http://schemas.microsoft.com/office/drawing/2014/main" id="{AEB5F002-1621-3094-6980-8EB2DFF47B59}"/>
                    </a:ext>
                  </a:extLst>
                </p:cNvPr>
                <p:cNvSpPr/>
                <p:nvPr/>
              </p:nvSpPr>
              <p:spPr>
                <a:xfrm>
                  <a:off x="3800088" y="3626411"/>
                  <a:ext cx="914400" cy="914400"/>
                </a:xfrm>
                <a:prstGeom prst="roundRect">
                  <a:avLst>
                    <a:gd name="adj" fmla="val 0"/>
                  </a:avLst>
                </a:prstGeom>
                <a:solidFill>
                  <a:srgbClr val="A6ADD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a:ln>
                      <a:noFill/>
                    </a:ln>
                    <a:solidFill>
                      <a:srgbClr val="FFFFFF"/>
                    </a:solidFill>
                    <a:effectLst/>
                    <a:uLnTx/>
                    <a:uFillTx/>
                    <a:latin typeface="Arial" panose="020B0604020202020204"/>
                    <a:ea typeface="+mn-ea"/>
                    <a:cs typeface="+mn-cs"/>
                  </a:endParaRPr>
                </a:p>
              </p:txBody>
            </p:sp>
            <p:pic>
              <p:nvPicPr>
                <p:cNvPr id="112" name="Graphic 111" descr="Head with gears">
                  <a:extLst>
                    <a:ext uri="{FF2B5EF4-FFF2-40B4-BE49-F238E27FC236}">
                      <a16:creationId xmlns:a16="http://schemas.microsoft.com/office/drawing/2014/main" id="{3EF2B078-0F6C-8B9D-6045-87459323F651}"/>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3874061" y="3700934"/>
                  <a:ext cx="766454" cy="765354"/>
                </a:xfrm>
                <a:prstGeom prst="rect">
                  <a:avLst/>
                </a:prstGeom>
              </p:spPr>
            </p:pic>
          </p:grpSp>
          <p:grpSp>
            <p:nvGrpSpPr>
              <p:cNvPr id="52" name="Group 51">
                <a:extLst>
                  <a:ext uri="{FF2B5EF4-FFF2-40B4-BE49-F238E27FC236}">
                    <a16:creationId xmlns:a16="http://schemas.microsoft.com/office/drawing/2014/main" id="{F0A8021B-0F80-49A6-91F2-BC3CA703A1BB}"/>
                  </a:ext>
                </a:extLst>
              </p:cNvPr>
              <p:cNvGrpSpPr/>
              <p:nvPr/>
            </p:nvGrpSpPr>
            <p:grpSpPr>
              <a:xfrm>
                <a:off x="2295923" y="1493536"/>
                <a:ext cx="647682" cy="647682"/>
                <a:chOff x="3800088" y="1432618"/>
                <a:chExt cx="914400" cy="914400"/>
              </a:xfrm>
            </p:grpSpPr>
            <p:sp>
              <p:nvSpPr>
                <p:cNvPr id="58" name="Rounded Rectangle 106">
                  <a:extLst>
                    <a:ext uri="{FF2B5EF4-FFF2-40B4-BE49-F238E27FC236}">
                      <a16:creationId xmlns:a16="http://schemas.microsoft.com/office/drawing/2014/main" id="{0F25FDB8-0C34-29C3-16DA-21418FD8AA56}"/>
                    </a:ext>
                  </a:extLst>
                </p:cNvPr>
                <p:cNvSpPr/>
                <p:nvPr/>
              </p:nvSpPr>
              <p:spPr>
                <a:xfrm>
                  <a:off x="3800088" y="1432618"/>
                  <a:ext cx="914400" cy="914400"/>
                </a:xfrm>
                <a:prstGeom prst="roundRect">
                  <a:avLst>
                    <a:gd name="adj" fmla="val 0"/>
                  </a:avLst>
                </a:prstGeom>
                <a:solidFill>
                  <a:srgbClr val="83CA8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60" name="Group 59">
                  <a:extLst>
                    <a:ext uri="{FF2B5EF4-FFF2-40B4-BE49-F238E27FC236}">
                      <a16:creationId xmlns:a16="http://schemas.microsoft.com/office/drawing/2014/main" id="{A0EA67AF-4A53-3103-90F7-786D8B2E924C}"/>
                    </a:ext>
                  </a:extLst>
                </p:cNvPr>
                <p:cNvGrpSpPr/>
                <p:nvPr/>
              </p:nvGrpSpPr>
              <p:grpSpPr>
                <a:xfrm>
                  <a:off x="3955506" y="1732556"/>
                  <a:ext cx="603565" cy="314524"/>
                  <a:chOff x="6440051" y="3569278"/>
                  <a:chExt cx="328088" cy="201168"/>
                </a:xfrm>
              </p:grpSpPr>
              <p:grpSp>
                <p:nvGrpSpPr>
                  <p:cNvPr id="61" name="Group 60">
                    <a:extLst>
                      <a:ext uri="{FF2B5EF4-FFF2-40B4-BE49-F238E27FC236}">
                        <a16:creationId xmlns:a16="http://schemas.microsoft.com/office/drawing/2014/main" id="{16BEB15F-2735-E7BE-F8E0-A31D7E1CFEDE}"/>
                      </a:ext>
                    </a:extLst>
                  </p:cNvPr>
                  <p:cNvGrpSpPr/>
                  <p:nvPr/>
                </p:nvGrpSpPr>
                <p:grpSpPr>
                  <a:xfrm>
                    <a:off x="6440051" y="3569278"/>
                    <a:ext cx="163819" cy="201168"/>
                    <a:chOff x="6427082" y="3546443"/>
                    <a:chExt cx="163819" cy="201168"/>
                  </a:xfrm>
                </p:grpSpPr>
                <p:grpSp>
                  <p:nvGrpSpPr>
                    <p:cNvPr id="82" name="Group 81">
                      <a:extLst>
                        <a:ext uri="{FF2B5EF4-FFF2-40B4-BE49-F238E27FC236}">
                          <a16:creationId xmlns:a16="http://schemas.microsoft.com/office/drawing/2014/main" id="{EB5BE55C-F2E4-0F3E-29FB-D529DD36825E}"/>
                        </a:ext>
                      </a:extLst>
                    </p:cNvPr>
                    <p:cNvGrpSpPr/>
                    <p:nvPr/>
                  </p:nvGrpSpPr>
                  <p:grpSpPr>
                    <a:xfrm>
                      <a:off x="6459636" y="3582880"/>
                      <a:ext cx="98739" cy="128286"/>
                      <a:chOff x="-1118205" y="3501693"/>
                      <a:chExt cx="742569" cy="964780"/>
                    </a:xfrm>
                  </p:grpSpPr>
                  <p:sp>
                    <p:nvSpPr>
                      <p:cNvPr id="84" name="Freeform 1190">
                        <a:extLst>
                          <a:ext uri="{FF2B5EF4-FFF2-40B4-BE49-F238E27FC236}">
                            <a16:creationId xmlns:a16="http://schemas.microsoft.com/office/drawing/2014/main" id="{274D1047-F9FD-3C06-D4FD-D2BBB02C84CF}"/>
                          </a:ext>
                        </a:extLst>
                      </p:cNvPr>
                      <p:cNvSpPr/>
                      <p:nvPr/>
                    </p:nvSpPr>
                    <p:spPr>
                      <a:xfrm>
                        <a:off x="-932703" y="3501693"/>
                        <a:ext cx="371274" cy="445891"/>
                      </a:xfrm>
                      <a:custGeom>
                        <a:avLst/>
                        <a:gdLst>
                          <a:gd name="connsiteX0" fmla="*/ 40671 w 81341"/>
                          <a:gd name="connsiteY0" fmla="*/ 5084 h 81341"/>
                          <a:gd name="connsiteX1" fmla="*/ 76258 w 81341"/>
                          <a:gd name="connsiteY1" fmla="*/ 40671 h 81341"/>
                          <a:gd name="connsiteX2" fmla="*/ 40671 w 81341"/>
                          <a:gd name="connsiteY2" fmla="*/ 76258 h 81341"/>
                          <a:gd name="connsiteX3" fmla="*/ 5084 w 81341"/>
                          <a:gd name="connsiteY3" fmla="*/ 40671 h 81341"/>
                          <a:gd name="connsiteX4" fmla="*/ 40671 w 81341"/>
                          <a:gd name="connsiteY4" fmla="*/ 5084 h 81341"/>
                          <a:gd name="connsiteX5" fmla="*/ 40671 w 81341"/>
                          <a:gd name="connsiteY5" fmla="*/ 0 h 81341"/>
                          <a:gd name="connsiteX6" fmla="*/ 0 w 81341"/>
                          <a:gd name="connsiteY6" fmla="*/ 40671 h 81341"/>
                          <a:gd name="connsiteX7" fmla="*/ 40671 w 81341"/>
                          <a:gd name="connsiteY7" fmla="*/ 81342 h 81341"/>
                          <a:gd name="connsiteX8" fmla="*/ 81342 w 81341"/>
                          <a:gd name="connsiteY8" fmla="*/ 40671 h 81341"/>
                          <a:gd name="connsiteX9" fmla="*/ 40671 w 81341"/>
                          <a:gd name="connsiteY9" fmla="*/ 0 h 81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341" h="81341">
                            <a:moveTo>
                              <a:pt x="40671" y="5084"/>
                            </a:moveTo>
                            <a:cubicBezTo>
                              <a:pt x="60325" y="5084"/>
                              <a:pt x="76258" y="21017"/>
                              <a:pt x="76258" y="40671"/>
                            </a:cubicBezTo>
                            <a:cubicBezTo>
                              <a:pt x="76258" y="60325"/>
                              <a:pt x="60325" y="76258"/>
                              <a:pt x="40671" y="76258"/>
                            </a:cubicBezTo>
                            <a:cubicBezTo>
                              <a:pt x="21017" y="76258"/>
                              <a:pt x="5084" y="60325"/>
                              <a:pt x="5084" y="40671"/>
                            </a:cubicBezTo>
                            <a:cubicBezTo>
                              <a:pt x="5103" y="21025"/>
                              <a:pt x="21025" y="5103"/>
                              <a:pt x="40671" y="5084"/>
                            </a:cubicBezTo>
                            <a:moveTo>
                              <a:pt x="40671" y="0"/>
                            </a:moveTo>
                            <a:cubicBezTo>
                              <a:pt x="18209" y="0"/>
                              <a:pt x="0" y="18209"/>
                              <a:pt x="0" y="40671"/>
                            </a:cubicBezTo>
                            <a:cubicBezTo>
                              <a:pt x="0" y="63133"/>
                              <a:pt x="18209" y="81342"/>
                              <a:pt x="40671" y="81342"/>
                            </a:cubicBezTo>
                            <a:cubicBezTo>
                              <a:pt x="63133" y="81342"/>
                              <a:pt x="81342" y="63133"/>
                              <a:pt x="81342" y="40671"/>
                            </a:cubicBezTo>
                            <a:cubicBezTo>
                              <a:pt x="81342" y="18209"/>
                              <a:pt x="63133" y="0"/>
                              <a:pt x="40671" y="0"/>
                            </a:cubicBezTo>
                            <a:close/>
                          </a:path>
                        </a:pathLst>
                      </a:custGeom>
                      <a:solidFill>
                        <a:srgbClr val="FFFFFF"/>
                      </a:solidFill>
                      <a:ln w="3175"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36" b="1"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85" name="Freeform 1191">
                        <a:extLst>
                          <a:ext uri="{FF2B5EF4-FFF2-40B4-BE49-F238E27FC236}">
                            <a16:creationId xmlns:a16="http://schemas.microsoft.com/office/drawing/2014/main" id="{78E0DE5F-4DF4-EFBF-B827-1268E72288D8}"/>
                          </a:ext>
                        </a:extLst>
                      </p:cNvPr>
                      <p:cNvSpPr/>
                      <p:nvPr/>
                    </p:nvSpPr>
                    <p:spPr>
                      <a:xfrm>
                        <a:off x="-1118205" y="4003328"/>
                        <a:ext cx="742569" cy="463145"/>
                      </a:xfrm>
                      <a:custGeom>
                        <a:avLst/>
                        <a:gdLst>
                          <a:gd name="connsiteX0" fmla="*/ 445897 w 891788"/>
                          <a:gd name="connsiteY0" fmla="*/ 27869 h 463143"/>
                          <a:gd name="connsiteX1" fmla="*/ 271385 w 891788"/>
                          <a:gd name="connsiteY1" fmla="*/ 54346 h 463143"/>
                          <a:gd name="connsiteX2" fmla="*/ 65326 w 891788"/>
                          <a:gd name="connsiteY2" fmla="*/ 154667 h 463143"/>
                          <a:gd name="connsiteX3" fmla="*/ 27869 w 891788"/>
                          <a:gd name="connsiteY3" fmla="*/ 229915 h 463143"/>
                          <a:gd name="connsiteX4" fmla="*/ 27869 w 891788"/>
                          <a:gd name="connsiteY4" fmla="*/ 435711 h 463143"/>
                          <a:gd name="connsiteX5" fmla="*/ 863919 w 891788"/>
                          <a:gd name="connsiteY5" fmla="*/ 435711 h 463143"/>
                          <a:gd name="connsiteX6" fmla="*/ 863919 w 891788"/>
                          <a:gd name="connsiteY6" fmla="*/ 229915 h 463143"/>
                          <a:gd name="connsiteX7" fmla="*/ 825952 w 891788"/>
                          <a:gd name="connsiteY7" fmla="*/ 154404 h 463143"/>
                          <a:gd name="connsiteX8" fmla="*/ 620255 w 891788"/>
                          <a:gd name="connsiteY8" fmla="*/ 54346 h 463143"/>
                          <a:gd name="connsiteX9" fmla="*/ 445897 w 891788"/>
                          <a:gd name="connsiteY9" fmla="*/ 27869 h 463143"/>
                          <a:gd name="connsiteX10" fmla="*/ 445897 w 891788"/>
                          <a:gd name="connsiteY10" fmla="*/ 0 h 463143"/>
                          <a:gd name="connsiteX11" fmla="*/ 628083 w 891788"/>
                          <a:gd name="connsiteY11" fmla="*/ 27573 h 463143"/>
                          <a:gd name="connsiteX12" fmla="*/ 843477 w 891788"/>
                          <a:gd name="connsiteY12" fmla="*/ 132724 h 463143"/>
                          <a:gd name="connsiteX13" fmla="*/ 891788 w 891788"/>
                          <a:gd name="connsiteY13" fmla="*/ 229915 h 463143"/>
                          <a:gd name="connsiteX14" fmla="*/ 891788 w 891788"/>
                          <a:gd name="connsiteY14" fmla="*/ 435711 h 463143"/>
                          <a:gd name="connsiteX15" fmla="*/ 891788 w 891788"/>
                          <a:gd name="connsiteY15" fmla="*/ 445897 h 463143"/>
                          <a:gd name="connsiteX16" fmla="*/ 891788 w 891788"/>
                          <a:gd name="connsiteY16" fmla="*/ 463143 h 463143"/>
                          <a:gd name="connsiteX17" fmla="*/ 2086 w 891788"/>
                          <a:gd name="connsiteY17" fmla="*/ 463143 h 463143"/>
                          <a:gd name="connsiteX18" fmla="*/ 2086 w 891788"/>
                          <a:gd name="connsiteY18" fmla="*/ 445897 h 463143"/>
                          <a:gd name="connsiteX19" fmla="*/ 0 w 891788"/>
                          <a:gd name="connsiteY19" fmla="*/ 445897 h 463143"/>
                          <a:gd name="connsiteX20" fmla="*/ 0 w 891788"/>
                          <a:gd name="connsiteY20" fmla="*/ 229915 h 463143"/>
                          <a:gd name="connsiteX21" fmla="*/ 48437 w 891788"/>
                          <a:gd name="connsiteY21" fmla="*/ 132642 h 463143"/>
                          <a:gd name="connsiteX22" fmla="*/ 263870 w 891788"/>
                          <a:gd name="connsiteY22" fmla="*/ 27546 h 463143"/>
                          <a:gd name="connsiteX23" fmla="*/ 445897 w 891788"/>
                          <a:gd name="connsiteY23" fmla="*/ 0 h 46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91788" h="463143">
                            <a:moveTo>
                              <a:pt x="445897" y="27869"/>
                            </a:moveTo>
                            <a:cubicBezTo>
                              <a:pt x="386803" y="28894"/>
                              <a:pt x="328116" y="37797"/>
                              <a:pt x="271385" y="54346"/>
                            </a:cubicBezTo>
                            <a:cubicBezTo>
                              <a:pt x="197546" y="75971"/>
                              <a:pt x="127884" y="109887"/>
                              <a:pt x="65326" y="154667"/>
                            </a:cubicBezTo>
                            <a:cubicBezTo>
                              <a:pt x="42193" y="172872"/>
                              <a:pt x="28450" y="200489"/>
                              <a:pt x="27869" y="229915"/>
                            </a:cubicBezTo>
                            <a:lnTo>
                              <a:pt x="27869" y="435711"/>
                            </a:lnTo>
                            <a:lnTo>
                              <a:pt x="863919" y="435711"/>
                            </a:lnTo>
                            <a:lnTo>
                              <a:pt x="863919" y="229915"/>
                            </a:lnTo>
                            <a:cubicBezTo>
                              <a:pt x="863256" y="200314"/>
                              <a:pt x="849315" y="172587"/>
                              <a:pt x="825952" y="154404"/>
                            </a:cubicBezTo>
                            <a:cubicBezTo>
                              <a:pt x="764842" y="107513"/>
                              <a:pt x="694867" y="73477"/>
                              <a:pt x="620255" y="54346"/>
                            </a:cubicBezTo>
                            <a:cubicBezTo>
                              <a:pt x="563760" y="36958"/>
                              <a:pt x="505001" y="28039"/>
                              <a:pt x="445897" y="27869"/>
                            </a:cubicBezTo>
                            <a:close/>
                            <a:moveTo>
                              <a:pt x="445897" y="0"/>
                            </a:moveTo>
                            <a:cubicBezTo>
                              <a:pt x="507654" y="153"/>
                              <a:pt x="569050" y="9445"/>
                              <a:pt x="628083" y="27573"/>
                            </a:cubicBezTo>
                            <a:cubicBezTo>
                              <a:pt x="706247" y="47719"/>
                              <a:pt x="779522" y="83481"/>
                              <a:pt x="843477" y="132724"/>
                            </a:cubicBezTo>
                            <a:cubicBezTo>
                              <a:pt x="873375" y="156213"/>
                              <a:pt x="891114" y="191899"/>
                              <a:pt x="891788" y="229915"/>
                            </a:cubicBezTo>
                            <a:lnTo>
                              <a:pt x="891788" y="435711"/>
                            </a:lnTo>
                            <a:lnTo>
                              <a:pt x="891788" y="445897"/>
                            </a:lnTo>
                            <a:lnTo>
                              <a:pt x="891788" y="463143"/>
                            </a:lnTo>
                            <a:lnTo>
                              <a:pt x="2086" y="463143"/>
                            </a:lnTo>
                            <a:lnTo>
                              <a:pt x="2086" y="445897"/>
                            </a:lnTo>
                            <a:lnTo>
                              <a:pt x="0" y="445897"/>
                            </a:lnTo>
                            <a:lnTo>
                              <a:pt x="0" y="229915"/>
                            </a:lnTo>
                            <a:cubicBezTo>
                              <a:pt x="691" y="191856"/>
                              <a:pt x="18479" y="156131"/>
                              <a:pt x="48437" y="132642"/>
                            </a:cubicBezTo>
                            <a:cubicBezTo>
                              <a:pt x="113807" y="85713"/>
                              <a:pt x="186648" y="50180"/>
                              <a:pt x="263870" y="27546"/>
                            </a:cubicBezTo>
                            <a:cubicBezTo>
                              <a:pt x="323051" y="10306"/>
                              <a:pt x="384265" y="1041"/>
                              <a:pt x="445897" y="0"/>
                            </a:cubicBezTo>
                            <a:close/>
                          </a:path>
                        </a:pathLst>
                      </a:custGeom>
                      <a:solidFill>
                        <a:srgbClr val="FFFFFF"/>
                      </a:solidFill>
                      <a:ln w="3175" cap="flat" cmpd="sng" algn="ctr">
                        <a:solidFill>
                          <a:srgbClr val="FFFFFF"/>
                        </a:solid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36" b="1"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83" name="Rectangle 82">
                      <a:extLst>
                        <a:ext uri="{FF2B5EF4-FFF2-40B4-BE49-F238E27FC236}">
                          <a16:creationId xmlns:a16="http://schemas.microsoft.com/office/drawing/2014/main" id="{80303AF5-49DB-EE6A-EC14-487E09C2F51C}"/>
                        </a:ext>
                      </a:extLst>
                    </p:cNvPr>
                    <p:cNvSpPr/>
                    <p:nvPr/>
                  </p:nvSpPr>
                  <p:spPr>
                    <a:xfrm>
                      <a:off x="6427082" y="3546443"/>
                      <a:ext cx="163819" cy="201168"/>
                    </a:xfrm>
                    <a:prstGeom prst="rect">
                      <a:avLst/>
                    </a:prstGeom>
                    <a:noFill/>
                    <a:ln w="9525" cap="flat" cmpd="sng" algn="ctr">
                      <a:solidFill>
                        <a:srgbClr val="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36" b="1"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cxnSp>
                <p:nvCxnSpPr>
                  <p:cNvPr id="62" name="Straight Connector 61">
                    <a:extLst>
                      <a:ext uri="{FF2B5EF4-FFF2-40B4-BE49-F238E27FC236}">
                        <a16:creationId xmlns:a16="http://schemas.microsoft.com/office/drawing/2014/main" id="{5268CD06-98C7-CDB1-E344-BFE630087B00}"/>
                      </a:ext>
                    </a:extLst>
                  </p:cNvPr>
                  <p:cNvCxnSpPr>
                    <a:cxnSpLocks/>
                  </p:cNvCxnSpPr>
                  <p:nvPr/>
                </p:nvCxnSpPr>
                <p:spPr>
                  <a:xfrm>
                    <a:off x="6629353" y="3570856"/>
                    <a:ext cx="138786" cy="0"/>
                  </a:xfrm>
                  <a:prstGeom prst="line">
                    <a:avLst/>
                  </a:prstGeom>
                  <a:noFill/>
                  <a:ln w="9525" cap="flat" cmpd="sng" algn="ctr">
                    <a:solidFill>
                      <a:srgbClr val="FFFFFF"/>
                    </a:solidFill>
                    <a:prstDash val="solid"/>
                    <a:miter lim="800000"/>
                  </a:ln>
                  <a:effectLst/>
                </p:spPr>
              </p:cxnSp>
              <p:cxnSp>
                <p:nvCxnSpPr>
                  <p:cNvPr id="76" name="Straight Connector 75">
                    <a:extLst>
                      <a:ext uri="{FF2B5EF4-FFF2-40B4-BE49-F238E27FC236}">
                        <a16:creationId xmlns:a16="http://schemas.microsoft.com/office/drawing/2014/main" id="{02A22254-F532-4EEC-34F8-B27937C05A87}"/>
                      </a:ext>
                    </a:extLst>
                  </p:cNvPr>
                  <p:cNvCxnSpPr>
                    <a:cxnSpLocks/>
                  </p:cNvCxnSpPr>
                  <p:nvPr/>
                </p:nvCxnSpPr>
                <p:spPr>
                  <a:xfrm>
                    <a:off x="6629353" y="3603960"/>
                    <a:ext cx="138786" cy="0"/>
                  </a:xfrm>
                  <a:prstGeom prst="line">
                    <a:avLst/>
                  </a:prstGeom>
                  <a:noFill/>
                  <a:ln w="9525" cap="flat" cmpd="sng" algn="ctr">
                    <a:solidFill>
                      <a:srgbClr val="FFFFFF"/>
                    </a:solidFill>
                    <a:prstDash val="solid"/>
                    <a:miter lim="800000"/>
                  </a:ln>
                  <a:effectLst/>
                </p:spPr>
              </p:cxnSp>
              <p:cxnSp>
                <p:nvCxnSpPr>
                  <p:cNvPr id="77" name="Straight Connector 76">
                    <a:extLst>
                      <a:ext uri="{FF2B5EF4-FFF2-40B4-BE49-F238E27FC236}">
                        <a16:creationId xmlns:a16="http://schemas.microsoft.com/office/drawing/2014/main" id="{CA3CBBDD-8EF0-F36A-A3B3-A06E5817CF9C}"/>
                      </a:ext>
                    </a:extLst>
                  </p:cNvPr>
                  <p:cNvCxnSpPr>
                    <a:cxnSpLocks/>
                  </p:cNvCxnSpPr>
                  <p:nvPr/>
                </p:nvCxnSpPr>
                <p:spPr>
                  <a:xfrm>
                    <a:off x="6629353" y="3637064"/>
                    <a:ext cx="138786" cy="0"/>
                  </a:xfrm>
                  <a:prstGeom prst="line">
                    <a:avLst/>
                  </a:prstGeom>
                  <a:noFill/>
                  <a:ln w="9525" cap="flat" cmpd="sng" algn="ctr">
                    <a:solidFill>
                      <a:srgbClr val="FFFFFF"/>
                    </a:solidFill>
                    <a:prstDash val="solid"/>
                    <a:miter lim="800000"/>
                  </a:ln>
                  <a:effectLst/>
                </p:spPr>
              </p:cxnSp>
              <p:cxnSp>
                <p:nvCxnSpPr>
                  <p:cNvPr id="78" name="Straight Connector 77">
                    <a:extLst>
                      <a:ext uri="{FF2B5EF4-FFF2-40B4-BE49-F238E27FC236}">
                        <a16:creationId xmlns:a16="http://schemas.microsoft.com/office/drawing/2014/main" id="{30EE3552-314F-AC23-6F68-833927816831}"/>
                      </a:ext>
                    </a:extLst>
                  </p:cNvPr>
                  <p:cNvCxnSpPr>
                    <a:cxnSpLocks/>
                  </p:cNvCxnSpPr>
                  <p:nvPr/>
                </p:nvCxnSpPr>
                <p:spPr>
                  <a:xfrm>
                    <a:off x="6629353" y="3670168"/>
                    <a:ext cx="138786" cy="0"/>
                  </a:xfrm>
                  <a:prstGeom prst="line">
                    <a:avLst/>
                  </a:prstGeom>
                  <a:noFill/>
                  <a:ln w="9525" cap="flat" cmpd="sng" algn="ctr">
                    <a:solidFill>
                      <a:srgbClr val="FFFFFF"/>
                    </a:solidFill>
                    <a:prstDash val="solid"/>
                    <a:miter lim="800000"/>
                  </a:ln>
                  <a:effectLst/>
                </p:spPr>
              </p:cxnSp>
              <p:cxnSp>
                <p:nvCxnSpPr>
                  <p:cNvPr id="79" name="Straight Connector 78">
                    <a:extLst>
                      <a:ext uri="{FF2B5EF4-FFF2-40B4-BE49-F238E27FC236}">
                        <a16:creationId xmlns:a16="http://schemas.microsoft.com/office/drawing/2014/main" id="{78B3A7A6-EA75-805D-8573-C1540B292E49}"/>
                      </a:ext>
                    </a:extLst>
                  </p:cNvPr>
                  <p:cNvCxnSpPr>
                    <a:cxnSpLocks/>
                  </p:cNvCxnSpPr>
                  <p:nvPr/>
                </p:nvCxnSpPr>
                <p:spPr>
                  <a:xfrm>
                    <a:off x="6629353" y="3703272"/>
                    <a:ext cx="138786" cy="0"/>
                  </a:xfrm>
                  <a:prstGeom prst="line">
                    <a:avLst/>
                  </a:prstGeom>
                  <a:noFill/>
                  <a:ln w="9525" cap="flat" cmpd="sng" algn="ctr">
                    <a:solidFill>
                      <a:srgbClr val="FFFFFF"/>
                    </a:solidFill>
                    <a:prstDash val="solid"/>
                    <a:miter lim="800000"/>
                  </a:ln>
                  <a:effectLst/>
                </p:spPr>
              </p:cxnSp>
              <p:cxnSp>
                <p:nvCxnSpPr>
                  <p:cNvPr id="80" name="Straight Connector 79">
                    <a:extLst>
                      <a:ext uri="{FF2B5EF4-FFF2-40B4-BE49-F238E27FC236}">
                        <a16:creationId xmlns:a16="http://schemas.microsoft.com/office/drawing/2014/main" id="{37CF4FEA-CDCB-F6B2-457F-6ADD5396BB5E}"/>
                      </a:ext>
                    </a:extLst>
                  </p:cNvPr>
                  <p:cNvCxnSpPr>
                    <a:cxnSpLocks/>
                  </p:cNvCxnSpPr>
                  <p:nvPr/>
                </p:nvCxnSpPr>
                <p:spPr>
                  <a:xfrm>
                    <a:off x="6629353" y="3736376"/>
                    <a:ext cx="138786" cy="0"/>
                  </a:xfrm>
                  <a:prstGeom prst="line">
                    <a:avLst/>
                  </a:prstGeom>
                  <a:noFill/>
                  <a:ln w="9525" cap="flat" cmpd="sng" algn="ctr">
                    <a:solidFill>
                      <a:srgbClr val="FFFFFF"/>
                    </a:solidFill>
                    <a:prstDash val="solid"/>
                    <a:miter lim="800000"/>
                  </a:ln>
                  <a:effectLst/>
                </p:spPr>
              </p:cxnSp>
              <p:cxnSp>
                <p:nvCxnSpPr>
                  <p:cNvPr id="81" name="Straight Connector 80">
                    <a:extLst>
                      <a:ext uri="{FF2B5EF4-FFF2-40B4-BE49-F238E27FC236}">
                        <a16:creationId xmlns:a16="http://schemas.microsoft.com/office/drawing/2014/main" id="{B9842F06-AA25-739C-D8A5-4D212AD1279C}"/>
                      </a:ext>
                    </a:extLst>
                  </p:cNvPr>
                  <p:cNvCxnSpPr>
                    <a:cxnSpLocks/>
                  </p:cNvCxnSpPr>
                  <p:nvPr/>
                </p:nvCxnSpPr>
                <p:spPr>
                  <a:xfrm>
                    <a:off x="6629353" y="3769480"/>
                    <a:ext cx="138786" cy="0"/>
                  </a:xfrm>
                  <a:prstGeom prst="line">
                    <a:avLst/>
                  </a:prstGeom>
                  <a:noFill/>
                  <a:ln w="9525" cap="flat" cmpd="sng" algn="ctr">
                    <a:solidFill>
                      <a:srgbClr val="FFFFFF"/>
                    </a:solidFill>
                    <a:prstDash val="solid"/>
                    <a:miter lim="800000"/>
                  </a:ln>
                  <a:effectLst/>
                </p:spPr>
              </p:cxnSp>
            </p:grpSp>
          </p:grpSp>
          <p:grpSp>
            <p:nvGrpSpPr>
              <p:cNvPr id="54" name="Group 53">
                <a:extLst>
                  <a:ext uri="{FF2B5EF4-FFF2-40B4-BE49-F238E27FC236}">
                    <a16:creationId xmlns:a16="http://schemas.microsoft.com/office/drawing/2014/main" id="{61EAE5CD-C70A-C502-D273-B7EDF801FB83}"/>
                  </a:ext>
                </a:extLst>
              </p:cNvPr>
              <p:cNvGrpSpPr/>
              <p:nvPr/>
            </p:nvGrpSpPr>
            <p:grpSpPr>
              <a:xfrm>
                <a:off x="2284138" y="2217759"/>
                <a:ext cx="647682" cy="647682"/>
                <a:chOff x="3803250" y="2541061"/>
                <a:chExt cx="914400" cy="914400"/>
              </a:xfrm>
            </p:grpSpPr>
            <p:sp>
              <p:nvSpPr>
                <p:cNvPr id="56" name="Rounded Rectangle 107">
                  <a:extLst>
                    <a:ext uri="{FF2B5EF4-FFF2-40B4-BE49-F238E27FC236}">
                      <a16:creationId xmlns:a16="http://schemas.microsoft.com/office/drawing/2014/main" id="{06F84A95-9EF3-EC41-49A1-CD8630D4EBA7}"/>
                    </a:ext>
                  </a:extLst>
                </p:cNvPr>
                <p:cNvSpPr/>
                <p:nvPr/>
              </p:nvSpPr>
              <p:spPr>
                <a:xfrm>
                  <a:off x="3803250" y="2541061"/>
                  <a:ext cx="914400" cy="914400"/>
                </a:xfrm>
                <a:prstGeom prst="roundRect">
                  <a:avLst>
                    <a:gd name="adj" fmla="val 0"/>
                  </a:avLst>
                </a:prstGeom>
                <a:solidFill>
                  <a:srgbClr val="2B82B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57" name="Freeform 840">
                  <a:extLst>
                    <a:ext uri="{FF2B5EF4-FFF2-40B4-BE49-F238E27FC236}">
                      <a16:creationId xmlns:a16="http://schemas.microsoft.com/office/drawing/2014/main" id="{22753C74-33F6-77B3-7311-DB0C7F1AC8EE}"/>
                    </a:ext>
                  </a:extLst>
                </p:cNvPr>
                <p:cNvSpPr/>
                <p:nvPr/>
              </p:nvSpPr>
              <p:spPr>
                <a:xfrm>
                  <a:off x="3963604" y="2831459"/>
                  <a:ext cx="593692" cy="333604"/>
                </a:xfrm>
                <a:custGeom>
                  <a:avLst/>
                  <a:gdLst>
                    <a:gd name="connsiteX0" fmla="*/ 752797 w 798309"/>
                    <a:gd name="connsiteY0" fmla="*/ 101394 h 523900"/>
                    <a:gd name="connsiteX1" fmla="*/ 752657 w 798309"/>
                    <a:gd name="connsiteY1" fmla="*/ 101394 h 523900"/>
                    <a:gd name="connsiteX2" fmla="*/ 728057 w 798309"/>
                    <a:gd name="connsiteY2" fmla="*/ 102169 h 523900"/>
                    <a:gd name="connsiteX3" fmla="*/ 724529 w 798309"/>
                    <a:gd name="connsiteY3" fmla="*/ 64474 h 523900"/>
                    <a:gd name="connsiteX4" fmla="*/ 714460 w 798309"/>
                    <a:gd name="connsiteY4" fmla="*/ 64220 h 523900"/>
                    <a:gd name="connsiteX5" fmla="*/ 685732 w 798309"/>
                    <a:gd name="connsiteY5" fmla="*/ 65609 h 523900"/>
                    <a:gd name="connsiteX6" fmla="*/ 680286 w 798309"/>
                    <a:gd name="connsiteY6" fmla="*/ 2504 h 523900"/>
                    <a:gd name="connsiteX7" fmla="*/ 643767 w 798309"/>
                    <a:gd name="connsiteY7" fmla="*/ 18 h 523900"/>
                    <a:gd name="connsiteX8" fmla="*/ 401147 w 798309"/>
                    <a:gd name="connsiteY8" fmla="*/ 104793 h 523900"/>
                    <a:gd name="connsiteX9" fmla="*/ 397168 w 798309"/>
                    <a:gd name="connsiteY9" fmla="*/ 104793 h 523900"/>
                    <a:gd name="connsiteX10" fmla="*/ 154546 w 798309"/>
                    <a:gd name="connsiteY10" fmla="*/ 18 h 523900"/>
                    <a:gd name="connsiteX11" fmla="*/ 118027 w 798309"/>
                    <a:gd name="connsiteY11" fmla="*/ 2504 h 523900"/>
                    <a:gd name="connsiteX12" fmla="*/ 112582 w 798309"/>
                    <a:gd name="connsiteY12" fmla="*/ 65605 h 523900"/>
                    <a:gd name="connsiteX13" fmla="*/ 83856 w 798309"/>
                    <a:gd name="connsiteY13" fmla="*/ 64216 h 523900"/>
                    <a:gd name="connsiteX14" fmla="*/ 73786 w 798309"/>
                    <a:gd name="connsiteY14" fmla="*/ 64470 h 523900"/>
                    <a:gd name="connsiteX15" fmla="*/ 70262 w 798309"/>
                    <a:gd name="connsiteY15" fmla="*/ 102165 h 523900"/>
                    <a:gd name="connsiteX16" fmla="*/ 45661 w 798309"/>
                    <a:gd name="connsiteY16" fmla="*/ 101391 h 523900"/>
                    <a:gd name="connsiteX17" fmla="*/ 45520 w 798309"/>
                    <a:gd name="connsiteY17" fmla="*/ 101391 h 523900"/>
                    <a:gd name="connsiteX18" fmla="*/ 27464 w 798309"/>
                    <a:gd name="connsiteY18" fmla="*/ 117852 h 523900"/>
                    <a:gd name="connsiteX19" fmla="*/ 84 w 798309"/>
                    <a:gd name="connsiteY19" fmla="*/ 413483 h 523900"/>
                    <a:gd name="connsiteX20" fmla="*/ 16434 w 798309"/>
                    <a:gd name="connsiteY20" fmla="*/ 433305 h 523900"/>
                    <a:gd name="connsiteX21" fmla="*/ 18155 w 798309"/>
                    <a:gd name="connsiteY21" fmla="*/ 433388 h 523900"/>
                    <a:gd name="connsiteX22" fmla="*/ 18751 w 798309"/>
                    <a:gd name="connsiteY22" fmla="*/ 433380 h 523900"/>
                    <a:gd name="connsiteX23" fmla="*/ 38167 w 798309"/>
                    <a:gd name="connsiteY23" fmla="*/ 433080 h 523900"/>
                    <a:gd name="connsiteX24" fmla="*/ 356664 w 798309"/>
                    <a:gd name="connsiteY24" fmla="*/ 517757 h 523900"/>
                    <a:gd name="connsiteX25" fmla="*/ 376801 w 798309"/>
                    <a:gd name="connsiteY25" fmla="*/ 523901 h 523900"/>
                    <a:gd name="connsiteX26" fmla="*/ 421998 w 798309"/>
                    <a:gd name="connsiteY26" fmla="*/ 523901 h 523900"/>
                    <a:gd name="connsiteX27" fmla="*/ 441414 w 798309"/>
                    <a:gd name="connsiteY27" fmla="*/ 518222 h 523900"/>
                    <a:gd name="connsiteX28" fmla="*/ 761578 w 798309"/>
                    <a:gd name="connsiteY28" fmla="*/ 433083 h 523900"/>
                    <a:gd name="connsiteX29" fmla="*/ 779534 w 798309"/>
                    <a:gd name="connsiteY29" fmla="*/ 433358 h 523900"/>
                    <a:gd name="connsiteX30" fmla="*/ 780049 w 798309"/>
                    <a:gd name="connsiteY30" fmla="*/ 433366 h 523900"/>
                    <a:gd name="connsiteX31" fmla="*/ 798310 w 798309"/>
                    <a:gd name="connsiteY31" fmla="*/ 415191 h 523900"/>
                    <a:gd name="connsiteX32" fmla="*/ 798232 w 798309"/>
                    <a:gd name="connsiteY32" fmla="*/ 413459 h 523900"/>
                    <a:gd name="connsiteX33" fmla="*/ 770848 w 798309"/>
                    <a:gd name="connsiteY33" fmla="*/ 117852 h 523900"/>
                    <a:gd name="connsiteX34" fmla="*/ 752797 w 798309"/>
                    <a:gd name="connsiteY34" fmla="*/ 101394 h 523900"/>
                    <a:gd name="connsiteX35" fmla="*/ 367075 w 798309"/>
                    <a:gd name="connsiteY35" fmla="*/ 501804 h 523900"/>
                    <a:gd name="connsiteX36" fmla="*/ 38163 w 798309"/>
                    <a:gd name="connsiteY36" fmla="*/ 414032 h 523900"/>
                    <a:gd name="connsiteX37" fmla="*/ 19139 w 798309"/>
                    <a:gd name="connsiteY37" fmla="*/ 414311 h 523900"/>
                    <a:gd name="connsiteX38" fmla="*/ 46355 w 798309"/>
                    <a:gd name="connsiteY38" fmla="*/ 120452 h 523900"/>
                    <a:gd name="connsiteX39" fmla="*/ 68478 w 798309"/>
                    <a:gd name="connsiteY39" fmla="*/ 121170 h 523900"/>
                    <a:gd name="connsiteX40" fmla="*/ 42986 w 798309"/>
                    <a:gd name="connsiteY40" fmla="*/ 393496 h 523900"/>
                    <a:gd name="connsiteX41" fmla="*/ 51749 w 798309"/>
                    <a:gd name="connsiteY41" fmla="*/ 393339 h 523900"/>
                    <a:gd name="connsiteX42" fmla="*/ 367465 w 798309"/>
                    <a:gd name="connsiteY42" fmla="*/ 501163 h 523900"/>
                    <a:gd name="connsiteX43" fmla="*/ 370144 w 798309"/>
                    <a:gd name="connsiteY43" fmla="*/ 503270 h 523900"/>
                    <a:gd name="connsiteX44" fmla="*/ 367075 w 798309"/>
                    <a:gd name="connsiteY44" fmla="*/ 501804 h 523900"/>
                    <a:gd name="connsiteX45" fmla="*/ 389475 w 798309"/>
                    <a:gd name="connsiteY45" fmla="*/ 494424 h 523900"/>
                    <a:gd name="connsiteX46" fmla="*/ 63900 w 798309"/>
                    <a:gd name="connsiteY46" fmla="*/ 374478 h 523900"/>
                    <a:gd name="connsiteX47" fmla="*/ 91150 w 798309"/>
                    <a:gd name="connsiteY47" fmla="*/ 83371 h 523900"/>
                    <a:gd name="connsiteX48" fmla="*/ 110950 w 798309"/>
                    <a:gd name="connsiteY48" fmla="*/ 84531 h 523900"/>
                    <a:gd name="connsiteX49" fmla="*/ 88411 w 798309"/>
                    <a:gd name="connsiteY49" fmla="*/ 345738 h 523900"/>
                    <a:gd name="connsiteX50" fmla="*/ 389630 w 798309"/>
                    <a:gd name="connsiteY50" fmla="*/ 491699 h 523900"/>
                    <a:gd name="connsiteX51" fmla="*/ 389630 w 798309"/>
                    <a:gd name="connsiteY51" fmla="*/ 494349 h 523900"/>
                    <a:gd name="connsiteX52" fmla="*/ 389475 w 798309"/>
                    <a:gd name="connsiteY52" fmla="*/ 494422 h 523900"/>
                    <a:gd name="connsiteX53" fmla="*/ 389475 w 798309"/>
                    <a:gd name="connsiteY53" fmla="*/ 465380 h 523900"/>
                    <a:gd name="connsiteX54" fmla="*/ 108914 w 798309"/>
                    <a:gd name="connsiteY54" fmla="*/ 329734 h 523900"/>
                    <a:gd name="connsiteX55" fmla="*/ 135665 w 798309"/>
                    <a:gd name="connsiteY55" fmla="*/ 19722 h 523900"/>
                    <a:gd name="connsiteX56" fmla="*/ 154548 w 798309"/>
                    <a:gd name="connsiteY56" fmla="*/ 19074 h 523900"/>
                    <a:gd name="connsiteX57" fmla="*/ 385326 w 798309"/>
                    <a:gd name="connsiteY57" fmla="*/ 119868 h 523900"/>
                    <a:gd name="connsiteX58" fmla="*/ 389630 w 798309"/>
                    <a:gd name="connsiteY58" fmla="*/ 124414 h 523900"/>
                    <a:gd name="connsiteX59" fmla="*/ 389630 w 798309"/>
                    <a:gd name="connsiteY59" fmla="*/ 465314 h 523900"/>
                    <a:gd name="connsiteX60" fmla="*/ 389473 w 798309"/>
                    <a:gd name="connsiteY60" fmla="*/ 465378 h 523900"/>
                    <a:gd name="connsiteX61" fmla="*/ 408680 w 798309"/>
                    <a:gd name="connsiteY61" fmla="*/ 124424 h 523900"/>
                    <a:gd name="connsiteX62" fmla="*/ 412989 w 798309"/>
                    <a:gd name="connsiteY62" fmla="*/ 119873 h 523900"/>
                    <a:gd name="connsiteX63" fmla="*/ 643769 w 798309"/>
                    <a:gd name="connsiteY63" fmla="*/ 19072 h 523900"/>
                    <a:gd name="connsiteX64" fmla="*/ 662650 w 798309"/>
                    <a:gd name="connsiteY64" fmla="*/ 19720 h 523900"/>
                    <a:gd name="connsiteX65" fmla="*/ 689401 w 798309"/>
                    <a:gd name="connsiteY65" fmla="*/ 329733 h 523900"/>
                    <a:gd name="connsiteX66" fmla="*/ 408837 w 798309"/>
                    <a:gd name="connsiteY66" fmla="*/ 465378 h 523900"/>
                    <a:gd name="connsiteX67" fmla="*/ 408680 w 798309"/>
                    <a:gd name="connsiteY67" fmla="*/ 465310 h 523900"/>
                    <a:gd name="connsiteX68" fmla="*/ 408680 w 798309"/>
                    <a:gd name="connsiteY68" fmla="*/ 494354 h 523900"/>
                    <a:gd name="connsiteX69" fmla="*/ 408680 w 798309"/>
                    <a:gd name="connsiteY69" fmla="*/ 491704 h 523900"/>
                    <a:gd name="connsiteX70" fmla="*/ 709904 w 798309"/>
                    <a:gd name="connsiteY70" fmla="*/ 345743 h 523900"/>
                    <a:gd name="connsiteX71" fmla="*/ 687364 w 798309"/>
                    <a:gd name="connsiteY71" fmla="*/ 84533 h 523900"/>
                    <a:gd name="connsiteX72" fmla="*/ 707164 w 798309"/>
                    <a:gd name="connsiteY72" fmla="*/ 83373 h 523900"/>
                    <a:gd name="connsiteX73" fmla="*/ 734414 w 798309"/>
                    <a:gd name="connsiteY73" fmla="*/ 374478 h 523900"/>
                    <a:gd name="connsiteX74" fmla="*/ 408836 w 798309"/>
                    <a:gd name="connsiteY74" fmla="*/ 494422 h 523900"/>
                    <a:gd name="connsiteX75" fmla="*/ 408680 w 798309"/>
                    <a:gd name="connsiteY75" fmla="*/ 494349 h 523900"/>
                    <a:gd name="connsiteX76" fmla="*/ 761573 w 798309"/>
                    <a:gd name="connsiteY76" fmla="*/ 414034 h 523900"/>
                    <a:gd name="connsiteX77" fmla="*/ 431328 w 798309"/>
                    <a:gd name="connsiteY77" fmla="*/ 502059 h 523900"/>
                    <a:gd name="connsiteX78" fmla="*/ 427439 w 798309"/>
                    <a:gd name="connsiteY78" fmla="*/ 503869 h 523900"/>
                    <a:gd name="connsiteX79" fmla="*/ 430598 w 798309"/>
                    <a:gd name="connsiteY79" fmla="*/ 501342 h 523900"/>
                    <a:gd name="connsiteX80" fmla="*/ 746564 w 798309"/>
                    <a:gd name="connsiteY80" fmla="*/ 393347 h 523900"/>
                    <a:gd name="connsiteX81" fmla="*/ 755327 w 798309"/>
                    <a:gd name="connsiteY81" fmla="*/ 393503 h 523900"/>
                    <a:gd name="connsiteX82" fmla="*/ 729835 w 798309"/>
                    <a:gd name="connsiteY82" fmla="*/ 121170 h 523900"/>
                    <a:gd name="connsiteX83" fmla="*/ 751958 w 798309"/>
                    <a:gd name="connsiteY83" fmla="*/ 120452 h 523900"/>
                    <a:gd name="connsiteX84" fmla="*/ 779173 w 798309"/>
                    <a:gd name="connsiteY84" fmla="*/ 414283 h 523900"/>
                    <a:gd name="connsiteX85" fmla="*/ 761573 w 798309"/>
                    <a:gd name="connsiteY85" fmla="*/ 414030 h 5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798309" h="523900">
                      <a:moveTo>
                        <a:pt x="752797" y="101394"/>
                      </a:moveTo>
                      <a:lnTo>
                        <a:pt x="752657" y="101394"/>
                      </a:lnTo>
                      <a:cubicBezTo>
                        <a:pt x="746138" y="101446"/>
                        <a:pt x="737813" y="101657"/>
                        <a:pt x="728057" y="102169"/>
                      </a:cubicBezTo>
                      <a:lnTo>
                        <a:pt x="724529" y="64474"/>
                      </a:lnTo>
                      <a:cubicBezTo>
                        <a:pt x="724529" y="64474"/>
                        <a:pt x="721011" y="64220"/>
                        <a:pt x="714460" y="64220"/>
                      </a:cubicBezTo>
                      <a:cubicBezTo>
                        <a:pt x="707872" y="64220"/>
                        <a:pt x="697982" y="64560"/>
                        <a:pt x="685732" y="65609"/>
                      </a:cubicBezTo>
                      <a:lnTo>
                        <a:pt x="680286" y="2504"/>
                      </a:lnTo>
                      <a:cubicBezTo>
                        <a:pt x="668199" y="697"/>
                        <a:pt x="655986" y="-134"/>
                        <a:pt x="643767" y="18"/>
                      </a:cubicBezTo>
                      <a:cubicBezTo>
                        <a:pt x="551942" y="169"/>
                        <a:pt x="464216" y="38054"/>
                        <a:pt x="401147" y="104793"/>
                      </a:cubicBezTo>
                      <a:lnTo>
                        <a:pt x="397168" y="104793"/>
                      </a:lnTo>
                      <a:cubicBezTo>
                        <a:pt x="334096" y="38057"/>
                        <a:pt x="246370" y="173"/>
                        <a:pt x="154546" y="18"/>
                      </a:cubicBezTo>
                      <a:cubicBezTo>
                        <a:pt x="142326" y="-135"/>
                        <a:pt x="130113" y="696"/>
                        <a:pt x="118027" y="2504"/>
                      </a:cubicBezTo>
                      <a:lnTo>
                        <a:pt x="112582" y="65605"/>
                      </a:lnTo>
                      <a:cubicBezTo>
                        <a:pt x="100329" y="64557"/>
                        <a:pt x="90441" y="64216"/>
                        <a:pt x="83856" y="64216"/>
                      </a:cubicBezTo>
                      <a:cubicBezTo>
                        <a:pt x="77308" y="64216"/>
                        <a:pt x="73786" y="64470"/>
                        <a:pt x="73786" y="64470"/>
                      </a:cubicBezTo>
                      <a:lnTo>
                        <a:pt x="70262" y="102165"/>
                      </a:lnTo>
                      <a:cubicBezTo>
                        <a:pt x="60505" y="101653"/>
                        <a:pt x="52179" y="101442"/>
                        <a:pt x="45661" y="101391"/>
                      </a:cubicBezTo>
                      <a:lnTo>
                        <a:pt x="45520" y="101391"/>
                      </a:lnTo>
                      <a:cubicBezTo>
                        <a:pt x="36152" y="101389"/>
                        <a:pt x="28326" y="108524"/>
                        <a:pt x="27464" y="117852"/>
                      </a:cubicBezTo>
                      <a:lnTo>
                        <a:pt x="84" y="413483"/>
                      </a:lnTo>
                      <a:cubicBezTo>
                        <a:pt x="-875" y="423472"/>
                        <a:pt x="6445" y="432346"/>
                        <a:pt x="16434" y="433305"/>
                      </a:cubicBezTo>
                      <a:cubicBezTo>
                        <a:pt x="17006" y="433360"/>
                        <a:pt x="17580" y="433388"/>
                        <a:pt x="18155" y="433388"/>
                      </a:cubicBezTo>
                      <a:cubicBezTo>
                        <a:pt x="18353" y="433388"/>
                        <a:pt x="18552" y="433388"/>
                        <a:pt x="18751" y="433380"/>
                      </a:cubicBezTo>
                      <a:cubicBezTo>
                        <a:pt x="24267" y="433203"/>
                        <a:pt x="30774" y="433080"/>
                        <a:pt x="38167" y="433080"/>
                      </a:cubicBezTo>
                      <a:cubicBezTo>
                        <a:pt x="104848" y="433080"/>
                        <a:pt x="242609" y="443247"/>
                        <a:pt x="356664" y="517757"/>
                      </a:cubicBezTo>
                      <a:cubicBezTo>
                        <a:pt x="362636" y="521718"/>
                        <a:pt x="369634" y="523853"/>
                        <a:pt x="376801" y="523901"/>
                      </a:cubicBezTo>
                      <a:lnTo>
                        <a:pt x="421998" y="523901"/>
                      </a:lnTo>
                      <a:cubicBezTo>
                        <a:pt x="428873" y="523860"/>
                        <a:pt x="435600" y="521893"/>
                        <a:pt x="441414" y="518222"/>
                      </a:cubicBezTo>
                      <a:cubicBezTo>
                        <a:pt x="561666" y="443290"/>
                        <a:pt x="696844" y="433083"/>
                        <a:pt x="761578" y="433083"/>
                      </a:cubicBezTo>
                      <a:cubicBezTo>
                        <a:pt x="768370" y="433083"/>
                        <a:pt x="774392" y="433195"/>
                        <a:pt x="779534" y="433358"/>
                      </a:cubicBezTo>
                      <a:lnTo>
                        <a:pt x="780049" y="433366"/>
                      </a:lnTo>
                      <a:cubicBezTo>
                        <a:pt x="790111" y="433390"/>
                        <a:pt x="798286" y="425253"/>
                        <a:pt x="798310" y="415191"/>
                      </a:cubicBezTo>
                      <a:cubicBezTo>
                        <a:pt x="798312" y="414613"/>
                        <a:pt x="798285" y="414034"/>
                        <a:pt x="798232" y="413459"/>
                      </a:cubicBezTo>
                      <a:lnTo>
                        <a:pt x="770848" y="117852"/>
                      </a:lnTo>
                      <a:cubicBezTo>
                        <a:pt x="769984" y="108527"/>
                        <a:pt x="762162" y="101394"/>
                        <a:pt x="752797" y="101394"/>
                      </a:cubicBezTo>
                      <a:close/>
                      <a:moveTo>
                        <a:pt x="367075" y="501804"/>
                      </a:moveTo>
                      <a:cubicBezTo>
                        <a:pt x="250169" y="425435"/>
                        <a:pt x="110822" y="414032"/>
                        <a:pt x="38163" y="414032"/>
                      </a:cubicBezTo>
                      <a:cubicBezTo>
                        <a:pt x="31686" y="414032"/>
                        <a:pt x="25288" y="414127"/>
                        <a:pt x="19139" y="414311"/>
                      </a:cubicBezTo>
                      <a:lnTo>
                        <a:pt x="46355" y="120452"/>
                      </a:lnTo>
                      <a:cubicBezTo>
                        <a:pt x="52097" y="120507"/>
                        <a:pt x="59580" y="120703"/>
                        <a:pt x="68478" y="121170"/>
                      </a:cubicBezTo>
                      <a:lnTo>
                        <a:pt x="42986" y="393496"/>
                      </a:lnTo>
                      <a:cubicBezTo>
                        <a:pt x="42986" y="393496"/>
                        <a:pt x="46063" y="393339"/>
                        <a:pt x="51749" y="393339"/>
                      </a:cubicBezTo>
                      <a:cubicBezTo>
                        <a:pt x="88967" y="393339"/>
                        <a:pt x="237968" y="400058"/>
                        <a:pt x="367465" y="501163"/>
                      </a:cubicBezTo>
                      <a:cubicBezTo>
                        <a:pt x="368359" y="501861"/>
                        <a:pt x="370263" y="503067"/>
                        <a:pt x="370144" y="503270"/>
                      </a:cubicBezTo>
                      <a:cubicBezTo>
                        <a:pt x="369042" y="502968"/>
                        <a:pt x="368003" y="502472"/>
                        <a:pt x="367075" y="501804"/>
                      </a:cubicBezTo>
                      <a:close/>
                      <a:moveTo>
                        <a:pt x="389475" y="494424"/>
                      </a:moveTo>
                      <a:cubicBezTo>
                        <a:pt x="264804" y="391490"/>
                        <a:pt x="120914" y="376194"/>
                        <a:pt x="63900" y="374478"/>
                      </a:cubicBezTo>
                      <a:lnTo>
                        <a:pt x="91150" y="83371"/>
                      </a:lnTo>
                      <a:cubicBezTo>
                        <a:pt x="96553" y="83517"/>
                        <a:pt x="103247" y="83873"/>
                        <a:pt x="110950" y="84531"/>
                      </a:cubicBezTo>
                      <a:lnTo>
                        <a:pt x="88411" y="345738"/>
                      </a:lnTo>
                      <a:cubicBezTo>
                        <a:pt x="88411" y="345738"/>
                        <a:pt x="264230" y="367107"/>
                        <a:pt x="389630" y="491699"/>
                      </a:cubicBezTo>
                      <a:lnTo>
                        <a:pt x="389630" y="494349"/>
                      </a:lnTo>
                      <a:cubicBezTo>
                        <a:pt x="389630" y="494460"/>
                        <a:pt x="389560" y="494492"/>
                        <a:pt x="389475" y="494422"/>
                      </a:cubicBezTo>
                      <a:close/>
                      <a:moveTo>
                        <a:pt x="389475" y="465380"/>
                      </a:moveTo>
                      <a:cubicBezTo>
                        <a:pt x="285450" y="370067"/>
                        <a:pt x="156255" y="338461"/>
                        <a:pt x="108914" y="329734"/>
                      </a:cubicBezTo>
                      <a:lnTo>
                        <a:pt x="135665" y="19722"/>
                      </a:lnTo>
                      <a:cubicBezTo>
                        <a:pt x="140791" y="19357"/>
                        <a:pt x="147160" y="19074"/>
                        <a:pt x="154548" y="19074"/>
                      </a:cubicBezTo>
                      <a:cubicBezTo>
                        <a:pt x="242124" y="19209"/>
                        <a:pt x="325710" y="55715"/>
                        <a:pt x="385326" y="119868"/>
                      </a:cubicBezTo>
                      <a:lnTo>
                        <a:pt x="389630" y="124414"/>
                      </a:lnTo>
                      <a:lnTo>
                        <a:pt x="389630" y="465314"/>
                      </a:lnTo>
                      <a:cubicBezTo>
                        <a:pt x="389630" y="465427"/>
                        <a:pt x="389559" y="465456"/>
                        <a:pt x="389473" y="465378"/>
                      </a:cubicBezTo>
                      <a:close/>
                      <a:moveTo>
                        <a:pt x="408680" y="124424"/>
                      </a:moveTo>
                      <a:lnTo>
                        <a:pt x="412989" y="119873"/>
                      </a:lnTo>
                      <a:cubicBezTo>
                        <a:pt x="472604" y="55715"/>
                        <a:pt x="556190" y="19206"/>
                        <a:pt x="643769" y="19072"/>
                      </a:cubicBezTo>
                      <a:cubicBezTo>
                        <a:pt x="651156" y="19072"/>
                        <a:pt x="657526" y="19357"/>
                        <a:pt x="662650" y="19720"/>
                      </a:cubicBezTo>
                      <a:lnTo>
                        <a:pt x="689401" y="329733"/>
                      </a:lnTo>
                      <a:cubicBezTo>
                        <a:pt x="642062" y="338459"/>
                        <a:pt x="512863" y="370065"/>
                        <a:pt x="408837" y="465378"/>
                      </a:cubicBezTo>
                      <a:cubicBezTo>
                        <a:pt x="408752" y="465456"/>
                        <a:pt x="408680" y="465427"/>
                        <a:pt x="408680" y="465310"/>
                      </a:cubicBezTo>
                      <a:close/>
                      <a:moveTo>
                        <a:pt x="408680" y="494354"/>
                      </a:moveTo>
                      <a:lnTo>
                        <a:pt x="408680" y="491704"/>
                      </a:lnTo>
                      <a:cubicBezTo>
                        <a:pt x="534081" y="367111"/>
                        <a:pt x="709904" y="345743"/>
                        <a:pt x="709904" y="345743"/>
                      </a:cubicBezTo>
                      <a:lnTo>
                        <a:pt x="687364" y="84533"/>
                      </a:lnTo>
                      <a:cubicBezTo>
                        <a:pt x="695063" y="83875"/>
                        <a:pt x="701760" y="83519"/>
                        <a:pt x="707164" y="83373"/>
                      </a:cubicBezTo>
                      <a:lnTo>
                        <a:pt x="734414" y="374478"/>
                      </a:lnTo>
                      <a:cubicBezTo>
                        <a:pt x="677401" y="376193"/>
                        <a:pt x="533511" y="391485"/>
                        <a:pt x="408836" y="494422"/>
                      </a:cubicBezTo>
                      <a:cubicBezTo>
                        <a:pt x="408751" y="494492"/>
                        <a:pt x="408680" y="494460"/>
                        <a:pt x="408680" y="494349"/>
                      </a:cubicBezTo>
                      <a:close/>
                      <a:moveTo>
                        <a:pt x="761573" y="414034"/>
                      </a:moveTo>
                      <a:cubicBezTo>
                        <a:pt x="690993" y="414034"/>
                        <a:pt x="554238" y="425464"/>
                        <a:pt x="431328" y="502059"/>
                      </a:cubicBezTo>
                      <a:cubicBezTo>
                        <a:pt x="430142" y="502875"/>
                        <a:pt x="428828" y="503488"/>
                        <a:pt x="427439" y="503869"/>
                      </a:cubicBezTo>
                      <a:cubicBezTo>
                        <a:pt x="427229" y="503551"/>
                        <a:pt x="429547" y="502164"/>
                        <a:pt x="430598" y="501342"/>
                      </a:cubicBezTo>
                      <a:cubicBezTo>
                        <a:pt x="560161" y="400054"/>
                        <a:pt x="709335" y="393345"/>
                        <a:pt x="746564" y="393347"/>
                      </a:cubicBezTo>
                      <a:cubicBezTo>
                        <a:pt x="752245" y="393347"/>
                        <a:pt x="755327" y="393503"/>
                        <a:pt x="755327" y="393503"/>
                      </a:cubicBezTo>
                      <a:lnTo>
                        <a:pt x="729835" y="121170"/>
                      </a:lnTo>
                      <a:cubicBezTo>
                        <a:pt x="738731" y="120703"/>
                        <a:pt x="746218" y="120503"/>
                        <a:pt x="751958" y="120452"/>
                      </a:cubicBezTo>
                      <a:lnTo>
                        <a:pt x="779173" y="414283"/>
                      </a:lnTo>
                      <a:cubicBezTo>
                        <a:pt x="774074" y="414132"/>
                        <a:pt x="768175" y="414030"/>
                        <a:pt x="761573" y="41403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36" b="1"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grpSp>
        <p:sp>
          <p:nvSpPr>
            <p:cNvPr id="157" name="Rectangle 156">
              <a:extLst>
                <a:ext uri="{FF2B5EF4-FFF2-40B4-BE49-F238E27FC236}">
                  <a16:creationId xmlns:a16="http://schemas.microsoft.com/office/drawing/2014/main" id="{D8B57BE4-D21A-A5AE-7AC8-82964EED2C20}"/>
                </a:ext>
              </a:extLst>
            </p:cNvPr>
            <p:cNvSpPr/>
            <p:nvPr/>
          </p:nvSpPr>
          <p:spPr>
            <a:xfrm rot="16200000">
              <a:off x="-1132800" y="5035202"/>
              <a:ext cx="2756544" cy="2858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4</a:t>
              </a:r>
              <a:r>
                <a:rPr kumimoji="0" lang="en-US" sz="1800" b="1" i="0" u="none" strike="noStrike" kern="0" cap="none" spc="0" normalizeH="0" baseline="3000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th</a:t>
              </a:r>
              <a:r>
                <a:rPr kumimoji="0" lang="en-US" sz="1800" b="1"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Estate Learner Data</a:t>
              </a:r>
            </a:p>
          </p:txBody>
        </p:sp>
        <p:grpSp>
          <p:nvGrpSpPr>
            <p:cNvPr id="158" name="Group 157">
              <a:extLst>
                <a:ext uri="{FF2B5EF4-FFF2-40B4-BE49-F238E27FC236}">
                  <a16:creationId xmlns:a16="http://schemas.microsoft.com/office/drawing/2014/main" id="{F6301A55-495D-117E-DAED-F62DE986BD9E}"/>
                </a:ext>
              </a:extLst>
            </p:cNvPr>
            <p:cNvGrpSpPr/>
            <p:nvPr/>
          </p:nvGrpSpPr>
          <p:grpSpPr>
            <a:xfrm>
              <a:off x="3033911" y="1446322"/>
              <a:ext cx="2009785" cy="2060121"/>
              <a:chOff x="271135" y="1305078"/>
              <a:chExt cx="2780716" cy="2850361"/>
            </a:xfrm>
          </p:grpSpPr>
          <p:sp>
            <p:nvSpPr>
              <p:cNvPr id="159" name="Rectangle 158">
                <a:extLst>
                  <a:ext uri="{FF2B5EF4-FFF2-40B4-BE49-F238E27FC236}">
                    <a16:creationId xmlns:a16="http://schemas.microsoft.com/office/drawing/2014/main" id="{11005203-0AB2-A82A-CC23-EF88CD63342A}"/>
                  </a:ext>
                </a:extLst>
              </p:cNvPr>
              <p:cNvSpPr>
                <a:spLocks/>
              </p:cNvSpPr>
              <p:nvPr/>
            </p:nvSpPr>
            <p:spPr>
              <a:xfrm>
                <a:off x="271135" y="1305078"/>
                <a:ext cx="2780716" cy="2850361"/>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60" name="Group 159">
                <a:extLst>
                  <a:ext uri="{FF2B5EF4-FFF2-40B4-BE49-F238E27FC236}">
                    <a16:creationId xmlns:a16="http://schemas.microsoft.com/office/drawing/2014/main" id="{93274AF1-B28B-5FED-9ABA-19414753E052}"/>
                  </a:ext>
                </a:extLst>
              </p:cNvPr>
              <p:cNvGrpSpPr/>
              <p:nvPr/>
            </p:nvGrpSpPr>
            <p:grpSpPr>
              <a:xfrm>
                <a:off x="349246" y="1394085"/>
                <a:ext cx="1968766" cy="2680073"/>
                <a:chOff x="254461" y="1475807"/>
                <a:chExt cx="3495368" cy="4758230"/>
              </a:xfrm>
            </p:grpSpPr>
            <p:grpSp>
              <p:nvGrpSpPr>
                <p:cNvPr id="182" name="Group 181">
                  <a:extLst>
                    <a:ext uri="{FF2B5EF4-FFF2-40B4-BE49-F238E27FC236}">
                      <a16:creationId xmlns:a16="http://schemas.microsoft.com/office/drawing/2014/main" id="{3D66DE7B-CB54-D6E2-4009-83FDF8D968FB}"/>
                    </a:ext>
                  </a:extLst>
                </p:cNvPr>
                <p:cNvGrpSpPr/>
                <p:nvPr/>
              </p:nvGrpSpPr>
              <p:grpSpPr>
                <a:xfrm>
                  <a:off x="2459081" y="2051786"/>
                  <a:ext cx="769111" cy="769111"/>
                  <a:chOff x="803578" y="4034944"/>
                  <a:chExt cx="457200" cy="457200"/>
                </a:xfrm>
              </p:grpSpPr>
              <p:sp>
                <p:nvSpPr>
                  <p:cNvPr id="226" name="Oval 225">
                    <a:extLst>
                      <a:ext uri="{FF2B5EF4-FFF2-40B4-BE49-F238E27FC236}">
                        <a16:creationId xmlns:a16="http://schemas.microsoft.com/office/drawing/2014/main" id="{3C314948-A56F-2DBC-B837-992E859F1E87}"/>
                      </a:ext>
                    </a:extLst>
                  </p:cNvPr>
                  <p:cNvSpPr/>
                  <p:nvPr/>
                </p:nvSpPr>
                <p:spPr>
                  <a:xfrm>
                    <a:off x="803578" y="4034944"/>
                    <a:ext cx="457200" cy="457200"/>
                  </a:xfrm>
                  <a:prstGeom prst="ellipse">
                    <a:avLst/>
                  </a:prstGeom>
                  <a:solidFill>
                    <a:schemeClr val="bg1"/>
                  </a:solidFill>
                  <a:ln w="28575">
                    <a:solidFill>
                      <a:srgbClr val="115E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7" name="Graphic 4" descr="Game controller">
                    <a:extLst>
                      <a:ext uri="{FF2B5EF4-FFF2-40B4-BE49-F238E27FC236}">
                        <a16:creationId xmlns:a16="http://schemas.microsoft.com/office/drawing/2014/main" id="{5268ADA0-24DF-5140-F9E1-42D693AE004D}"/>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51246" y="4082612"/>
                    <a:ext cx="361864" cy="361864"/>
                  </a:xfrm>
                  <a:prstGeom prst="rect">
                    <a:avLst/>
                  </a:prstGeom>
                </p:spPr>
              </p:pic>
            </p:grpSp>
            <p:grpSp>
              <p:nvGrpSpPr>
                <p:cNvPr id="183" name="Group 182">
                  <a:extLst>
                    <a:ext uri="{FF2B5EF4-FFF2-40B4-BE49-F238E27FC236}">
                      <a16:creationId xmlns:a16="http://schemas.microsoft.com/office/drawing/2014/main" id="{4360E560-B2EF-8106-7650-E457A41FAB8F}"/>
                    </a:ext>
                  </a:extLst>
                </p:cNvPr>
                <p:cNvGrpSpPr/>
                <p:nvPr/>
              </p:nvGrpSpPr>
              <p:grpSpPr>
                <a:xfrm>
                  <a:off x="2329905" y="3463092"/>
                  <a:ext cx="769111" cy="769111"/>
                  <a:chOff x="2618739" y="656198"/>
                  <a:chExt cx="939444" cy="939444"/>
                </a:xfrm>
              </p:grpSpPr>
              <p:sp>
                <p:nvSpPr>
                  <p:cNvPr id="223" name="Oval 222">
                    <a:extLst>
                      <a:ext uri="{FF2B5EF4-FFF2-40B4-BE49-F238E27FC236}">
                        <a16:creationId xmlns:a16="http://schemas.microsoft.com/office/drawing/2014/main" id="{4C88EFE2-E7D4-1834-97D6-176DD70498E3}"/>
                      </a:ext>
                    </a:extLst>
                  </p:cNvPr>
                  <p:cNvSpPr/>
                  <p:nvPr/>
                </p:nvSpPr>
                <p:spPr>
                  <a:xfrm>
                    <a:off x="2618739" y="656198"/>
                    <a:ext cx="939444" cy="939444"/>
                  </a:xfrm>
                  <a:prstGeom prst="ellipse">
                    <a:avLst/>
                  </a:prstGeom>
                  <a:solidFill>
                    <a:schemeClr val="bg1"/>
                  </a:solidFill>
                  <a:ln w="28575">
                    <a:solidFill>
                      <a:srgbClr val="115E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5" name="Graphic 6" descr="Professor">
                    <a:extLst>
                      <a:ext uri="{FF2B5EF4-FFF2-40B4-BE49-F238E27FC236}">
                        <a16:creationId xmlns:a16="http://schemas.microsoft.com/office/drawing/2014/main" id="{24C0E0EE-A819-86BD-71D6-63597D6FE2F1}"/>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2687581" y="725039"/>
                    <a:ext cx="801762" cy="801765"/>
                  </a:xfrm>
                  <a:prstGeom prst="rect">
                    <a:avLst/>
                  </a:prstGeom>
                </p:spPr>
              </p:pic>
            </p:grpSp>
            <p:grpSp>
              <p:nvGrpSpPr>
                <p:cNvPr id="184" name="Group 183">
                  <a:extLst>
                    <a:ext uri="{FF2B5EF4-FFF2-40B4-BE49-F238E27FC236}">
                      <a16:creationId xmlns:a16="http://schemas.microsoft.com/office/drawing/2014/main" id="{6681E889-C6F7-889A-7E68-27C2ADE3EAAA}"/>
                    </a:ext>
                  </a:extLst>
                </p:cNvPr>
                <p:cNvGrpSpPr/>
                <p:nvPr/>
              </p:nvGrpSpPr>
              <p:grpSpPr>
                <a:xfrm>
                  <a:off x="1900029" y="1527589"/>
                  <a:ext cx="769111" cy="769111"/>
                  <a:chOff x="1419258" y="4270689"/>
                  <a:chExt cx="457200" cy="457200"/>
                </a:xfrm>
              </p:grpSpPr>
              <p:sp>
                <p:nvSpPr>
                  <p:cNvPr id="218" name="Oval 217">
                    <a:extLst>
                      <a:ext uri="{FF2B5EF4-FFF2-40B4-BE49-F238E27FC236}">
                        <a16:creationId xmlns:a16="http://schemas.microsoft.com/office/drawing/2014/main" id="{C01C8EDE-CA73-B098-5D51-22111D4949AE}"/>
                      </a:ext>
                    </a:extLst>
                  </p:cNvPr>
                  <p:cNvSpPr/>
                  <p:nvPr/>
                </p:nvSpPr>
                <p:spPr>
                  <a:xfrm>
                    <a:off x="1419258" y="4270689"/>
                    <a:ext cx="457200" cy="457200"/>
                  </a:xfrm>
                  <a:prstGeom prst="ellipse">
                    <a:avLst/>
                  </a:prstGeom>
                  <a:solidFill>
                    <a:schemeClr val="bg1"/>
                  </a:solidFill>
                  <a:ln w="28575">
                    <a:solidFill>
                      <a:srgbClr val="115E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2" name="Graphic 10" descr="Playbook">
                    <a:extLst>
                      <a:ext uri="{FF2B5EF4-FFF2-40B4-BE49-F238E27FC236}">
                        <a16:creationId xmlns:a16="http://schemas.microsoft.com/office/drawing/2014/main" id="{2F204A76-F041-B365-D91E-21605C081D11}"/>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1479961" y="4331392"/>
                    <a:ext cx="335794" cy="335794"/>
                  </a:xfrm>
                  <a:prstGeom prst="rect">
                    <a:avLst/>
                  </a:prstGeom>
                </p:spPr>
              </p:pic>
            </p:grpSp>
            <p:grpSp>
              <p:nvGrpSpPr>
                <p:cNvPr id="185" name="Group 184">
                  <a:extLst>
                    <a:ext uri="{FF2B5EF4-FFF2-40B4-BE49-F238E27FC236}">
                      <a16:creationId xmlns:a16="http://schemas.microsoft.com/office/drawing/2014/main" id="{426E5307-1075-920E-8ED8-863DD0B25937}"/>
                    </a:ext>
                  </a:extLst>
                </p:cNvPr>
                <p:cNvGrpSpPr/>
                <p:nvPr/>
              </p:nvGrpSpPr>
              <p:grpSpPr>
                <a:xfrm>
                  <a:off x="689828" y="2330815"/>
                  <a:ext cx="769111" cy="769111"/>
                  <a:chOff x="-90815" y="4787657"/>
                  <a:chExt cx="457200" cy="457200"/>
                </a:xfrm>
              </p:grpSpPr>
              <p:sp>
                <p:nvSpPr>
                  <p:cNvPr id="216" name="Oval 215">
                    <a:extLst>
                      <a:ext uri="{FF2B5EF4-FFF2-40B4-BE49-F238E27FC236}">
                        <a16:creationId xmlns:a16="http://schemas.microsoft.com/office/drawing/2014/main" id="{A6A34082-DE66-351E-010A-42003DBEB462}"/>
                      </a:ext>
                    </a:extLst>
                  </p:cNvPr>
                  <p:cNvSpPr/>
                  <p:nvPr/>
                </p:nvSpPr>
                <p:spPr>
                  <a:xfrm>
                    <a:off x="-90815" y="4787657"/>
                    <a:ext cx="457200" cy="457200"/>
                  </a:xfrm>
                  <a:prstGeom prst="ellipse">
                    <a:avLst/>
                  </a:prstGeom>
                  <a:solidFill>
                    <a:schemeClr val="bg1"/>
                  </a:solidFill>
                  <a:ln w="28575">
                    <a:solidFill>
                      <a:srgbClr val="115E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7" name="Graphic 13" descr="Open book">
                    <a:extLst>
                      <a:ext uri="{FF2B5EF4-FFF2-40B4-BE49-F238E27FC236}">
                        <a16:creationId xmlns:a16="http://schemas.microsoft.com/office/drawing/2014/main" id="{87AE3E0C-CDD9-2436-DD8C-4B15E18B5B06}"/>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1323" y="4877149"/>
                    <a:ext cx="278216" cy="278216"/>
                  </a:xfrm>
                  <a:prstGeom prst="rect">
                    <a:avLst/>
                  </a:prstGeom>
                </p:spPr>
              </p:pic>
            </p:grpSp>
            <p:grpSp>
              <p:nvGrpSpPr>
                <p:cNvPr id="186" name="Group 185">
                  <a:extLst>
                    <a:ext uri="{FF2B5EF4-FFF2-40B4-BE49-F238E27FC236}">
                      <a16:creationId xmlns:a16="http://schemas.microsoft.com/office/drawing/2014/main" id="{415D284A-F689-310C-E102-3E536DA98C8B}"/>
                    </a:ext>
                  </a:extLst>
                </p:cNvPr>
                <p:cNvGrpSpPr/>
                <p:nvPr/>
              </p:nvGrpSpPr>
              <p:grpSpPr>
                <a:xfrm>
                  <a:off x="1544211" y="2201654"/>
                  <a:ext cx="769111" cy="769111"/>
                  <a:chOff x="9043211" y="2099086"/>
                  <a:chExt cx="457200" cy="457200"/>
                </a:xfrm>
              </p:grpSpPr>
              <p:sp>
                <p:nvSpPr>
                  <p:cNvPr id="211" name="Oval 210">
                    <a:extLst>
                      <a:ext uri="{FF2B5EF4-FFF2-40B4-BE49-F238E27FC236}">
                        <a16:creationId xmlns:a16="http://schemas.microsoft.com/office/drawing/2014/main" id="{BF256BB4-656F-3BA5-380E-F231D22910C0}"/>
                      </a:ext>
                    </a:extLst>
                  </p:cNvPr>
                  <p:cNvSpPr/>
                  <p:nvPr/>
                </p:nvSpPr>
                <p:spPr>
                  <a:xfrm>
                    <a:off x="9043211" y="2099086"/>
                    <a:ext cx="457200" cy="457200"/>
                  </a:xfrm>
                  <a:prstGeom prst="ellipse">
                    <a:avLst/>
                  </a:prstGeom>
                  <a:solidFill>
                    <a:schemeClr val="bg1"/>
                  </a:solidFill>
                  <a:ln w="28575">
                    <a:solidFill>
                      <a:srgbClr val="115E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3" name="Graphic 16" descr="Group brainstorm">
                    <a:extLst>
                      <a:ext uri="{FF2B5EF4-FFF2-40B4-BE49-F238E27FC236}">
                        <a16:creationId xmlns:a16="http://schemas.microsoft.com/office/drawing/2014/main" id="{6B0303F3-0572-3D81-625C-D8B62E854E81}"/>
                      </a:ext>
                    </a:extLst>
                  </p:cNvPr>
                  <p:cNvPicPr>
                    <a:picLocks noChangeAspect="1"/>
                  </p:cNvPicPr>
                  <p:nvPr/>
                </p:nvPicPr>
                <p:blipFill>
                  <a:blip r:embed="rId11" cstate="print">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p:blipFill>
                <p:spPr>
                  <a:xfrm>
                    <a:off x="9084092" y="2145828"/>
                    <a:ext cx="375438" cy="375438"/>
                  </a:xfrm>
                  <a:prstGeom prst="rect">
                    <a:avLst/>
                  </a:prstGeom>
                </p:spPr>
              </p:pic>
            </p:grpSp>
            <p:grpSp>
              <p:nvGrpSpPr>
                <p:cNvPr id="187" name="Group 186">
                  <a:extLst>
                    <a:ext uri="{FF2B5EF4-FFF2-40B4-BE49-F238E27FC236}">
                      <a16:creationId xmlns:a16="http://schemas.microsoft.com/office/drawing/2014/main" id="{EC1BDEFE-D5B1-4AE6-AB6C-AB604C314A08}"/>
                    </a:ext>
                  </a:extLst>
                </p:cNvPr>
                <p:cNvGrpSpPr/>
                <p:nvPr/>
              </p:nvGrpSpPr>
              <p:grpSpPr>
                <a:xfrm>
                  <a:off x="551559" y="3129395"/>
                  <a:ext cx="769111" cy="769111"/>
                  <a:chOff x="2719120" y="6033345"/>
                  <a:chExt cx="457200" cy="457200"/>
                </a:xfrm>
              </p:grpSpPr>
              <p:sp>
                <p:nvSpPr>
                  <p:cNvPr id="206" name="Oval 205">
                    <a:extLst>
                      <a:ext uri="{FF2B5EF4-FFF2-40B4-BE49-F238E27FC236}">
                        <a16:creationId xmlns:a16="http://schemas.microsoft.com/office/drawing/2014/main" id="{CB992D4A-845E-4A2D-3885-9110F37628B3}"/>
                      </a:ext>
                    </a:extLst>
                  </p:cNvPr>
                  <p:cNvSpPr/>
                  <p:nvPr/>
                </p:nvSpPr>
                <p:spPr>
                  <a:xfrm>
                    <a:off x="2719120" y="6033345"/>
                    <a:ext cx="457200" cy="457200"/>
                  </a:xfrm>
                  <a:prstGeom prst="ellipse">
                    <a:avLst/>
                  </a:prstGeom>
                  <a:solidFill>
                    <a:schemeClr val="bg1"/>
                  </a:solidFill>
                  <a:ln w="28575">
                    <a:solidFill>
                      <a:srgbClr val="115E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7" name="Rectangle 206">
                    <a:extLst>
                      <a:ext uri="{FF2B5EF4-FFF2-40B4-BE49-F238E27FC236}">
                        <a16:creationId xmlns:a16="http://schemas.microsoft.com/office/drawing/2014/main" id="{D164A792-2D50-058F-4120-19798F8CAEBC}"/>
                      </a:ext>
                    </a:extLst>
                  </p:cNvPr>
                  <p:cNvSpPr/>
                  <p:nvPr/>
                </p:nvSpPr>
                <p:spPr>
                  <a:xfrm>
                    <a:off x="2865525" y="6111463"/>
                    <a:ext cx="164390" cy="307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8" name="Picture 207" descr="US Army Logo Decal Sticker - US-ARMY-LOGO-DECAL | Thriftysigns">
                    <a:extLst>
                      <a:ext uri="{FF2B5EF4-FFF2-40B4-BE49-F238E27FC236}">
                        <a16:creationId xmlns:a16="http://schemas.microsoft.com/office/drawing/2014/main" id="{516C269D-11FF-ED90-F811-F59C0E3D61D8}"/>
                      </a:ext>
                    </a:extLst>
                  </p:cNvPr>
                  <p:cNvPicPr>
                    <a:picLocks noChangeAspect="1" noChangeArrowheads="1"/>
                  </p:cNvPicPr>
                  <p:nvPr/>
                </p:nvPicPr>
                <p:blipFill>
                  <a:blip r:embed="rId13"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71765" y="6177743"/>
                    <a:ext cx="151911" cy="151911"/>
                  </a:xfrm>
                  <a:prstGeom prst="rect">
                    <a:avLst/>
                  </a:prstGeom>
                  <a:noFill/>
                  <a:extLst>
                    <a:ext uri="{909E8E84-426E-40DD-AFC4-6F175D3DCCD1}">
                      <a14:hiddenFill xmlns:a14="http://schemas.microsoft.com/office/drawing/2010/main">
                        <a:solidFill>
                          <a:srgbClr val="FFFFFF"/>
                        </a:solidFill>
                      </a14:hiddenFill>
                    </a:ext>
                  </a:extLst>
                </p:spPr>
              </p:pic>
              <p:pic>
                <p:nvPicPr>
                  <p:cNvPr id="209" name="Graphic 21" descr="Smart Phone">
                    <a:extLst>
                      <a:ext uri="{FF2B5EF4-FFF2-40B4-BE49-F238E27FC236}">
                        <a16:creationId xmlns:a16="http://schemas.microsoft.com/office/drawing/2014/main" id="{88355C95-A071-A54D-FFA2-6454B8AA0500}"/>
                      </a:ext>
                    </a:extLst>
                  </p:cNvPr>
                  <p:cNvPicPr>
                    <a:picLocks noChangeAspect="1"/>
                  </p:cNvPicPr>
                  <p:nvPr/>
                </p:nvPicPr>
                <p:blipFill>
                  <a:blip r:embed="rId14" cstate="print">
                    <a:extLst>
                      <a:ext uri="{28A0092B-C50C-407E-A947-70E740481C1C}">
                        <a14:useLocalDpi xmlns:a14="http://schemas.microsoft.com/office/drawing/2010/main"/>
                      </a:ext>
                      <a:ext uri="{96DAC541-7B7A-43D3-8B79-37D633B846F1}">
                        <asvg:svgBlip xmlns:asvg="http://schemas.microsoft.com/office/drawing/2016/SVG/main" r:embed="rId15"/>
                      </a:ext>
                    </a:extLst>
                  </a:blip>
                  <a:srcRect/>
                  <a:stretch/>
                </p:blipFill>
                <p:spPr>
                  <a:xfrm>
                    <a:off x="2760001" y="6080087"/>
                    <a:ext cx="375438" cy="375438"/>
                  </a:xfrm>
                  <a:prstGeom prst="rect">
                    <a:avLst/>
                  </a:prstGeom>
                </p:spPr>
              </p:pic>
            </p:grpSp>
            <p:grpSp>
              <p:nvGrpSpPr>
                <p:cNvPr id="188" name="Group 187">
                  <a:extLst>
                    <a:ext uri="{FF2B5EF4-FFF2-40B4-BE49-F238E27FC236}">
                      <a16:creationId xmlns:a16="http://schemas.microsoft.com/office/drawing/2014/main" id="{9BCD645C-407E-18F9-6B19-8974377CCF92}"/>
                    </a:ext>
                  </a:extLst>
                </p:cNvPr>
                <p:cNvGrpSpPr/>
                <p:nvPr/>
              </p:nvGrpSpPr>
              <p:grpSpPr>
                <a:xfrm>
                  <a:off x="2074527" y="2689264"/>
                  <a:ext cx="769111" cy="769111"/>
                  <a:chOff x="2618739" y="656198"/>
                  <a:chExt cx="939444" cy="939444"/>
                </a:xfrm>
              </p:grpSpPr>
              <p:sp>
                <p:nvSpPr>
                  <p:cNvPr id="204" name="Oval 203">
                    <a:extLst>
                      <a:ext uri="{FF2B5EF4-FFF2-40B4-BE49-F238E27FC236}">
                        <a16:creationId xmlns:a16="http://schemas.microsoft.com/office/drawing/2014/main" id="{3ECA7DF7-EAB5-FB87-EC13-28AE0F96531C}"/>
                      </a:ext>
                    </a:extLst>
                  </p:cNvPr>
                  <p:cNvSpPr/>
                  <p:nvPr/>
                </p:nvSpPr>
                <p:spPr>
                  <a:xfrm>
                    <a:off x="2618739" y="656198"/>
                    <a:ext cx="939444" cy="939444"/>
                  </a:xfrm>
                  <a:prstGeom prst="ellipse">
                    <a:avLst/>
                  </a:prstGeom>
                  <a:solidFill>
                    <a:schemeClr val="bg1"/>
                  </a:solidFill>
                  <a:ln w="28575">
                    <a:solidFill>
                      <a:srgbClr val="115E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 name="Graphic 23" descr="Presentation with media">
                    <a:extLst>
                      <a:ext uri="{FF2B5EF4-FFF2-40B4-BE49-F238E27FC236}">
                        <a16:creationId xmlns:a16="http://schemas.microsoft.com/office/drawing/2014/main" id="{8F855224-3115-8FD9-9160-59F4BE182778}"/>
                      </a:ext>
                    </a:extLst>
                  </p:cNvPr>
                  <p:cNvPicPr>
                    <a:picLocks noChangeAspect="1"/>
                  </p:cNvPicPr>
                  <p:nvPr/>
                </p:nvPicPr>
                <p:blipFill>
                  <a:blip r:embed="rId16" cstate="print">
                    <a:extLst>
                      <a:ext uri="{28A0092B-C50C-407E-A947-70E740481C1C}">
                        <a14:useLocalDpi xmlns:a14="http://schemas.microsoft.com/office/drawing/2010/main"/>
                      </a:ext>
                      <a:ext uri="{96DAC541-7B7A-43D3-8B79-37D633B846F1}">
                        <asvg:svgBlip xmlns:asvg="http://schemas.microsoft.com/office/drawing/2016/SVG/main" r:embed="rId17"/>
                      </a:ext>
                    </a:extLst>
                  </a:blip>
                  <a:srcRect/>
                  <a:stretch/>
                </p:blipFill>
                <p:spPr>
                  <a:xfrm>
                    <a:off x="2687580" y="725041"/>
                    <a:ext cx="801762" cy="801762"/>
                  </a:xfrm>
                  <a:prstGeom prst="rect">
                    <a:avLst/>
                  </a:prstGeom>
                </p:spPr>
              </p:pic>
            </p:grpSp>
            <p:grpSp>
              <p:nvGrpSpPr>
                <p:cNvPr id="189" name="Group 188">
                  <a:extLst>
                    <a:ext uri="{FF2B5EF4-FFF2-40B4-BE49-F238E27FC236}">
                      <a16:creationId xmlns:a16="http://schemas.microsoft.com/office/drawing/2014/main" id="{6E6734EE-BA39-29FF-48C0-6A6695C7FBEC}"/>
                    </a:ext>
                  </a:extLst>
                </p:cNvPr>
                <p:cNvGrpSpPr/>
                <p:nvPr/>
              </p:nvGrpSpPr>
              <p:grpSpPr>
                <a:xfrm>
                  <a:off x="1555093" y="3611091"/>
                  <a:ext cx="769111" cy="769111"/>
                  <a:chOff x="-90815" y="4787657"/>
                  <a:chExt cx="457200" cy="457200"/>
                </a:xfrm>
              </p:grpSpPr>
              <p:sp>
                <p:nvSpPr>
                  <p:cNvPr id="202" name="Oval 201">
                    <a:extLst>
                      <a:ext uri="{FF2B5EF4-FFF2-40B4-BE49-F238E27FC236}">
                        <a16:creationId xmlns:a16="http://schemas.microsoft.com/office/drawing/2014/main" id="{35C14A33-63EE-5507-79A5-548094592056}"/>
                      </a:ext>
                    </a:extLst>
                  </p:cNvPr>
                  <p:cNvSpPr/>
                  <p:nvPr/>
                </p:nvSpPr>
                <p:spPr>
                  <a:xfrm>
                    <a:off x="-90815" y="4787657"/>
                    <a:ext cx="457200" cy="457200"/>
                  </a:xfrm>
                  <a:prstGeom prst="ellipse">
                    <a:avLst/>
                  </a:prstGeom>
                  <a:solidFill>
                    <a:schemeClr val="bg1"/>
                  </a:solidFill>
                  <a:ln w="28575">
                    <a:solidFill>
                      <a:srgbClr val="115E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3" name="Graphic 27" descr="Open book">
                    <a:extLst>
                      <a:ext uri="{FF2B5EF4-FFF2-40B4-BE49-F238E27FC236}">
                        <a16:creationId xmlns:a16="http://schemas.microsoft.com/office/drawing/2014/main" id="{A9E75791-3EDE-933C-9AE8-F4B8703A0879}"/>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1323" y="4877149"/>
                    <a:ext cx="278216" cy="278216"/>
                  </a:xfrm>
                  <a:prstGeom prst="rect">
                    <a:avLst/>
                  </a:prstGeom>
                </p:spPr>
              </p:pic>
            </p:grpSp>
            <p:grpSp>
              <p:nvGrpSpPr>
                <p:cNvPr id="190" name="Group 189">
                  <a:extLst>
                    <a:ext uri="{FF2B5EF4-FFF2-40B4-BE49-F238E27FC236}">
                      <a16:creationId xmlns:a16="http://schemas.microsoft.com/office/drawing/2014/main" id="{EAB1A7B9-5BB5-B881-7589-EB7AB63A34AB}"/>
                    </a:ext>
                  </a:extLst>
                </p:cNvPr>
                <p:cNvGrpSpPr/>
                <p:nvPr/>
              </p:nvGrpSpPr>
              <p:grpSpPr>
                <a:xfrm>
                  <a:off x="1103824" y="1475807"/>
                  <a:ext cx="782803" cy="849893"/>
                  <a:chOff x="1125952" y="4088589"/>
                  <a:chExt cx="465339" cy="505221"/>
                </a:xfrm>
              </p:grpSpPr>
              <p:sp>
                <p:nvSpPr>
                  <p:cNvPr id="200" name="Oval 199">
                    <a:extLst>
                      <a:ext uri="{FF2B5EF4-FFF2-40B4-BE49-F238E27FC236}">
                        <a16:creationId xmlns:a16="http://schemas.microsoft.com/office/drawing/2014/main" id="{924A1D5F-8493-2BE0-0AD4-ECDB927298C8}"/>
                      </a:ext>
                    </a:extLst>
                  </p:cNvPr>
                  <p:cNvSpPr/>
                  <p:nvPr/>
                </p:nvSpPr>
                <p:spPr>
                  <a:xfrm>
                    <a:off x="1134091" y="4136610"/>
                    <a:ext cx="457200" cy="457200"/>
                  </a:xfrm>
                  <a:prstGeom prst="ellipse">
                    <a:avLst/>
                  </a:prstGeom>
                  <a:solidFill>
                    <a:schemeClr val="bg1"/>
                  </a:solidFill>
                  <a:ln w="28575">
                    <a:solidFill>
                      <a:srgbClr val="115E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1" name="Graphic 30" descr="Programmer">
                    <a:extLst>
                      <a:ext uri="{FF2B5EF4-FFF2-40B4-BE49-F238E27FC236}">
                        <a16:creationId xmlns:a16="http://schemas.microsoft.com/office/drawing/2014/main" id="{A25F345D-4A5C-FEEA-286D-95F9EBDFA4A9}"/>
                      </a:ext>
                    </a:extLst>
                  </p:cNvPr>
                  <p:cNvPicPr>
                    <a:picLocks noChangeAspect="1"/>
                  </p:cNvPicPr>
                  <p:nvPr/>
                </p:nvPicPr>
                <p:blipFill>
                  <a:blip r:embed="rId18">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1125952" y="4088589"/>
                    <a:ext cx="459780" cy="459780"/>
                  </a:xfrm>
                  <a:prstGeom prst="rect">
                    <a:avLst/>
                  </a:prstGeom>
                </p:spPr>
              </p:pic>
            </p:grpSp>
            <p:grpSp>
              <p:nvGrpSpPr>
                <p:cNvPr id="191" name="Group 190">
                  <a:extLst>
                    <a:ext uri="{FF2B5EF4-FFF2-40B4-BE49-F238E27FC236}">
                      <a16:creationId xmlns:a16="http://schemas.microsoft.com/office/drawing/2014/main" id="{E7866E0A-3B03-3305-9357-0B523B99052E}"/>
                    </a:ext>
                  </a:extLst>
                </p:cNvPr>
                <p:cNvGrpSpPr/>
                <p:nvPr/>
              </p:nvGrpSpPr>
              <p:grpSpPr>
                <a:xfrm>
                  <a:off x="325290" y="1650755"/>
                  <a:ext cx="769111" cy="769111"/>
                  <a:chOff x="-113055" y="2689020"/>
                  <a:chExt cx="457200" cy="457200"/>
                </a:xfrm>
              </p:grpSpPr>
              <p:sp>
                <p:nvSpPr>
                  <p:cNvPr id="198" name="Oval 197">
                    <a:extLst>
                      <a:ext uri="{FF2B5EF4-FFF2-40B4-BE49-F238E27FC236}">
                        <a16:creationId xmlns:a16="http://schemas.microsoft.com/office/drawing/2014/main" id="{A7D8E07C-F404-CD59-43FB-032B3D9FCBC7}"/>
                      </a:ext>
                    </a:extLst>
                  </p:cNvPr>
                  <p:cNvSpPr/>
                  <p:nvPr/>
                </p:nvSpPr>
                <p:spPr>
                  <a:xfrm>
                    <a:off x="-113055" y="2689020"/>
                    <a:ext cx="457200" cy="457200"/>
                  </a:xfrm>
                  <a:prstGeom prst="ellipse">
                    <a:avLst/>
                  </a:prstGeom>
                  <a:solidFill>
                    <a:schemeClr val="bg1"/>
                  </a:solidFill>
                  <a:ln w="28575">
                    <a:solidFill>
                      <a:srgbClr val="115E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9" name="Graphic 33" descr="Computer">
                    <a:extLst>
                      <a:ext uri="{FF2B5EF4-FFF2-40B4-BE49-F238E27FC236}">
                        <a16:creationId xmlns:a16="http://schemas.microsoft.com/office/drawing/2014/main" id="{EBA03E8F-5A42-B383-AB99-199EE3D1CAA1}"/>
                      </a:ext>
                    </a:extLst>
                  </p:cNvPr>
                  <p:cNvPicPr>
                    <a:picLocks noChangeAspect="1"/>
                  </p:cNvPicPr>
                  <p:nvPr/>
                </p:nvPicPr>
                <p:blipFill rotWithShape="1">
                  <a:blip r:embed="rId20" cstate="screen">
                    <a:extLst>
                      <a:ext uri="{28A0092B-C50C-407E-A947-70E740481C1C}">
                        <a14:useLocalDpi xmlns:a14="http://schemas.microsoft.com/office/drawing/2010/main"/>
                      </a:ext>
                      <a:ext uri="{96DAC541-7B7A-43D3-8B79-37D633B846F1}">
                        <asvg:svgBlip xmlns:asvg="http://schemas.microsoft.com/office/drawing/2016/SVG/main" r:embed="rId21"/>
                      </a:ext>
                    </a:extLst>
                  </a:blip>
                  <a:srcRect r="33386"/>
                  <a:stretch/>
                </p:blipFill>
                <p:spPr>
                  <a:xfrm>
                    <a:off x="-34433" y="2695931"/>
                    <a:ext cx="299955" cy="450289"/>
                  </a:xfrm>
                  <a:prstGeom prst="rect">
                    <a:avLst/>
                  </a:prstGeom>
                </p:spPr>
              </p:pic>
            </p:grpSp>
            <p:grpSp>
              <p:nvGrpSpPr>
                <p:cNvPr id="192" name="Group 191">
                  <a:extLst>
                    <a:ext uri="{FF2B5EF4-FFF2-40B4-BE49-F238E27FC236}">
                      <a16:creationId xmlns:a16="http://schemas.microsoft.com/office/drawing/2014/main" id="{B59DD94B-9CAF-B4CB-D161-ABD06A15823E}"/>
                    </a:ext>
                  </a:extLst>
                </p:cNvPr>
                <p:cNvGrpSpPr/>
                <p:nvPr/>
              </p:nvGrpSpPr>
              <p:grpSpPr>
                <a:xfrm>
                  <a:off x="1220208" y="2875719"/>
                  <a:ext cx="785548" cy="816560"/>
                  <a:chOff x="1819427" y="4442481"/>
                  <a:chExt cx="466971" cy="485406"/>
                </a:xfrm>
              </p:grpSpPr>
              <p:sp>
                <p:nvSpPr>
                  <p:cNvPr id="196" name="Oval 195">
                    <a:extLst>
                      <a:ext uri="{FF2B5EF4-FFF2-40B4-BE49-F238E27FC236}">
                        <a16:creationId xmlns:a16="http://schemas.microsoft.com/office/drawing/2014/main" id="{96521B68-1401-056D-63AA-F213D7B1BD0A}"/>
                      </a:ext>
                    </a:extLst>
                  </p:cNvPr>
                  <p:cNvSpPr/>
                  <p:nvPr/>
                </p:nvSpPr>
                <p:spPr>
                  <a:xfrm>
                    <a:off x="1829198" y="4442481"/>
                    <a:ext cx="457200" cy="457200"/>
                  </a:xfrm>
                  <a:prstGeom prst="ellipse">
                    <a:avLst/>
                  </a:prstGeom>
                  <a:solidFill>
                    <a:schemeClr val="bg1"/>
                  </a:solidFill>
                  <a:ln w="28575">
                    <a:solidFill>
                      <a:srgbClr val="115E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7" name="Graphic 36" descr="Helicopter">
                    <a:extLst>
                      <a:ext uri="{FF2B5EF4-FFF2-40B4-BE49-F238E27FC236}">
                        <a16:creationId xmlns:a16="http://schemas.microsoft.com/office/drawing/2014/main" id="{3C61BD5E-19A3-31F2-A701-06C86960BE6B}"/>
                      </a:ext>
                    </a:extLst>
                  </p:cNvPr>
                  <p:cNvPicPr>
                    <a:picLocks noChangeAspect="1"/>
                  </p:cNvPicPr>
                  <p:nvPr/>
                </p:nvPicPr>
                <p:blipFill>
                  <a:blip r:embed="rId22">
                    <a:extLst>
                      <a:ext uri="{28A0092B-C50C-407E-A947-70E740481C1C}">
                        <a14:useLocalDpi xmlns:a14="http://schemas.microsoft.com/office/drawing/2010/main"/>
                      </a:ext>
                      <a:ext uri="{96DAC541-7B7A-43D3-8B79-37D633B846F1}">
                        <asvg:svgBlip xmlns:asvg="http://schemas.microsoft.com/office/drawing/2016/SVG/main" r:embed="rId23"/>
                      </a:ext>
                    </a:extLst>
                  </a:blip>
                  <a:srcRect/>
                  <a:stretch/>
                </p:blipFill>
                <p:spPr>
                  <a:xfrm>
                    <a:off x="1819427" y="4470687"/>
                    <a:ext cx="457200" cy="457200"/>
                  </a:xfrm>
                  <a:prstGeom prst="rect">
                    <a:avLst/>
                  </a:prstGeom>
                </p:spPr>
              </p:pic>
            </p:grpSp>
            <p:pic>
              <p:nvPicPr>
                <p:cNvPr id="193" name="Picture 192" descr="A map of the world&#10;&#10;Description automatically generated">
                  <a:extLst>
                    <a:ext uri="{FF2B5EF4-FFF2-40B4-BE49-F238E27FC236}">
                      <a16:creationId xmlns:a16="http://schemas.microsoft.com/office/drawing/2014/main" id="{1C1A7542-30FA-8F5F-A578-44C19B4EF552}"/>
                    </a:ext>
                  </a:extLst>
                </p:cNvPr>
                <p:cNvPicPr>
                  <a:picLocks noChangeAspect="1"/>
                </p:cNvPicPr>
                <p:nvPr/>
              </p:nvPicPr>
              <p:blipFill>
                <a:blip r:embed="rId24" cstate="print">
                  <a:extLst>
                    <a:ext uri="{28A0092B-C50C-407E-A947-70E740481C1C}">
                      <a14:useLocalDpi xmlns:a14="http://schemas.microsoft.com/office/drawing/2010/main" val="0"/>
                    </a:ext>
                    <a:ext uri="{837473B0-CC2E-450A-ABE3-18F120FF3D39}">
                      <a1611:picAttrSrcUrl xmlns:a1611="http://schemas.microsoft.com/office/drawing/2016/11/main" r:id="rId25"/>
                    </a:ext>
                  </a:extLst>
                </a:blip>
                <a:stretch>
                  <a:fillRect/>
                </a:stretch>
              </p:blipFill>
              <p:spPr>
                <a:xfrm>
                  <a:off x="254461" y="4442661"/>
                  <a:ext cx="3495368" cy="1791376"/>
                </a:xfrm>
                <a:prstGeom prst="rect">
                  <a:avLst/>
                </a:prstGeom>
              </p:spPr>
            </p:pic>
            <p:cxnSp>
              <p:nvCxnSpPr>
                <p:cNvPr id="194" name="Straight Connector 193">
                  <a:extLst>
                    <a:ext uri="{FF2B5EF4-FFF2-40B4-BE49-F238E27FC236}">
                      <a16:creationId xmlns:a16="http://schemas.microsoft.com/office/drawing/2014/main" id="{64578CCA-DF2B-6CB9-31BC-70F8697B7DFD}"/>
                    </a:ext>
                  </a:extLst>
                </p:cNvPr>
                <p:cNvCxnSpPr/>
                <p:nvPr/>
              </p:nvCxnSpPr>
              <p:spPr>
                <a:xfrm flipH="1" flipV="1">
                  <a:off x="405581" y="3662370"/>
                  <a:ext cx="658308" cy="780291"/>
                </a:xfrm>
                <a:prstGeom prst="line">
                  <a:avLst/>
                </a:prstGeom>
              </p:spPr>
              <p:style>
                <a:lnRef idx="3">
                  <a:schemeClr val="accent1"/>
                </a:lnRef>
                <a:fillRef idx="0">
                  <a:schemeClr val="accent1"/>
                </a:fillRef>
                <a:effectRef idx="2">
                  <a:schemeClr val="accent1"/>
                </a:effectRef>
                <a:fontRef idx="minor">
                  <a:schemeClr val="tx1"/>
                </a:fontRef>
              </p:style>
            </p:cxnSp>
            <p:cxnSp>
              <p:nvCxnSpPr>
                <p:cNvPr id="195" name="Straight Connector 194">
                  <a:extLst>
                    <a:ext uri="{FF2B5EF4-FFF2-40B4-BE49-F238E27FC236}">
                      <a16:creationId xmlns:a16="http://schemas.microsoft.com/office/drawing/2014/main" id="{B8AE7687-F32B-A3AC-6C4C-DDA458D78388}"/>
                    </a:ext>
                  </a:extLst>
                </p:cNvPr>
                <p:cNvCxnSpPr>
                  <a:cxnSpLocks/>
                </p:cNvCxnSpPr>
                <p:nvPr/>
              </p:nvCxnSpPr>
              <p:spPr>
                <a:xfrm flipV="1">
                  <a:off x="2947694" y="3622991"/>
                  <a:ext cx="595558" cy="823066"/>
                </a:xfrm>
                <a:prstGeom prst="line">
                  <a:avLst/>
                </a:prstGeom>
              </p:spPr>
              <p:style>
                <a:lnRef idx="3">
                  <a:schemeClr val="accent1"/>
                </a:lnRef>
                <a:fillRef idx="0">
                  <a:schemeClr val="accent1"/>
                </a:fillRef>
                <a:effectRef idx="2">
                  <a:schemeClr val="accent1"/>
                </a:effectRef>
                <a:fontRef idx="minor">
                  <a:schemeClr val="tx1"/>
                </a:fontRef>
              </p:style>
            </p:cxnSp>
          </p:grpSp>
          <p:grpSp>
            <p:nvGrpSpPr>
              <p:cNvPr id="161" name="Group 160">
                <a:extLst>
                  <a:ext uri="{FF2B5EF4-FFF2-40B4-BE49-F238E27FC236}">
                    <a16:creationId xmlns:a16="http://schemas.microsoft.com/office/drawing/2014/main" id="{BD0A9303-0530-7C5A-69A3-F7A786197DE9}"/>
                  </a:ext>
                </a:extLst>
              </p:cNvPr>
              <p:cNvGrpSpPr/>
              <p:nvPr/>
            </p:nvGrpSpPr>
            <p:grpSpPr>
              <a:xfrm>
                <a:off x="2292511" y="2933402"/>
                <a:ext cx="647682" cy="647682"/>
                <a:chOff x="3800088" y="3626411"/>
                <a:chExt cx="914400" cy="914400"/>
              </a:xfrm>
            </p:grpSpPr>
            <p:sp>
              <p:nvSpPr>
                <p:cNvPr id="180" name="Rounded Rectangle 66">
                  <a:extLst>
                    <a:ext uri="{FF2B5EF4-FFF2-40B4-BE49-F238E27FC236}">
                      <a16:creationId xmlns:a16="http://schemas.microsoft.com/office/drawing/2014/main" id="{EF2AF4AB-D8F5-AFE7-A2A1-79C5E51D561A}"/>
                    </a:ext>
                  </a:extLst>
                </p:cNvPr>
                <p:cNvSpPr/>
                <p:nvPr/>
              </p:nvSpPr>
              <p:spPr>
                <a:xfrm>
                  <a:off x="3800088" y="3626411"/>
                  <a:ext cx="914400" cy="914400"/>
                </a:xfrm>
                <a:prstGeom prst="roundRect">
                  <a:avLst>
                    <a:gd name="adj" fmla="val 0"/>
                  </a:avLst>
                </a:prstGeom>
                <a:solidFill>
                  <a:srgbClr val="A6ADD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a:ln>
                      <a:noFill/>
                    </a:ln>
                    <a:solidFill>
                      <a:srgbClr val="FFFFFF"/>
                    </a:solidFill>
                    <a:effectLst/>
                    <a:uLnTx/>
                    <a:uFillTx/>
                    <a:latin typeface="Arial" panose="020B0604020202020204"/>
                    <a:ea typeface="+mn-ea"/>
                    <a:cs typeface="+mn-cs"/>
                  </a:endParaRPr>
                </a:p>
              </p:txBody>
            </p:sp>
            <p:pic>
              <p:nvPicPr>
                <p:cNvPr id="181" name="Graphic 180" descr="Head with gears">
                  <a:extLst>
                    <a:ext uri="{FF2B5EF4-FFF2-40B4-BE49-F238E27FC236}">
                      <a16:creationId xmlns:a16="http://schemas.microsoft.com/office/drawing/2014/main" id="{86A00476-C8EC-DF05-A706-CED3AE2B18F7}"/>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3874061" y="3700934"/>
                  <a:ext cx="766454" cy="765354"/>
                </a:xfrm>
                <a:prstGeom prst="rect">
                  <a:avLst/>
                </a:prstGeom>
              </p:spPr>
            </p:pic>
          </p:grpSp>
          <p:grpSp>
            <p:nvGrpSpPr>
              <p:cNvPr id="162" name="Group 161">
                <a:extLst>
                  <a:ext uri="{FF2B5EF4-FFF2-40B4-BE49-F238E27FC236}">
                    <a16:creationId xmlns:a16="http://schemas.microsoft.com/office/drawing/2014/main" id="{7625CBDB-AE7E-B186-A307-4FAB086C0B21}"/>
                  </a:ext>
                </a:extLst>
              </p:cNvPr>
              <p:cNvGrpSpPr/>
              <p:nvPr/>
            </p:nvGrpSpPr>
            <p:grpSpPr>
              <a:xfrm>
                <a:off x="2295923" y="1493536"/>
                <a:ext cx="647682" cy="647682"/>
                <a:chOff x="3800088" y="1432618"/>
                <a:chExt cx="914400" cy="914400"/>
              </a:xfrm>
            </p:grpSpPr>
            <p:sp>
              <p:nvSpPr>
                <p:cNvPr id="166" name="Rounded Rectangle 106">
                  <a:extLst>
                    <a:ext uri="{FF2B5EF4-FFF2-40B4-BE49-F238E27FC236}">
                      <a16:creationId xmlns:a16="http://schemas.microsoft.com/office/drawing/2014/main" id="{4C3DD934-D86A-3AC7-773D-9C13B747F0F4}"/>
                    </a:ext>
                  </a:extLst>
                </p:cNvPr>
                <p:cNvSpPr/>
                <p:nvPr/>
              </p:nvSpPr>
              <p:spPr>
                <a:xfrm>
                  <a:off x="3800088" y="1432618"/>
                  <a:ext cx="914400" cy="914400"/>
                </a:xfrm>
                <a:prstGeom prst="roundRect">
                  <a:avLst>
                    <a:gd name="adj" fmla="val 0"/>
                  </a:avLst>
                </a:prstGeom>
                <a:solidFill>
                  <a:srgbClr val="83CA8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167" name="Group 166">
                  <a:extLst>
                    <a:ext uri="{FF2B5EF4-FFF2-40B4-BE49-F238E27FC236}">
                      <a16:creationId xmlns:a16="http://schemas.microsoft.com/office/drawing/2014/main" id="{91AB19B2-B4F3-6365-4B52-5F089A3AA9CE}"/>
                    </a:ext>
                  </a:extLst>
                </p:cNvPr>
                <p:cNvGrpSpPr/>
                <p:nvPr/>
              </p:nvGrpSpPr>
              <p:grpSpPr>
                <a:xfrm>
                  <a:off x="3955506" y="1732556"/>
                  <a:ext cx="603565" cy="314524"/>
                  <a:chOff x="6440051" y="3569278"/>
                  <a:chExt cx="328088" cy="201168"/>
                </a:xfrm>
              </p:grpSpPr>
              <p:grpSp>
                <p:nvGrpSpPr>
                  <p:cNvPr id="168" name="Group 167">
                    <a:extLst>
                      <a:ext uri="{FF2B5EF4-FFF2-40B4-BE49-F238E27FC236}">
                        <a16:creationId xmlns:a16="http://schemas.microsoft.com/office/drawing/2014/main" id="{47D7AE0E-4470-EB95-E362-25AE1067D9E1}"/>
                      </a:ext>
                    </a:extLst>
                  </p:cNvPr>
                  <p:cNvGrpSpPr/>
                  <p:nvPr/>
                </p:nvGrpSpPr>
                <p:grpSpPr>
                  <a:xfrm>
                    <a:off x="6440051" y="3569278"/>
                    <a:ext cx="163819" cy="201168"/>
                    <a:chOff x="6427082" y="3546443"/>
                    <a:chExt cx="163819" cy="201168"/>
                  </a:xfrm>
                </p:grpSpPr>
                <p:grpSp>
                  <p:nvGrpSpPr>
                    <p:cNvPr id="176" name="Group 175">
                      <a:extLst>
                        <a:ext uri="{FF2B5EF4-FFF2-40B4-BE49-F238E27FC236}">
                          <a16:creationId xmlns:a16="http://schemas.microsoft.com/office/drawing/2014/main" id="{174520D9-C001-7A43-5FAD-0D1140220064}"/>
                        </a:ext>
                      </a:extLst>
                    </p:cNvPr>
                    <p:cNvGrpSpPr/>
                    <p:nvPr/>
                  </p:nvGrpSpPr>
                  <p:grpSpPr>
                    <a:xfrm>
                      <a:off x="6459636" y="3582880"/>
                      <a:ext cx="98739" cy="128286"/>
                      <a:chOff x="-1118205" y="3501693"/>
                      <a:chExt cx="742569" cy="964780"/>
                    </a:xfrm>
                  </p:grpSpPr>
                  <p:sp>
                    <p:nvSpPr>
                      <p:cNvPr id="178" name="Freeform 1190">
                        <a:extLst>
                          <a:ext uri="{FF2B5EF4-FFF2-40B4-BE49-F238E27FC236}">
                            <a16:creationId xmlns:a16="http://schemas.microsoft.com/office/drawing/2014/main" id="{466CB2A2-A15E-3A52-D6E9-A7416AA9A1AC}"/>
                          </a:ext>
                        </a:extLst>
                      </p:cNvPr>
                      <p:cNvSpPr/>
                      <p:nvPr/>
                    </p:nvSpPr>
                    <p:spPr>
                      <a:xfrm>
                        <a:off x="-932703" y="3501693"/>
                        <a:ext cx="371274" cy="445891"/>
                      </a:xfrm>
                      <a:custGeom>
                        <a:avLst/>
                        <a:gdLst>
                          <a:gd name="connsiteX0" fmla="*/ 40671 w 81341"/>
                          <a:gd name="connsiteY0" fmla="*/ 5084 h 81341"/>
                          <a:gd name="connsiteX1" fmla="*/ 76258 w 81341"/>
                          <a:gd name="connsiteY1" fmla="*/ 40671 h 81341"/>
                          <a:gd name="connsiteX2" fmla="*/ 40671 w 81341"/>
                          <a:gd name="connsiteY2" fmla="*/ 76258 h 81341"/>
                          <a:gd name="connsiteX3" fmla="*/ 5084 w 81341"/>
                          <a:gd name="connsiteY3" fmla="*/ 40671 h 81341"/>
                          <a:gd name="connsiteX4" fmla="*/ 40671 w 81341"/>
                          <a:gd name="connsiteY4" fmla="*/ 5084 h 81341"/>
                          <a:gd name="connsiteX5" fmla="*/ 40671 w 81341"/>
                          <a:gd name="connsiteY5" fmla="*/ 0 h 81341"/>
                          <a:gd name="connsiteX6" fmla="*/ 0 w 81341"/>
                          <a:gd name="connsiteY6" fmla="*/ 40671 h 81341"/>
                          <a:gd name="connsiteX7" fmla="*/ 40671 w 81341"/>
                          <a:gd name="connsiteY7" fmla="*/ 81342 h 81341"/>
                          <a:gd name="connsiteX8" fmla="*/ 81342 w 81341"/>
                          <a:gd name="connsiteY8" fmla="*/ 40671 h 81341"/>
                          <a:gd name="connsiteX9" fmla="*/ 40671 w 81341"/>
                          <a:gd name="connsiteY9" fmla="*/ 0 h 81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341" h="81341">
                            <a:moveTo>
                              <a:pt x="40671" y="5084"/>
                            </a:moveTo>
                            <a:cubicBezTo>
                              <a:pt x="60325" y="5084"/>
                              <a:pt x="76258" y="21017"/>
                              <a:pt x="76258" y="40671"/>
                            </a:cubicBezTo>
                            <a:cubicBezTo>
                              <a:pt x="76258" y="60325"/>
                              <a:pt x="60325" y="76258"/>
                              <a:pt x="40671" y="76258"/>
                            </a:cubicBezTo>
                            <a:cubicBezTo>
                              <a:pt x="21017" y="76258"/>
                              <a:pt x="5084" y="60325"/>
                              <a:pt x="5084" y="40671"/>
                            </a:cubicBezTo>
                            <a:cubicBezTo>
                              <a:pt x="5103" y="21025"/>
                              <a:pt x="21025" y="5103"/>
                              <a:pt x="40671" y="5084"/>
                            </a:cubicBezTo>
                            <a:moveTo>
                              <a:pt x="40671" y="0"/>
                            </a:moveTo>
                            <a:cubicBezTo>
                              <a:pt x="18209" y="0"/>
                              <a:pt x="0" y="18209"/>
                              <a:pt x="0" y="40671"/>
                            </a:cubicBezTo>
                            <a:cubicBezTo>
                              <a:pt x="0" y="63133"/>
                              <a:pt x="18209" y="81342"/>
                              <a:pt x="40671" y="81342"/>
                            </a:cubicBezTo>
                            <a:cubicBezTo>
                              <a:pt x="63133" y="81342"/>
                              <a:pt x="81342" y="63133"/>
                              <a:pt x="81342" y="40671"/>
                            </a:cubicBezTo>
                            <a:cubicBezTo>
                              <a:pt x="81342" y="18209"/>
                              <a:pt x="63133" y="0"/>
                              <a:pt x="40671" y="0"/>
                            </a:cubicBezTo>
                            <a:close/>
                          </a:path>
                        </a:pathLst>
                      </a:custGeom>
                      <a:solidFill>
                        <a:srgbClr val="FFFFFF"/>
                      </a:solidFill>
                      <a:ln w="3175"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36" b="1"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79" name="Freeform 1191">
                        <a:extLst>
                          <a:ext uri="{FF2B5EF4-FFF2-40B4-BE49-F238E27FC236}">
                            <a16:creationId xmlns:a16="http://schemas.microsoft.com/office/drawing/2014/main" id="{C0621F50-68F6-1547-2CD6-D8CB096C7AA1}"/>
                          </a:ext>
                        </a:extLst>
                      </p:cNvPr>
                      <p:cNvSpPr/>
                      <p:nvPr/>
                    </p:nvSpPr>
                    <p:spPr>
                      <a:xfrm>
                        <a:off x="-1118205" y="4003328"/>
                        <a:ext cx="742569" cy="463145"/>
                      </a:xfrm>
                      <a:custGeom>
                        <a:avLst/>
                        <a:gdLst>
                          <a:gd name="connsiteX0" fmla="*/ 445897 w 891788"/>
                          <a:gd name="connsiteY0" fmla="*/ 27869 h 463143"/>
                          <a:gd name="connsiteX1" fmla="*/ 271385 w 891788"/>
                          <a:gd name="connsiteY1" fmla="*/ 54346 h 463143"/>
                          <a:gd name="connsiteX2" fmla="*/ 65326 w 891788"/>
                          <a:gd name="connsiteY2" fmla="*/ 154667 h 463143"/>
                          <a:gd name="connsiteX3" fmla="*/ 27869 w 891788"/>
                          <a:gd name="connsiteY3" fmla="*/ 229915 h 463143"/>
                          <a:gd name="connsiteX4" fmla="*/ 27869 w 891788"/>
                          <a:gd name="connsiteY4" fmla="*/ 435711 h 463143"/>
                          <a:gd name="connsiteX5" fmla="*/ 863919 w 891788"/>
                          <a:gd name="connsiteY5" fmla="*/ 435711 h 463143"/>
                          <a:gd name="connsiteX6" fmla="*/ 863919 w 891788"/>
                          <a:gd name="connsiteY6" fmla="*/ 229915 h 463143"/>
                          <a:gd name="connsiteX7" fmla="*/ 825952 w 891788"/>
                          <a:gd name="connsiteY7" fmla="*/ 154404 h 463143"/>
                          <a:gd name="connsiteX8" fmla="*/ 620255 w 891788"/>
                          <a:gd name="connsiteY8" fmla="*/ 54346 h 463143"/>
                          <a:gd name="connsiteX9" fmla="*/ 445897 w 891788"/>
                          <a:gd name="connsiteY9" fmla="*/ 27869 h 463143"/>
                          <a:gd name="connsiteX10" fmla="*/ 445897 w 891788"/>
                          <a:gd name="connsiteY10" fmla="*/ 0 h 463143"/>
                          <a:gd name="connsiteX11" fmla="*/ 628083 w 891788"/>
                          <a:gd name="connsiteY11" fmla="*/ 27573 h 463143"/>
                          <a:gd name="connsiteX12" fmla="*/ 843477 w 891788"/>
                          <a:gd name="connsiteY12" fmla="*/ 132724 h 463143"/>
                          <a:gd name="connsiteX13" fmla="*/ 891788 w 891788"/>
                          <a:gd name="connsiteY13" fmla="*/ 229915 h 463143"/>
                          <a:gd name="connsiteX14" fmla="*/ 891788 w 891788"/>
                          <a:gd name="connsiteY14" fmla="*/ 435711 h 463143"/>
                          <a:gd name="connsiteX15" fmla="*/ 891788 w 891788"/>
                          <a:gd name="connsiteY15" fmla="*/ 445897 h 463143"/>
                          <a:gd name="connsiteX16" fmla="*/ 891788 w 891788"/>
                          <a:gd name="connsiteY16" fmla="*/ 463143 h 463143"/>
                          <a:gd name="connsiteX17" fmla="*/ 2086 w 891788"/>
                          <a:gd name="connsiteY17" fmla="*/ 463143 h 463143"/>
                          <a:gd name="connsiteX18" fmla="*/ 2086 w 891788"/>
                          <a:gd name="connsiteY18" fmla="*/ 445897 h 463143"/>
                          <a:gd name="connsiteX19" fmla="*/ 0 w 891788"/>
                          <a:gd name="connsiteY19" fmla="*/ 445897 h 463143"/>
                          <a:gd name="connsiteX20" fmla="*/ 0 w 891788"/>
                          <a:gd name="connsiteY20" fmla="*/ 229915 h 463143"/>
                          <a:gd name="connsiteX21" fmla="*/ 48437 w 891788"/>
                          <a:gd name="connsiteY21" fmla="*/ 132642 h 463143"/>
                          <a:gd name="connsiteX22" fmla="*/ 263870 w 891788"/>
                          <a:gd name="connsiteY22" fmla="*/ 27546 h 463143"/>
                          <a:gd name="connsiteX23" fmla="*/ 445897 w 891788"/>
                          <a:gd name="connsiteY23" fmla="*/ 0 h 46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91788" h="463143">
                            <a:moveTo>
                              <a:pt x="445897" y="27869"/>
                            </a:moveTo>
                            <a:cubicBezTo>
                              <a:pt x="386803" y="28894"/>
                              <a:pt x="328116" y="37797"/>
                              <a:pt x="271385" y="54346"/>
                            </a:cubicBezTo>
                            <a:cubicBezTo>
                              <a:pt x="197546" y="75971"/>
                              <a:pt x="127884" y="109887"/>
                              <a:pt x="65326" y="154667"/>
                            </a:cubicBezTo>
                            <a:cubicBezTo>
                              <a:pt x="42193" y="172872"/>
                              <a:pt x="28450" y="200489"/>
                              <a:pt x="27869" y="229915"/>
                            </a:cubicBezTo>
                            <a:lnTo>
                              <a:pt x="27869" y="435711"/>
                            </a:lnTo>
                            <a:lnTo>
                              <a:pt x="863919" y="435711"/>
                            </a:lnTo>
                            <a:lnTo>
                              <a:pt x="863919" y="229915"/>
                            </a:lnTo>
                            <a:cubicBezTo>
                              <a:pt x="863256" y="200314"/>
                              <a:pt x="849315" y="172587"/>
                              <a:pt x="825952" y="154404"/>
                            </a:cubicBezTo>
                            <a:cubicBezTo>
                              <a:pt x="764842" y="107513"/>
                              <a:pt x="694867" y="73477"/>
                              <a:pt x="620255" y="54346"/>
                            </a:cubicBezTo>
                            <a:cubicBezTo>
                              <a:pt x="563760" y="36958"/>
                              <a:pt x="505001" y="28039"/>
                              <a:pt x="445897" y="27869"/>
                            </a:cubicBezTo>
                            <a:close/>
                            <a:moveTo>
                              <a:pt x="445897" y="0"/>
                            </a:moveTo>
                            <a:cubicBezTo>
                              <a:pt x="507654" y="153"/>
                              <a:pt x="569050" y="9445"/>
                              <a:pt x="628083" y="27573"/>
                            </a:cubicBezTo>
                            <a:cubicBezTo>
                              <a:pt x="706247" y="47719"/>
                              <a:pt x="779522" y="83481"/>
                              <a:pt x="843477" y="132724"/>
                            </a:cubicBezTo>
                            <a:cubicBezTo>
                              <a:pt x="873375" y="156213"/>
                              <a:pt x="891114" y="191899"/>
                              <a:pt x="891788" y="229915"/>
                            </a:cubicBezTo>
                            <a:lnTo>
                              <a:pt x="891788" y="435711"/>
                            </a:lnTo>
                            <a:lnTo>
                              <a:pt x="891788" y="445897"/>
                            </a:lnTo>
                            <a:lnTo>
                              <a:pt x="891788" y="463143"/>
                            </a:lnTo>
                            <a:lnTo>
                              <a:pt x="2086" y="463143"/>
                            </a:lnTo>
                            <a:lnTo>
                              <a:pt x="2086" y="445897"/>
                            </a:lnTo>
                            <a:lnTo>
                              <a:pt x="0" y="445897"/>
                            </a:lnTo>
                            <a:lnTo>
                              <a:pt x="0" y="229915"/>
                            </a:lnTo>
                            <a:cubicBezTo>
                              <a:pt x="691" y="191856"/>
                              <a:pt x="18479" y="156131"/>
                              <a:pt x="48437" y="132642"/>
                            </a:cubicBezTo>
                            <a:cubicBezTo>
                              <a:pt x="113807" y="85713"/>
                              <a:pt x="186648" y="50180"/>
                              <a:pt x="263870" y="27546"/>
                            </a:cubicBezTo>
                            <a:cubicBezTo>
                              <a:pt x="323051" y="10306"/>
                              <a:pt x="384265" y="1041"/>
                              <a:pt x="445897" y="0"/>
                            </a:cubicBezTo>
                            <a:close/>
                          </a:path>
                        </a:pathLst>
                      </a:custGeom>
                      <a:solidFill>
                        <a:srgbClr val="FFFFFF"/>
                      </a:solidFill>
                      <a:ln w="3175" cap="flat" cmpd="sng" algn="ctr">
                        <a:solidFill>
                          <a:srgbClr val="FFFFFF"/>
                        </a:solid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36" b="1"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177" name="Rectangle 176">
                      <a:extLst>
                        <a:ext uri="{FF2B5EF4-FFF2-40B4-BE49-F238E27FC236}">
                          <a16:creationId xmlns:a16="http://schemas.microsoft.com/office/drawing/2014/main" id="{DD7F2884-16EE-F5E2-1B0E-A4020AF94C34}"/>
                        </a:ext>
                      </a:extLst>
                    </p:cNvPr>
                    <p:cNvSpPr/>
                    <p:nvPr/>
                  </p:nvSpPr>
                  <p:spPr>
                    <a:xfrm>
                      <a:off x="6427082" y="3546443"/>
                      <a:ext cx="163819" cy="201168"/>
                    </a:xfrm>
                    <a:prstGeom prst="rect">
                      <a:avLst/>
                    </a:prstGeom>
                    <a:noFill/>
                    <a:ln w="9525" cap="flat" cmpd="sng" algn="ctr">
                      <a:solidFill>
                        <a:srgbClr val="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36" b="1"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cxnSp>
                <p:nvCxnSpPr>
                  <p:cNvPr id="169" name="Straight Connector 168">
                    <a:extLst>
                      <a:ext uri="{FF2B5EF4-FFF2-40B4-BE49-F238E27FC236}">
                        <a16:creationId xmlns:a16="http://schemas.microsoft.com/office/drawing/2014/main" id="{CF23D3C8-815C-A246-AC37-5FCF8D2A3C2C}"/>
                      </a:ext>
                    </a:extLst>
                  </p:cNvPr>
                  <p:cNvCxnSpPr>
                    <a:cxnSpLocks/>
                  </p:cNvCxnSpPr>
                  <p:nvPr/>
                </p:nvCxnSpPr>
                <p:spPr>
                  <a:xfrm>
                    <a:off x="6629353" y="3570856"/>
                    <a:ext cx="138786" cy="0"/>
                  </a:xfrm>
                  <a:prstGeom prst="line">
                    <a:avLst/>
                  </a:prstGeom>
                  <a:noFill/>
                  <a:ln w="9525" cap="flat" cmpd="sng" algn="ctr">
                    <a:solidFill>
                      <a:srgbClr val="FFFFFF"/>
                    </a:solidFill>
                    <a:prstDash val="solid"/>
                    <a:miter lim="800000"/>
                  </a:ln>
                  <a:effectLst/>
                </p:spPr>
              </p:cxnSp>
              <p:cxnSp>
                <p:nvCxnSpPr>
                  <p:cNvPr id="170" name="Straight Connector 169">
                    <a:extLst>
                      <a:ext uri="{FF2B5EF4-FFF2-40B4-BE49-F238E27FC236}">
                        <a16:creationId xmlns:a16="http://schemas.microsoft.com/office/drawing/2014/main" id="{EE81DAA0-8A4D-7AED-F7D8-FD40CD050D4D}"/>
                      </a:ext>
                    </a:extLst>
                  </p:cNvPr>
                  <p:cNvCxnSpPr>
                    <a:cxnSpLocks/>
                  </p:cNvCxnSpPr>
                  <p:nvPr/>
                </p:nvCxnSpPr>
                <p:spPr>
                  <a:xfrm>
                    <a:off x="6629353" y="3603960"/>
                    <a:ext cx="138786" cy="0"/>
                  </a:xfrm>
                  <a:prstGeom prst="line">
                    <a:avLst/>
                  </a:prstGeom>
                  <a:noFill/>
                  <a:ln w="9525" cap="flat" cmpd="sng" algn="ctr">
                    <a:solidFill>
                      <a:srgbClr val="FFFFFF"/>
                    </a:solidFill>
                    <a:prstDash val="solid"/>
                    <a:miter lim="800000"/>
                  </a:ln>
                  <a:effectLst/>
                </p:spPr>
              </p:cxnSp>
              <p:cxnSp>
                <p:nvCxnSpPr>
                  <p:cNvPr id="171" name="Straight Connector 170">
                    <a:extLst>
                      <a:ext uri="{FF2B5EF4-FFF2-40B4-BE49-F238E27FC236}">
                        <a16:creationId xmlns:a16="http://schemas.microsoft.com/office/drawing/2014/main" id="{6939C933-E8E5-6EF6-0378-949A1B4F9F51}"/>
                      </a:ext>
                    </a:extLst>
                  </p:cNvPr>
                  <p:cNvCxnSpPr>
                    <a:cxnSpLocks/>
                  </p:cNvCxnSpPr>
                  <p:nvPr/>
                </p:nvCxnSpPr>
                <p:spPr>
                  <a:xfrm>
                    <a:off x="6629353" y="3637064"/>
                    <a:ext cx="138786" cy="0"/>
                  </a:xfrm>
                  <a:prstGeom prst="line">
                    <a:avLst/>
                  </a:prstGeom>
                  <a:noFill/>
                  <a:ln w="9525" cap="flat" cmpd="sng" algn="ctr">
                    <a:solidFill>
                      <a:srgbClr val="FFFFFF"/>
                    </a:solidFill>
                    <a:prstDash val="solid"/>
                    <a:miter lim="800000"/>
                  </a:ln>
                  <a:effectLst/>
                </p:spPr>
              </p:cxnSp>
              <p:cxnSp>
                <p:nvCxnSpPr>
                  <p:cNvPr id="172" name="Straight Connector 171">
                    <a:extLst>
                      <a:ext uri="{FF2B5EF4-FFF2-40B4-BE49-F238E27FC236}">
                        <a16:creationId xmlns:a16="http://schemas.microsoft.com/office/drawing/2014/main" id="{98D9EBE3-2012-C396-3C5D-A2F8FD2E5C1E}"/>
                      </a:ext>
                    </a:extLst>
                  </p:cNvPr>
                  <p:cNvCxnSpPr>
                    <a:cxnSpLocks/>
                  </p:cNvCxnSpPr>
                  <p:nvPr/>
                </p:nvCxnSpPr>
                <p:spPr>
                  <a:xfrm>
                    <a:off x="6629353" y="3670168"/>
                    <a:ext cx="138786" cy="0"/>
                  </a:xfrm>
                  <a:prstGeom prst="line">
                    <a:avLst/>
                  </a:prstGeom>
                  <a:noFill/>
                  <a:ln w="9525" cap="flat" cmpd="sng" algn="ctr">
                    <a:solidFill>
                      <a:srgbClr val="FFFFFF"/>
                    </a:solidFill>
                    <a:prstDash val="solid"/>
                    <a:miter lim="800000"/>
                  </a:ln>
                  <a:effectLst/>
                </p:spPr>
              </p:cxnSp>
              <p:cxnSp>
                <p:nvCxnSpPr>
                  <p:cNvPr id="173" name="Straight Connector 172">
                    <a:extLst>
                      <a:ext uri="{FF2B5EF4-FFF2-40B4-BE49-F238E27FC236}">
                        <a16:creationId xmlns:a16="http://schemas.microsoft.com/office/drawing/2014/main" id="{33BCD679-3395-A4CB-3FA3-9828FB024FE1}"/>
                      </a:ext>
                    </a:extLst>
                  </p:cNvPr>
                  <p:cNvCxnSpPr>
                    <a:cxnSpLocks/>
                  </p:cNvCxnSpPr>
                  <p:nvPr/>
                </p:nvCxnSpPr>
                <p:spPr>
                  <a:xfrm>
                    <a:off x="6629353" y="3703272"/>
                    <a:ext cx="138786" cy="0"/>
                  </a:xfrm>
                  <a:prstGeom prst="line">
                    <a:avLst/>
                  </a:prstGeom>
                  <a:noFill/>
                  <a:ln w="9525" cap="flat" cmpd="sng" algn="ctr">
                    <a:solidFill>
                      <a:srgbClr val="FFFFFF"/>
                    </a:solidFill>
                    <a:prstDash val="solid"/>
                    <a:miter lim="800000"/>
                  </a:ln>
                  <a:effectLst/>
                </p:spPr>
              </p:cxnSp>
              <p:cxnSp>
                <p:nvCxnSpPr>
                  <p:cNvPr id="174" name="Straight Connector 173">
                    <a:extLst>
                      <a:ext uri="{FF2B5EF4-FFF2-40B4-BE49-F238E27FC236}">
                        <a16:creationId xmlns:a16="http://schemas.microsoft.com/office/drawing/2014/main" id="{080DA78D-34FF-72D3-9AD3-6ED49CC16791}"/>
                      </a:ext>
                    </a:extLst>
                  </p:cNvPr>
                  <p:cNvCxnSpPr>
                    <a:cxnSpLocks/>
                  </p:cNvCxnSpPr>
                  <p:nvPr/>
                </p:nvCxnSpPr>
                <p:spPr>
                  <a:xfrm>
                    <a:off x="6629353" y="3736376"/>
                    <a:ext cx="138786" cy="0"/>
                  </a:xfrm>
                  <a:prstGeom prst="line">
                    <a:avLst/>
                  </a:prstGeom>
                  <a:noFill/>
                  <a:ln w="9525" cap="flat" cmpd="sng" algn="ctr">
                    <a:solidFill>
                      <a:srgbClr val="FFFFFF"/>
                    </a:solidFill>
                    <a:prstDash val="solid"/>
                    <a:miter lim="800000"/>
                  </a:ln>
                  <a:effectLst/>
                </p:spPr>
              </p:cxnSp>
              <p:cxnSp>
                <p:nvCxnSpPr>
                  <p:cNvPr id="175" name="Straight Connector 174">
                    <a:extLst>
                      <a:ext uri="{FF2B5EF4-FFF2-40B4-BE49-F238E27FC236}">
                        <a16:creationId xmlns:a16="http://schemas.microsoft.com/office/drawing/2014/main" id="{17E5A17D-A1B9-9801-A04C-F671E494276B}"/>
                      </a:ext>
                    </a:extLst>
                  </p:cNvPr>
                  <p:cNvCxnSpPr>
                    <a:cxnSpLocks/>
                  </p:cNvCxnSpPr>
                  <p:nvPr/>
                </p:nvCxnSpPr>
                <p:spPr>
                  <a:xfrm>
                    <a:off x="6629353" y="3769480"/>
                    <a:ext cx="138786" cy="0"/>
                  </a:xfrm>
                  <a:prstGeom prst="line">
                    <a:avLst/>
                  </a:prstGeom>
                  <a:noFill/>
                  <a:ln w="9525" cap="flat" cmpd="sng" algn="ctr">
                    <a:solidFill>
                      <a:srgbClr val="FFFFFF"/>
                    </a:solidFill>
                    <a:prstDash val="solid"/>
                    <a:miter lim="800000"/>
                  </a:ln>
                  <a:effectLst/>
                </p:spPr>
              </p:cxnSp>
            </p:grpSp>
          </p:grpSp>
          <p:grpSp>
            <p:nvGrpSpPr>
              <p:cNvPr id="163" name="Group 162">
                <a:extLst>
                  <a:ext uri="{FF2B5EF4-FFF2-40B4-BE49-F238E27FC236}">
                    <a16:creationId xmlns:a16="http://schemas.microsoft.com/office/drawing/2014/main" id="{B0BA04BB-1F3A-1E0C-A607-9EEFEBAA7674}"/>
                  </a:ext>
                </a:extLst>
              </p:cNvPr>
              <p:cNvGrpSpPr/>
              <p:nvPr/>
            </p:nvGrpSpPr>
            <p:grpSpPr>
              <a:xfrm>
                <a:off x="2284138" y="2217759"/>
                <a:ext cx="647682" cy="647682"/>
                <a:chOff x="3803250" y="2541061"/>
                <a:chExt cx="914400" cy="914400"/>
              </a:xfrm>
            </p:grpSpPr>
            <p:sp>
              <p:nvSpPr>
                <p:cNvPr id="164" name="Rounded Rectangle 107">
                  <a:extLst>
                    <a:ext uri="{FF2B5EF4-FFF2-40B4-BE49-F238E27FC236}">
                      <a16:creationId xmlns:a16="http://schemas.microsoft.com/office/drawing/2014/main" id="{3E7ED9D2-78B6-D5A9-56A2-290820B9BF65}"/>
                    </a:ext>
                  </a:extLst>
                </p:cNvPr>
                <p:cNvSpPr/>
                <p:nvPr/>
              </p:nvSpPr>
              <p:spPr>
                <a:xfrm>
                  <a:off x="3803250" y="2541061"/>
                  <a:ext cx="914400" cy="914400"/>
                </a:xfrm>
                <a:prstGeom prst="roundRect">
                  <a:avLst>
                    <a:gd name="adj" fmla="val 0"/>
                  </a:avLst>
                </a:prstGeom>
                <a:solidFill>
                  <a:srgbClr val="2B82B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65" name="Freeform 840">
                  <a:extLst>
                    <a:ext uri="{FF2B5EF4-FFF2-40B4-BE49-F238E27FC236}">
                      <a16:creationId xmlns:a16="http://schemas.microsoft.com/office/drawing/2014/main" id="{D2166E2B-D3E7-153B-E914-3BFD9F5678AB}"/>
                    </a:ext>
                  </a:extLst>
                </p:cNvPr>
                <p:cNvSpPr/>
                <p:nvPr/>
              </p:nvSpPr>
              <p:spPr>
                <a:xfrm>
                  <a:off x="3963604" y="2831459"/>
                  <a:ext cx="593692" cy="333604"/>
                </a:xfrm>
                <a:custGeom>
                  <a:avLst/>
                  <a:gdLst>
                    <a:gd name="connsiteX0" fmla="*/ 752797 w 798309"/>
                    <a:gd name="connsiteY0" fmla="*/ 101394 h 523900"/>
                    <a:gd name="connsiteX1" fmla="*/ 752657 w 798309"/>
                    <a:gd name="connsiteY1" fmla="*/ 101394 h 523900"/>
                    <a:gd name="connsiteX2" fmla="*/ 728057 w 798309"/>
                    <a:gd name="connsiteY2" fmla="*/ 102169 h 523900"/>
                    <a:gd name="connsiteX3" fmla="*/ 724529 w 798309"/>
                    <a:gd name="connsiteY3" fmla="*/ 64474 h 523900"/>
                    <a:gd name="connsiteX4" fmla="*/ 714460 w 798309"/>
                    <a:gd name="connsiteY4" fmla="*/ 64220 h 523900"/>
                    <a:gd name="connsiteX5" fmla="*/ 685732 w 798309"/>
                    <a:gd name="connsiteY5" fmla="*/ 65609 h 523900"/>
                    <a:gd name="connsiteX6" fmla="*/ 680286 w 798309"/>
                    <a:gd name="connsiteY6" fmla="*/ 2504 h 523900"/>
                    <a:gd name="connsiteX7" fmla="*/ 643767 w 798309"/>
                    <a:gd name="connsiteY7" fmla="*/ 18 h 523900"/>
                    <a:gd name="connsiteX8" fmla="*/ 401147 w 798309"/>
                    <a:gd name="connsiteY8" fmla="*/ 104793 h 523900"/>
                    <a:gd name="connsiteX9" fmla="*/ 397168 w 798309"/>
                    <a:gd name="connsiteY9" fmla="*/ 104793 h 523900"/>
                    <a:gd name="connsiteX10" fmla="*/ 154546 w 798309"/>
                    <a:gd name="connsiteY10" fmla="*/ 18 h 523900"/>
                    <a:gd name="connsiteX11" fmla="*/ 118027 w 798309"/>
                    <a:gd name="connsiteY11" fmla="*/ 2504 h 523900"/>
                    <a:gd name="connsiteX12" fmla="*/ 112582 w 798309"/>
                    <a:gd name="connsiteY12" fmla="*/ 65605 h 523900"/>
                    <a:gd name="connsiteX13" fmla="*/ 83856 w 798309"/>
                    <a:gd name="connsiteY13" fmla="*/ 64216 h 523900"/>
                    <a:gd name="connsiteX14" fmla="*/ 73786 w 798309"/>
                    <a:gd name="connsiteY14" fmla="*/ 64470 h 523900"/>
                    <a:gd name="connsiteX15" fmla="*/ 70262 w 798309"/>
                    <a:gd name="connsiteY15" fmla="*/ 102165 h 523900"/>
                    <a:gd name="connsiteX16" fmla="*/ 45661 w 798309"/>
                    <a:gd name="connsiteY16" fmla="*/ 101391 h 523900"/>
                    <a:gd name="connsiteX17" fmla="*/ 45520 w 798309"/>
                    <a:gd name="connsiteY17" fmla="*/ 101391 h 523900"/>
                    <a:gd name="connsiteX18" fmla="*/ 27464 w 798309"/>
                    <a:gd name="connsiteY18" fmla="*/ 117852 h 523900"/>
                    <a:gd name="connsiteX19" fmla="*/ 84 w 798309"/>
                    <a:gd name="connsiteY19" fmla="*/ 413483 h 523900"/>
                    <a:gd name="connsiteX20" fmla="*/ 16434 w 798309"/>
                    <a:gd name="connsiteY20" fmla="*/ 433305 h 523900"/>
                    <a:gd name="connsiteX21" fmla="*/ 18155 w 798309"/>
                    <a:gd name="connsiteY21" fmla="*/ 433388 h 523900"/>
                    <a:gd name="connsiteX22" fmla="*/ 18751 w 798309"/>
                    <a:gd name="connsiteY22" fmla="*/ 433380 h 523900"/>
                    <a:gd name="connsiteX23" fmla="*/ 38167 w 798309"/>
                    <a:gd name="connsiteY23" fmla="*/ 433080 h 523900"/>
                    <a:gd name="connsiteX24" fmla="*/ 356664 w 798309"/>
                    <a:gd name="connsiteY24" fmla="*/ 517757 h 523900"/>
                    <a:gd name="connsiteX25" fmla="*/ 376801 w 798309"/>
                    <a:gd name="connsiteY25" fmla="*/ 523901 h 523900"/>
                    <a:gd name="connsiteX26" fmla="*/ 421998 w 798309"/>
                    <a:gd name="connsiteY26" fmla="*/ 523901 h 523900"/>
                    <a:gd name="connsiteX27" fmla="*/ 441414 w 798309"/>
                    <a:gd name="connsiteY27" fmla="*/ 518222 h 523900"/>
                    <a:gd name="connsiteX28" fmla="*/ 761578 w 798309"/>
                    <a:gd name="connsiteY28" fmla="*/ 433083 h 523900"/>
                    <a:gd name="connsiteX29" fmla="*/ 779534 w 798309"/>
                    <a:gd name="connsiteY29" fmla="*/ 433358 h 523900"/>
                    <a:gd name="connsiteX30" fmla="*/ 780049 w 798309"/>
                    <a:gd name="connsiteY30" fmla="*/ 433366 h 523900"/>
                    <a:gd name="connsiteX31" fmla="*/ 798310 w 798309"/>
                    <a:gd name="connsiteY31" fmla="*/ 415191 h 523900"/>
                    <a:gd name="connsiteX32" fmla="*/ 798232 w 798309"/>
                    <a:gd name="connsiteY32" fmla="*/ 413459 h 523900"/>
                    <a:gd name="connsiteX33" fmla="*/ 770848 w 798309"/>
                    <a:gd name="connsiteY33" fmla="*/ 117852 h 523900"/>
                    <a:gd name="connsiteX34" fmla="*/ 752797 w 798309"/>
                    <a:gd name="connsiteY34" fmla="*/ 101394 h 523900"/>
                    <a:gd name="connsiteX35" fmla="*/ 367075 w 798309"/>
                    <a:gd name="connsiteY35" fmla="*/ 501804 h 523900"/>
                    <a:gd name="connsiteX36" fmla="*/ 38163 w 798309"/>
                    <a:gd name="connsiteY36" fmla="*/ 414032 h 523900"/>
                    <a:gd name="connsiteX37" fmla="*/ 19139 w 798309"/>
                    <a:gd name="connsiteY37" fmla="*/ 414311 h 523900"/>
                    <a:gd name="connsiteX38" fmla="*/ 46355 w 798309"/>
                    <a:gd name="connsiteY38" fmla="*/ 120452 h 523900"/>
                    <a:gd name="connsiteX39" fmla="*/ 68478 w 798309"/>
                    <a:gd name="connsiteY39" fmla="*/ 121170 h 523900"/>
                    <a:gd name="connsiteX40" fmla="*/ 42986 w 798309"/>
                    <a:gd name="connsiteY40" fmla="*/ 393496 h 523900"/>
                    <a:gd name="connsiteX41" fmla="*/ 51749 w 798309"/>
                    <a:gd name="connsiteY41" fmla="*/ 393339 h 523900"/>
                    <a:gd name="connsiteX42" fmla="*/ 367465 w 798309"/>
                    <a:gd name="connsiteY42" fmla="*/ 501163 h 523900"/>
                    <a:gd name="connsiteX43" fmla="*/ 370144 w 798309"/>
                    <a:gd name="connsiteY43" fmla="*/ 503270 h 523900"/>
                    <a:gd name="connsiteX44" fmla="*/ 367075 w 798309"/>
                    <a:gd name="connsiteY44" fmla="*/ 501804 h 523900"/>
                    <a:gd name="connsiteX45" fmla="*/ 389475 w 798309"/>
                    <a:gd name="connsiteY45" fmla="*/ 494424 h 523900"/>
                    <a:gd name="connsiteX46" fmla="*/ 63900 w 798309"/>
                    <a:gd name="connsiteY46" fmla="*/ 374478 h 523900"/>
                    <a:gd name="connsiteX47" fmla="*/ 91150 w 798309"/>
                    <a:gd name="connsiteY47" fmla="*/ 83371 h 523900"/>
                    <a:gd name="connsiteX48" fmla="*/ 110950 w 798309"/>
                    <a:gd name="connsiteY48" fmla="*/ 84531 h 523900"/>
                    <a:gd name="connsiteX49" fmla="*/ 88411 w 798309"/>
                    <a:gd name="connsiteY49" fmla="*/ 345738 h 523900"/>
                    <a:gd name="connsiteX50" fmla="*/ 389630 w 798309"/>
                    <a:gd name="connsiteY50" fmla="*/ 491699 h 523900"/>
                    <a:gd name="connsiteX51" fmla="*/ 389630 w 798309"/>
                    <a:gd name="connsiteY51" fmla="*/ 494349 h 523900"/>
                    <a:gd name="connsiteX52" fmla="*/ 389475 w 798309"/>
                    <a:gd name="connsiteY52" fmla="*/ 494422 h 523900"/>
                    <a:gd name="connsiteX53" fmla="*/ 389475 w 798309"/>
                    <a:gd name="connsiteY53" fmla="*/ 465380 h 523900"/>
                    <a:gd name="connsiteX54" fmla="*/ 108914 w 798309"/>
                    <a:gd name="connsiteY54" fmla="*/ 329734 h 523900"/>
                    <a:gd name="connsiteX55" fmla="*/ 135665 w 798309"/>
                    <a:gd name="connsiteY55" fmla="*/ 19722 h 523900"/>
                    <a:gd name="connsiteX56" fmla="*/ 154548 w 798309"/>
                    <a:gd name="connsiteY56" fmla="*/ 19074 h 523900"/>
                    <a:gd name="connsiteX57" fmla="*/ 385326 w 798309"/>
                    <a:gd name="connsiteY57" fmla="*/ 119868 h 523900"/>
                    <a:gd name="connsiteX58" fmla="*/ 389630 w 798309"/>
                    <a:gd name="connsiteY58" fmla="*/ 124414 h 523900"/>
                    <a:gd name="connsiteX59" fmla="*/ 389630 w 798309"/>
                    <a:gd name="connsiteY59" fmla="*/ 465314 h 523900"/>
                    <a:gd name="connsiteX60" fmla="*/ 389473 w 798309"/>
                    <a:gd name="connsiteY60" fmla="*/ 465378 h 523900"/>
                    <a:gd name="connsiteX61" fmla="*/ 408680 w 798309"/>
                    <a:gd name="connsiteY61" fmla="*/ 124424 h 523900"/>
                    <a:gd name="connsiteX62" fmla="*/ 412989 w 798309"/>
                    <a:gd name="connsiteY62" fmla="*/ 119873 h 523900"/>
                    <a:gd name="connsiteX63" fmla="*/ 643769 w 798309"/>
                    <a:gd name="connsiteY63" fmla="*/ 19072 h 523900"/>
                    <a:gd name="connsiteX64" fmla="*/ 662650 w 798309"/>
                    <a:gd name="connsiteY64" fmla="*/ 19720 h 523900"/>
                    <a:gd name="connsiteX65" fmla="*/ 689401 w 798309"/>
                    <a:gd name="connsiteY65" fmla="*/ 329733 h 523900"/>
                    <a:gd name="connsiteX66" fmla="*/ 408837 w 798309"/>
                    <a:gd name="connsiteY66" fmla="*/ 465378 h 523900"/>
                    <a:gd name="connsiteX67" fmla="*/ 408680 w 798309"/>
                    <a:gd name="connsiteY67" fmla="*/ 465310 h 523900"/>
                    <a:gd name="connsiteX68" fmla="*/ 408680 w 798309"/>
                    <a:gd name="connsiteY68" fmla="*/ 494354 h 523900"/>
                    <a:gd name="connsiteX69" fmla="*/ 408680 w 798309"/>
                    <a:gd name="connsiteY69" fmla="*/ 491704 h 523900"/>
                    <a:gd name="connsiteX70" fmla="*/ 709904 w 798309"/>
                    <a:gd name="connsiteY70" fmla="*/ 345743 h 523900"/>
                    <a:gd name="connsiteX71" fmla="*/ 687364 w 798309"/>
                    <a:gd name="connsiteY71" fmla="*/ 84533 h 523900"/>
                    <a:gd name="connsiteX72" fmla="*/ 707164 w 798309"/>
                    <a:gd name="connsiteY72" fmla="*/ 83373 h 523900"/>
                    <a:gd name="connsiteX73" fmla="*/ 734414 w 798309"/>
                    <a:gd name="connsiteY73" fmla="*/ 374478 h 523900"/>
                    <a:gd name="connsiteX74" fmla="*/ 408836 w 798309"/>
                    <a:gd name="connsiteY74" fmla="*/ 494422 h 523900"/>
                    <a:gd name="connsiteX75" fmla="*/ 408680 w 798309"/>
                    <a:gd name="connsiteY75" fmla="*/ 494349 h 523900"/>
                    <a:gd name="connsiteX76" fmla="*/ 761573 w 798309"/>
                    <a:gd name="connsiteY76" fmla="*/ 414034 h 523900"/>
                    <a:gd name="connsiteX77" fmla="*/ 431328 w 798309"/>
                    <a:gd name="connsiteY77" fmla="*/ 502059 h 523900"/>
                    <a:gd name="connsiteX78" fmla="*/ 427439 w 798309"/>
                    <a:gd name="connsiteY78" fmla="*/ 503869 h 523900"/>
                    <a:gd name="connsiteX79" fmla="*/ 430598 w 798309"/>
                    <a:gd name="connsiteY79" fmla="*/ 501342 h 523900"/>
                    <a:gd name="connsiteX80" fmla="*/ 746564 w 798309"/>
                    <a:gd name="connsiteY80" fmla="*/ 393347 h 523900"/>
                    <a:gd name="connsiteX81" fmla="*/ 755327 w 798309"/>
                    <a:gd name="connsiteY81" fmla="*/ 393503 h 523900"/>
                    <a:gd name="connsiteX82" fmla="*/ 729835 w 798309"/>
                    <a:gd name="connsiteY82" fmla="*/ 121170 h 523900"/>
                    <a:gd name="connsiteX83" fmla="*/ 751958 w 798309"/>
                    <a:gd name="connsiteY83" fmla="*/ 120452 h 523900"/>
                    <a:gd name="connsiteX84" fmla="*/ 779173 w 798309"/>
                    <a:gd name="connsiteY84" fmla="*/ 414283 h 523900"/>
                    <a:gd name="connsiteX85" fmla="*/ 761573 w 798309"/>
                    <a:gd name="connsiteY85" fmla="*/ 414030 h 5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798309" h="523900">
                      <a:moveTo>
                        <a:pt x="752797" y="101394"/>
                      </a:moveTo>
                      <a:lnTo>
                        <a:pt x="752657" y="101394"/>
                      </a:lnTo>
                      <a:cubicBezTo>
                        <a:pt x="746138" y="101446"/>
                        <a:pt x="737813" y="101657"/>
                        <a:pt x="728057" y="102169"/>
                      </a:cubicBezTo>
                      <a:lnTo>
                        <a:pt x="724529" y="64474"/>
                      </a:lnTo>
                      <a:cubicBezTo>
                        <a:pt x="724529" y="64474"/>
                        <a:pt x="721011" y="64220"/>
                        <a:pt x="714460" y="64220"/>
                      </a:cubicBezTo>
                      <a:cubicBezTo>
                        <a:pt x="707872" y="64220"/>
                        <a:pt x="697982" y="64560"/>
                        <a:pt x="685732" y="65609"/>
                      </a:cubicBezTo>
                      <a:lnTo>
                        <a:pt x="680286" y="2504"/>
                      </a:lnTo>
                      <a:cubicBezTo>
                        <a:pt x="668199" y="697"/>
                        <a:pt x="655986" y="-134"/>
                        <a:pt x="643767" y="18"/>
                      </a:cubicBezTo>
                      <a:cubicBezTo>
                        <a:pt x="551942" y="169"/>
                        <a:pt x="464216" y="38054"/>
                        <a:pt x="401147" y="104793"/>
                      </a:cubicBezTo>
                      <a:lnTo>
                        <a:pt x="397168" y="104793"/>
                      </a:lnTo>
                      <a:cubicBezTo>
                        <a:pt x="334096" y="38057"/>
                        <a:pt x="246370" y="173"/>
                        <a:pt x="154546" y="18"/>
                      </a:cubicBezTo>
                      <a:cubicBezTo>
                        <a:pt x="142326" y="-135"/>
                        <a:pt x="130113" y="696"/>
                        <a:pt x="118027" y="2504"/>
                      </a:cubicBezTo>
                      <a:lnTo>
                        <a:pt x="112582" y="65605"/>
                      </a:lnTo>
                      <a:cubicBezTo>
                        <a:pt x="100329" y="64557"/>
                        <a:pt x="90441" y="64216"/>
                        <a:pt x="83856" y="64216"/>
                      </a:cubicBezTo>
                      <a:cubicBezTo>
                        <a:pt x="77308" y="64216"/>
                        <a:pt x="73786" y="64470"/>
                        <a:pt x="73786" y="64470"/>
                      </a:cubicBezTo>
                      <a:lnTo>
                        <a:pt x="70262" y="102165"/>
                      </a:lnTo>
                      <a:cubicBezTo>
                        <a:pt x="60505" y="101653"/>
                        <a:pt x="52179" y="101442"/>
                        <a:pt x="45661" y="101391"/>
                      </a:cubicBezTo>
                      <a:lnTo>
                        <a:pt x="45520" y="101391"/>
                      </a:lnTo>
                      <a:cubicBezTo>
                        <a:pt x="36152" y="101389"/>
                        <a:pt x="28326" y="108524"/>
                        <a:pt x="27464" y="117852"/>
                      </a:cubicBezTo>
                      <a:lnTo>
                        <a:pt x="84" y="413483"/>
                      </a:lnTo>
                      <a:cubicBezTo>
                        <a:pt x="-875" y="423472"/>
                        <a:pt x="6445" y="432346"/>
                        <a:pt x="16434" y="433305"/>
                      </a:cubicBezTo>
                      <a:cubicBezTo>
                        <a:pt x="17006" y="433360"/>
                        <a:pt x="17580" y="433388"/>
                        <a:pt x="18155" y="433388"/>
                      </a:cubicBezTo>
                      <a:cubicBezTo>
                        <a:pt x="18353" y="433388"/>
                        <a:pt x="18552" y="433388"/>
                        <a:pt x="18751" y="433380"/>
                      </a:cubicBezTo>
                      <a:cubicBezTo>
                        <a:pt x="24267" y="433203"/>
                        <a:pt x="30774" y="433080"/>
                        <a:pt x="38167" y="433080"/>
                      </a:cubicBezTo>
                      <a:cubicBezTo>
                        <a:pt x="104848" y="433080"/>
                        <a:pt x="242609" y="443247"/>
                        <a:pt x="356664" y="517757"/>
                      </a:cubicBezTo>
                      <a:cubicBezTo>
                        <a:pt x="362636" y="521718"/>
                        <a:pt x="369634" y="523853"/>
                        <a:pt x="376801" y="523901"/>
                      </a:cubicBezTo>
                      <a:lnTo>
                        <a:pt x="421998" y="523901"/>
                      </a:lnTo>
                      <a:cubicBezTo>
                        <a:pt x="428873" y="523860"/>
                        <a:pt x="435600" y="521893"/>
                        <a:pt x="441414" y="518222"/>
                      </a:cubicBezTo>
                      <a:cubicBezTo>
                        <a:pt x="561666" y="443290"/>
                        <a:pt x="696844" y="433083"/>
                        <a:pt x="761578" y="433083"/>
                      </a:cubicBezTo>
                      <a:cubicBezTo>
                        <a:pt x="768370" y="433083"/>
                        <a:pt x="774392" y="433195"/>
                        <a:pt x="779534" y="433358"/>
                      </a:cubicBezTo>
                      <a:lnTo>
                        <a:pt x="780049" y="433366"/>
                      </a:lnTo>
                      <a:cubicBezTo>
                        <a:pt x="790111" y="433390"/>
                        <a:pt x="798286" y="425253"/>
                        <a:pt x="798310" y="415191"/>
                      </a:cubicBezTo>
                      <a:cubicBezTo>
                        <a:pt x="798312" y="414613"/>
                        <a:pt x="798285" y="414034"/>
                        <a:pt x="798232" y="413459"/>
                      </a:cubicBezTo>
                      <a:lnTo>
                        <a:pt x="770848" y="117852"/>
                      </a:lnTo>
                      <a:cubicBezTo>
                        <a:pt x="769984" y="108527"/>
                        <a:pt x="762162" y="101394"/>
                        <a:pt x="752797" y="101394"/>
                      </a:cubicBezTo>
                      <a:close/>
                      <a:moveTo>
                        <a:pt x="367075" y="501804"/>
                      </a:moveTo>
                      <a:cubicBezTo>
                        <a:pt x="250169" y="425435"/>
                        <a:pt x="110822" y="414032"/>
                        <a:pt x="38163" y="414032"/>
                      </a:cubicBezTo>
                      <a:cubicBezTo>
                        <a:pt x="31686" y="414032"/>
                        <a:pt x="25288" y="414127"/>
                        <a:pt x="19139" y="414311"/>
                      </a:cubicBezTo>
                      <a:lnTo>
                        <a:pt x="46355" y="120452"/>
                      </a:lnTo>
                      <a:cubicBezTo>
                        <a:pt x="52097" y="120507"/>
                        <a:pt x="59580" y="120703"/>
                        <a:pt x="68478" y="121170"/>
                      </a:cubicBezTo>
                      <a:lnTo>
                        <a:pt x="42986" y="393496"/>
                      </a:lnTo>
                      <a:cubicBezTo>
                        <a:pt x="42986" y="393496"/>
                        <a:pt x="46063" y="393339"/>
                        <a:pt x="51749" y="393339"/>
                      </a:cubicBezTo>
                      <a:cubicBezTo>
                        <a:pt x="88967" y="393339"/>
                        <a:pt x="237968" y="400058"/>
                        <a:pt x="367465" y="501163"/>
                      </a:cubicBezTo>
                      <a:cubicBezTo>
                        <a:pt x="368359" y="501861"/>
                        <a:pt x="370263" y="503067"/>
                        <a:pt x="370144" y="503270"/>
                      </a:cubicBezTo>
                      <a:cubicBezTo>
                        <a:pt x="369042" y="502968"/>
                        <a:pt x="368003" y="502472"/>
                        <a:pt x="367075" y="501804"/>
                      </a:cubicBezTo>
                      <a:close/>
                      <a:moveTo>
                        <a:pt x="389475" y="494424"/>
                      </a:moveTo>
                      <a:cubicBezTo>
                        <a:pt x="264804" y="391490"/>
                        <a:pt x="120914" y="376194"/>
                        <a:pt x="63900" y="374478"/>
                      </a:cubicBezTo>
                      <a:lnTo>
                        <a:pt x="91150" y="83371"/>
                      </a:lnTo>
                      <a:cubicBezTo>
                        <a:pt x="96553" y="83517"/>
                        <a:pt x="103247" y="83873"/>
                        <a:pt x="110950" y="84531"/>
                      </a:cubicBezTo>
                      <a:lnTo>
                        <a:pt x="88411" y="345738"/>
                      </a:lnTo>
                      <a:cubicBezTo>
                        <a:pt x="88411" y="345738"/>
                        <a:pt x="264230" y="367107"/>
                        <a:pt x="389630" y="491699"/>
                      </a:cubicBezTo>
                      <a:lnTo>
                        <a:pt x="389630" y="494349"/>
                      </a:lnTo>
                      <a:cubicBezTo>
                        <a:pt x="389630" y="494460"/>
                        <a:pt x="389560" y="494492"/>
                        <a:pt x="389475" y="494422"/>
                      </a:cubicBezTo>
                      <a:close/>
                      <a:moveTo>
                        <a:pt x="389475" y="465380"/>
                      </a:moveTo>
                      <a:cubicBezTo>
                        <a:pt x="285450" y="370067"/>
                        <a:pt x="156255" y="338461"/>
                        <a:pt x="108914" y="329734"/>
                      </a:cubicBezTo>
                      <a:lnTo>
                        <a:pt x="135665" y="19722"/>
                      </a:lnTo>
                      <a:cubicBezTo>
                        <a:pt x="140791" y="19357"/>
                        <a:pt x="147160" y="19074"/>
                        <a:pt x="154548" y="19074"/>
                      </a:cubicBezTo>
                      <a:cubicBezTo>
                        <a:pt x="242124" y="19209"/>
                        <a:pt x="325710" y="55715"/>
                        <a:pt x="385326" y="119868"/>
                      </a:cubicBezTo>
                      <a:lnTo>
                        <a:pt x="389630" y="124414"/>
                      </a:lnTo>
                      <a:lnTo>
                        <a:pt x="389630" y="465314"/>
                      </a:lnTo>
                      <a:cubicBezTo>
                        <a:pt x="389630" y="465427"/>
                        <a:pt x="389559" y="465456"/>
                        <a:pt x="389473" y="465378"/>
                      </a:cubicBezTo>
                      <a:close/>
                      <a:moveTo>
                        <a:pt x="408680" y="124424"/>
                      </a:moveTo>
                      <a:lnTo>
                        <a:pt x="412989" y="119873"/>
                      </a:lnTo>
                      <a:cubicBezTo>
                        <a:pt x="472604" y="55715"/>
                        <a:pt x="556190" y="19206"/>
                        <a:pt x="643769" y="19072"/>
                      </a:cubicBezTo>
                      <a:cubicBezTo>
                        <a:pt x="651156" y="19072"/>
                        <a:pt x="657526" y="19357"/>
                        <a:pt x="662650" y="19720"/>
                      </a:cubicBezTo>
                      <a:lnTo>
                        <a:pt x="689401" y="329733"/>
                      </a:lnTo>
                      <a:cubicBezTo>
                        <a:pt x="642062" y="338459"/>
                        <a:pt x="512863" y="370065"/>
                        <a:pt x="408837" y="465378"/>
                      </a:cubicBezTo>
                      <a:cubicBezTo>
                        <a:pt x="408752" y="465456"/>
                        <a:pt x="408680" y="465427"/>
                        <a:pt x="408680" y="465310"/>
                      </a:cubicBezTo>
                      <a:close/>
                      <a:moveTo>
                        <a:pt x="408680" y="494354"/>
                      </a:moveTo>
                      <a:lnTo>
                        <a:pt x="408680" y="491704"/>
                      </a:lnTo>
                      <a:cubicBezTo>
                        <a:pt x="534081" y="367111"/>
                        <a:pt x="709904" y="345743"/>
                        <a:pt x="709904" y="345743"/>
                      </a:cubicBezTo>
                      <a:lnTo>
                        <a:pt x="687364" y="84533"/>
                      </a:lnTo>
                      <a:cubicBezTo>
                        <a:pt x="695063" y="83875"/>
                        <a:pt x="701760" y="83519"/>
                        <a:pt x="707164" y="83373"/>
                      </a:cubicBezTo>
                      <a:lnTo>
                        <a:pt x="734414" y="374478"/>
                      </a:lnTo>
                      <a:cubicBezTo>
                        <a:pt x="677401" y="376193"/>
                        <a:pt x="533511" y="391485"/>
                        <a:pt x="408836" y="494422"/>
                      </a:cubicBezTo>
                      <a:cubicBezTo>
                        <a:pt x="408751" y="494492"/>
                        <a:pt x="408680" y="494460"/>
                        <a:pt x="408680" y="494349"/>
                      </a:cubicBezTo>
                      <a:close/>
                      <a:moveTo>
                        <a:pt x="761573" y="414034"/>
                      </a:moveTo>
                      <a:cubicBezTo>
                        <a:pt x="690993" y="414034"/>
                        <a:pt x="554238" y="425464"/>
                        <a:pt x="431328" y="502059"/>
                      </a:cubicBezTo>
                      <a:cubicBezTo>
                        <a:pt x="430142" y="502875"/>
                        <a:pt x="428828" y="503488"/>
                        <a:pt x="427439" y="503869"/>
                      </a:cubicBezTo>
                      <a:cubicBezTo>
                        <a:pt x="427229" y="503551"/>
                        <a:pt x="429547" y="502164"/>
                        <a:pt x="430598" y="501342"/>
                      </a:cubicBezTo>
                      <a:cubicBezTo>
                        <a:pt x="560161" y="400054"/>
                        <a:pt x="709335" y="393345"/>
                        <a:pt x="746564" y="393347"/>
                      </a:cubicBezTo>
                      <a:cubicBezTo>
                        <a:pt x="752245" y="393347"/>
                        <a:pt x="755327" y="393503"/>
                        <a:pt x="755327" y="393503"/>
                      </a:cubicBezTo>
                      <a:lnTo>
                        <a:pt x="729835" y="121170"/>
                      </a:lnTo>
                      <a:cubicBezTo>
                        <a:pt x="738731" y="120703"/>
                        <a:pt x="746218" y="120503"/>
                        <a:pt x="751958" y="120452"/>
                      </a:cubicBezTo>
                      <a:lnTo>
                        <a:pt x="779173" y="414283"/>
                      </a:lnTo>
                      <a:cubicBezTo>
                        <a:pt x="774074" y="414132"/>
                        <a:pt x="768175" y="414030"/>
                        <a:pt x="761573" y="41403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36" b="1"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grpSp>
        <p:grpSp>
          <p:nvGrpSpPr>
            <p:cNvPr id="292" name="Group 291">
              <a:extLst>
                <a:ext uri="{FF2B5EF4-FFF2-40B4-BE49-F238E27FC236}">
                  <a16:creationId xmlns:a16="http://schemas.microsoft.com/office/drawing/2014/main" id="{632998C9-A643-E15E-A0D8-0F1A9D24DEBB}"/>
                </a:ext>
              </a:extLst>
            </p:cNvPr>
            <p:cNvGrpSpPr/>
            <p:nvPr/>
          </p:nvGrpSpPr>
          <p:grpSpPr>
            <a:xfrm>
              <a:off x="5048286" y="4326611"/>
              <a:ext cx="945716" cy="312934"/>
              <a:chOff x="8660212" y="1986514"/>
              <a:chExt cx="555339" cy="293884"/>
            </a:xfrm>
          </p:grpSpPr>
          <p:cxnSp>
            <p:nvCxnSpPr>
              <p:cNvPr id="293" name="Straight Arrow Connector 292">
                <a:extLst>
                  <a:ext uri="{FF2B5EF4-FFF2-40B4-BE49-F238E27FC236}">
                    <a16:creationId xmlns:a16="http://schemas.microsoft.com/office/drawing/2014/main" id="{3EFFBE50-EBF4-ACC5-7054-0C08687B321D}"/>
                  </a:ext>
                </a:extLst>
              </p:cNvPr>
              <p:cNvCxnSpPr>
                <a:cxnSpLocks/>
              </p:cNvCxnSpPr>
              <p:nvPr/>
            </p:nvCxnSpPr>
            <p:spPr>
              <a:xfrm>
                <a:off x="8667646" y="1986514"/>
                <a:ext cx="545802" cy="0"/>
              </a:xfrm>
              <a:prstGeom prst="straightConnector1">
                <a:avLst/>
              </a:prstGeom>
              <a:noFill/>
              <a:ln w="38100" cap="flat" cmpd="sng" algn="ctr">
                <a:solidFill>
                  <a:schemeClr val="accent3">
                    <a:lumMod val="60000"/>
                    <a:lumOff val="40000"/>
                  </a:schemeClr>
                </a:solidFill>
                <a:prstDash val="solid"/>
                <a:miter lim="800000"/>
                <a:headEnd type="triangle"/>
                <a:tailEnd type="triangle"/>
              </a:ln>
              <a:effectLst/>
            </p:spPr>
          </p:cxnSp>
          <p:cxnSp>
            <p:nvCxnSpPr>
              <p:cNvPr id="294" name="Straight Arrow Connector 293">
                <a:extLst>
                  <a:ext uri="{FF2B5EF4-FFF2-40B4-BE49-F238E27FC236}">
                    <a16:creationId xmlns:a16="http://schemas.microsoft.com/office/drawing/2014/main" id="{8C71A31B-99DD-4EBD-C9BB-AEB4079D9136}"/>
                  </a:ext>
                </a:extLst>
              </p:cNvPr>
              <p:cNvCxnSpPr>
                <a:cxnSpLocks/>
              </p:cNvCxnSpPr>
              <p:nvPr/>
            </p:nvCxnSpPr>
            <p:spPr>
              <a:xfrm>
                <a:off x="8664808" y="2136600"/>
                <a:ext cx="548640" cy="0"/>
              </a:xfrm>
              <a:prstGeom prst="straightConnector1">
                <a:avLst/>
              </a:prstGeom>
              <a:noFill/>
              <a:ln w="38100" cap="flat" cmpd="sng" algn="ctr">
                <a:solidFill>
                  <a:schemeClr val="accent3">
                    <a:lumMod val="60000"/>
                    <a:lumOff val="40000"/>
                  </a:schemeClr>
                </a:solidFill>
                <a:prstDash val="solid"/>
                <a:miter lim="800000"/>
                <a:headEnd type="triangle"/>
                <a:tailEnd type="triangle"/>
              </a:ln>
              <a:effectLst/>
            </p:spPr>
          </p:cxnSp>
          <p:cxnSp>
            <p:nvCxnSpPr>
              <p:cNvPr id="295" name="Straight Arrow Connector 294">
                <a:extLst>
                  <a:ext uri="{FF2B5EF4-FFF2-40B4-BE49-F238E27FC236}">
                    <a16:creationId xmlns:a16="http://schemas.microsoft.com/office/drawing/2014/main" id="{E5831CA2-E6E8-7A77-4CAC-845204EFE9B9}"/>
                  </a:ext>
                </a:extLst>
              </p:cNvPr>
              <p:cNvCxnSpPr>
                <a:cxnSpLocks/>
              </p:cNvCxnSpPr>
              <p:nvPr/>
            </p:nvCxnSpPr>
            <p:spPr>
              <a:xfrm>
                <a:off x="8660212" y="2280159"/>
                <a:ext cx="555339" cy="239"/>
              </a:xfrm>
              <a:prstGeom prst="straightConnector1">
                <a:avLst/>
              </a:prstGeom>
              <a:noFill/>
              <a:ln w="38100" cap="flat" cmpd="sng" algn="ctr">
                <a:solidFill>
                  <a:schemeClr val="accent3">
                    <a:lumMod val="60000"/>
                    <a:lumOff val="40000"/>
                  </a:schemeClr>
                </a:solidFill>
                <a:prstDash val="solid"/>
                <a:miter lim="800000"/>
                <a:headEnd type="triangle"/>
                <a:tailEnd type="triangle"/>
              </a:ln>
              <a:effectLst/>
            </p:spPr>
          </p:cxnSp>
        </p:grpSp>
        <p:grpSp>
          <p:nvGrpSpPr>
            <p:cNvPr id="229" name="Group 228">
              <a:extLst>
                <a:ext uri="{FF2B5EF4-FFF2-40B4-BE49-F238E27FC236}">
                  <a16:creationId xmlns:a16="http://schemas.microsoft.com/office/drawing/2014/main" id="{97872B23-B5FE-B948-FA3D-55955DF3DB8F}"/>
                </a:ext>
              </a:extLst>
            </p:cNvPr>
            <p:cNvGrpSpPr/>
            <p:nvPr/>
          </p:nvGrpSpPr>
          <p:grpSpPr>
            <a:xfrm>
              <a:off x="3039435" y="4151504"/>
              <a:ext cx="2009785" cy="2060121"/>
              <a:chOff x="271135" y="1305078"/>
              <a:chExt cx="2780716" cy="2850361"/>
            </a:xfrm>
          </p:grpSpPr>
          <p:sp>
            <p:nvSpPr>
              <p:cNvPr id="230" name="Rectangle 229">
                <a:extLst>
                  <a:ext uri="{FF2B5EF4-FFF2-40B4-BE49-F238E27FC236}">
                    <a16:creationId xmlns:a16="http://schemas.microsoft.com/office/drawing/2014/main" id="{E2FA383A-67EA-A324-DBF6-3C7B9AEBDFEA}"/>
                  </a:ext>
                </a:extLst>
              </p:cNvPr>
              <p:cNvSpPr>
                <a:spLocks/>
              </p:cNvSpPr>
              <p:nvPr/>
            </p:nvSpPr>
            <p:spPr>
              <a:xfrm>
                <a:off x="271135" y="1305078"/>
                <a:ext cx="2780716" cy="2850361"/>
              </a:xfrm>
              <a:prstGeom prst="rec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31" name="Group 230">
                <a:extLst>
                  <a:ext uri="{FF2B5EF4-FFF2-40B4-BE49-F238E27FC236}">
                    <a16:creationId xmlns:a16="http://schemas.microsoft.com/office/drawing/2014/main" id="{D85DB49A-0996-E57E-28C9-69CEA682F4DE}"/>
                  </a:ext>
                </a:extLst>
              </p:cNvPr>
              <p:cNvGrpSpPr/>
              <p:nvPr/>
            </p:nvGrpSpPr>
            <p:grpSpPr>
              <a:xfrm>
                <a:off x="349246" y="1394085"/>
                <a:ext cx="1968766" cy="2680073"/>
                <a:chOff x="254461" y="1475807"/>
                <a:chExt cx="3495368" cy="4758230"/>
              </a:xfrm>
            </p:grpSpPr>
            <p:grpSp>
              <p:nvGrpSpPr>
                <p:cNvPr id="253" name="Group 252">
                  <a:extLst>
                    <a:ext uri="{FF2B5EF4-FFF2-40B4-BE49-F238E27FC236}">
                      <a16:creationId xmlns:a16="http://schemas.microsoft.com/office/drawing/2014/main" id="{630F0A4C-A764-ADA5-6701-58F713D8C845}"/>
                    </a:ext>
                  </a:extLst>
                </p:cNvPr>
                <p:cNvGrpSpPr/>
                <p:nvPr/>
              </p:nvGrpSpPr>
              <p:grpSpPr>
                <a:xfrm>
                  <a:off x="2459081" y="2051786"/>
                  <a:ext cx="769111" cy="769111"/>
                  <a:chOff x="803578" y="4034944"/>
                  <a:chExt cx="457200" cy="457200"/>
                </a:xfrm>
              </p:grpSpPr>
              <p:sp>
                <p:nvSpPr>
                  <p:cNvPr id="289" name="Oval 288">
                    <a:extLst>
                      <a:ext uri="{FF2B5EF4-FFF2-40B4-BE49-F238E27FC236}">
                        <a16:creationId xmlns:a16="http://schemas.microsoft.com/office/drawing/2014/main" id="{7D53E36B-F1B6-5B3C-A574-9D2520B6F025}"/>
                      </a:ext>
                    </a:extLst>
                  </p:cNvPr>
                  <p:cNvSpPr/>
                  <p:nvPr/>
                </p:nvSpPr>
                <p:spPr>
                  <a:xfrm>
                    <a:off x="803578" y="4034944"/>
                    <a:ext cx="457200" cy="457200"/>
                  </a:xfrm>
                  <a:prstGeom prst="ellipse">
                    <a:avLst/>
                  </a:prstGeom>
                  <a:solidFill>
                    <a:schemeClr val="bg1"/>
                  </a:solidFill>
                  <a:ln w="28575">
                    <a:solidFill>
                      <a:srgbClr val="115E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90" name="Graphic 4" descr="Game controller">
                    <a:extLst>
                      <a:ext uri="{FF2B5EF4-FFF2-40B4-BE49-F238E27FC236}">
                        <a16:creationId xmlns:a16="http://schemas.microsoft.com/office/drawing/2014/main" id="{EFBAF925-9B94-8A53-A278-116F322D7B66}"/>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51246" y="4082612"/>
                    <a:ext cx="361864" cy="361864"/>
                  </a:xfrm>
                  <a:prstGeom prst="rect">
                    <a:avLst/>
                  </a:prstGeom>
                </p:spPr>
              </p:pic>
            </p:grpSp>
            <p:grpSp>
              <p:nvGrpSpPr>
                <p:cNvPr id="254" name="Group 253">
                  <a:extLst>
                    <a:ext uri="{FF2B5EF4-FFF2-40B4-BE49-F238E27FC236}">
                      <a16:creationId xmlns:a16="http://schemas.microsoft.com/office/drawing/2014/main" id="{D3EE96AF-AF4F-1077-7F28-70B6548A2B49}"/>
                    </a:ext>
                  </a:extLst>
                </p:cNvPr>
                <p:cNvGrpSpPr/>
                <p:nvPr/>
              </p:nvGrpSpPr>
              <p:grpSpPr>
                <a:xfrm>
                  <a:off x="2329905" y="3463092"/>
                  <a:ext cx="769111" cy="769111"/>
                  <a:chOff x="2618739" y="656198"/>
                  <a:chExt cx="939444" cy="939444"/>
                </a:xfrm>
              </p:grpSpPr>
              <p:sp>
                <p:nvSpPr>
                  <p:cNvPr id="287" name="Oval 286">
                    <a:extLst>
                      <a:ext uri="{FF2B5EF4-FFF2-40B4-BE49-F238E27FC236}">
                        <a16:creationId xmlns:a16="http://schemas.microsoft.com/office/drawing/2014/main" id="{772F6550-3FC8-39E4-C4DC-A29D0D55CBB6}"/>
                      </a:ext>
                    </a:extLst>
                  </p:cNvPr>
                  <p:cNvSpPr/>
                  <p:nvPr/>
                </p:nvSpPr>
                <p:spPr>
                  <a:xfrm>
                    <a:off x="2618739" y="656198"/>
                    <a:ext cx="939444" cy="939444"/>
                  </a:xfrm>
                  <a:prstGeom prst="ellipse">
                    <a:avLst/>
                  </a:prstGeom>
                  <a:solidFill>
                    <a:schemeClr val="bg1"/>
                  </a:solidFill>
                  <a:ln w="28575">
                    <a:solidFill>
                      <a:srgbClr val="115E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8" name="Graphic 6" descr="Professor">
                    <a:extLst>
                      <a:ext uri="{FF2B5EF4-FFF2-40B4-BE49-F238E27FC236}">
                        <a16:creationId xmlns:a16="http://schemas.microsoft.com/office/drawing/2014/main" id="{F564A228-3B1B-74C7-0BDC-29CF827A76D5}"/>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2687581" y="725039"/>
                    <a:ext cx="801762" cy="801765"/>
                  </a:xfrm>
                  <a:prstGeom prst="rect">
                    <a:avLst/>
                  </a:prstGeom>
                </p:spPr>
              </p:pic>
            </p:grpSp>
            <p:grpSp>
              <p:nvGrpSpPr>
                <p:cNvPr id="255" name="Group 254">
                  <a:extLst>
                    <a:ext uri="{FF2B5EF4-FFF2-40B4-BE49-F238E27FC236}">
                      <a16:creationId xmlns:a16="http://schemas.microsoft.com/office/drawing/2014/main" id="{C1FCFE47-CCEE-7A63-2F88-22A7D5DFC687}"/>
                    </a:ext>
                  </a:extLst>
                </p:cNvPr>
                <p:cNvGrpSpPr/>
                <p:nvPr/>
              </p:nvGrpSpPr>
              <p:grpSpPr>
                <a:xfrm>
                  <a:off x="1900029" y="1527589"/>
                  <a:ext cx="769111" cy="769111"/>
                  <a:chOff x="1419258" y="4270689"/>
                  <a:chExt cx="457200" cy="457200"/>
                </a:xfrm>
              </p:grpSpPr>
              <p:sp>
                <p:nvSpPr>
                  <p:cNvPr id="285" name="Oval 284">
                    <a:extLst>
                      <a:ext uri="{FF2B5EF4-FFF2-40B4-BE49-F238E27FC236}">
                        <a16:creationId xmlns:a16="http://schemas.microsoft.com/office/drawing/2014/main" id="{6CACDEBA-5C59-5315-DC27-DA3582306589}"/>
                      </a:ext>
                    </a:extLst>
                  </p:cNvPr>
                  <p:cNvSpPr/>
                  <p:nvPr/>
                </p:nvSpPr>
                <p:spPr>
                  <a:xfrm>
                    <a:off x="1419258" y="4270689"/>
                    <a:ext cx="457200" cy="457200"/>
                  </a:xfrm>
                  <a:prstGeom prst="ellipse">
                    <a:avLst/>
                  </a:prstGeom>
                  <a:solidFill>
                    <a:schemeClr val="bg1"/>
                  </a:solidFill>
                  <a:ln w="28575">
                    <a:solidFill>
                      <a:srgbClr val="115E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6" name="Graphic 10" descr="Playbook">
                    <a:extLst>
                      <a:ext uri="{FF2B5EF4-FFF2-40B4-BE49-F238E27FC236}">
                        <a16:creationId xmlns:a16="http://schemas.microsoft.com/office/drawing/2014/main" id="{EDAEACCC-4530-1A41-9DE6-EFBC539A1194}"/>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1479961" y="4331392"/>
                    <a:ext cx="335794" cy="335794"/>
                  </a:xfrm>
                  <a:prstGeom prst="rect">
                    <a:avLst/>
                  </a:prstGeom>
                </p:spPr>
              </p:pic>
            </p:grpSp>
            <p:grpSp>
              <p:nvGrpSpPr>
                <p:cNvPr id="256" name="Group 255">
                  <a:extLst>
                    <a:ext uri="{FF2B5EF4-FFF2-40B4-BE49-F238E27FC236}">
                      <a16:creationId xmlns:a16="http://schemas.microsoft.com/office/drawing/2014/main" id="{C181F70C-AAB2-108F-A4A2-6C96E866FBC6}"/>
                    </a:ext>
                  </a:extLst>
                </p:cNvPr>
                <p:cNvGrpSpPr/>
                <p:nvPr/>
              </p:nvGrpSpPr>
              <p:grpSpPr>
                <a:xfrm>
                  <a:off x="689828" y="2330815"/>
                  <a:ext cx="769111" cy="769111"/>
                  <a:chOff x="-90815" y="4787657"/>
                  <a:chExt cx="457200" cy="457200"/>
                </a:xfrm>
              </p:grpSpPr>
              <p:sp>
                <p:nvSpPr>
                  <p:cNvPr id="283" name="Oval 282">
                    <a:extLst>
                      <a:ext uri="{FF2B5EF4-FFF2-40B4-BE49-F238E27FC236}">
                        <a16:creationId xmlns:a16="http://schemas.microsoft.com/office/drawing/2014/main" id="{97C7416E-E9ED-A7CB-A9DB-7C1A55779D25}"/>
                      </a:ext>
                    </a:extLst>
                  </p:cNvPr>
                  <p:cNvSpPr/>
                  <p:nvPr/>
                </p:nvSpPr>
                <p:spPr>
                  <a:xfrm>
                    <a:off x="-90815" y="4787657"/>
                    <a:ext cx="457200" cy="457200"/>
                  </a:xfrm>
                  <a:prstGeom prst="ellipse">
                    <a:avLst/>
                  </a:prstGeom>
                  <a:solidFill>
                    <a:schemeClr val="bg1"/>
                  </a:solidFill>
                  <a:ln w="28575">
                    <a:solidFill>
                      <a:srgbClr val="115E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4" name="Graphic 13" descr="Open book">
                    <a:extLst>
                      <a:ext uri="{FF2B5EF4-FFF2-40B4-BE49-F238E27FC236}">
                        <a16:creationId xmlns:a16="http://schemas.microsoft.com/office/drawing/2014/main" id="{76BBD95D-D4A5-EA42-09B0-BB02C196F26D}"/>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1323" y="4877149"/>
                    <a:ext cx="278216" cy="278216"/>
                  </a:xfrm>
                  <a:prstGeom prst="rect">
                    <a:avLst/>
                  </a:prstGeom>
                </p:spPr>
              </p:pic>
            </p:grpSp>
            <p:grpSp>
              <p:nvGrpSpPr>
                <p:cNvPr id="257" name="Group 256">
                  <a:extLst>
                    <a:ext uri="{FF2B5EF4-FFF2-40B4-BE49-F238E27FC236}">
                      <a16:creationId xmlns:a16="http://schemas.microsoft.com/office/drawing/2014/main" id="{F9CA2977-AF28-5E09-12BE-F18ACBA5704A}"/>
                    </a:ext>
                  </a:extLst>
                </p:cNvPr>
                <p:cNvGrpSpPr/>
                <p:nvPr/>
              </p:nvGrpSpPr>
              <p:grpSpPr>
                <a:xfrm>
                  <a:off x="1544211" y="2201654"/>
                  <a:ext cx="769111" cy="769111"/>
                  <a:chOff x="9043211" y="2099086"/>
                  <a:chExt cx="457200" cy="457200"/>
                </a:xfrm>
              </p:grpSpPr>
              <p:sp>
                <p:nvSpPr>
                  <p:cNvPr id="281" name="Oval 280">
                    <a:extLst>
                      <a:ext uri="{FF2B5EF4-FFF2-40B4-BE49-F238E27FC236}">
                        <a16:creationId xmlns:a16="http://schemas.microsoft.com/office/drawing/2014/main" id="{1E94D073-211D-9E8D-4508-89D7804F4A83}"/>
                      </a:ext>
                    </a:extLst>
                  </p:cNvPr>
                  <p:cNvSpPr/>
                  <p:nvPr/>
                </p:nvSpPr>
                <p:spPr>
                  <a:xfrm>
                    <a:off x="9043211" y="2099086"/>
                    <a:ext cx="457200" cy="457200"/>
                  </a:xfrm>
                  <a:prstGeom prst="ellipse">
                    <a:avLst/>
                  </a:prstGeom>
                  <a:solidFill>
                    <a:schemeClr val="bg1"/>
                  </a:solidFill>
                  <a:ln w="28575">
                    <a:solidFill>
                      <a:srgbClr val="115E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2" name="Graphic 16" descr="Group brainstorm">
                    <a:extLst>
                      <a:ext uri="{FF2B5EF4-FFF2-40B4-BE49-F238E27FC236}">
                        <a16:creationId xmlns:a16="http://schemas.microsoft.com/office/drawing/2014/main" id="{B837C6E5-8FC0-E1D4-ECF8-0E073B62B0C3}"/>
                      </a:ext>
                    </a:extLst>
                  </p:cNvPr>
                  <p:cNvPicPr>
                    <a:picLocks noChangeAspect="1"/>
                  </p:cNvPicPr>
                  <p:nvPr/>
                </p:nvPicPr>
                <p:blipFill>
                  <a:blip r:embed="rId11" cstate="print">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p:blipFill>
                <p:spPr>
                  <a:xfrm>
                    <a:off x="9084092" y="2145828"/>
                    <a:ext cx="375438" cy="375438"/>
                  </a:xfrm>
                  <a:prstGeom prst="rect">
                    <a:avLst/>
                  </a:prstGeom>
                </p:spPr>
              </p:pic>
            </p:grpSp>
            <p:grpSp>
              <p:nvGrpSpPr>
                <p:cNvPr id="258" name="Group 257">
                  <a:extLst>
                    <a:ext uri="{FF2B5EF4-FFF2-40B4-BE49-F238E27FC236}">
                      <a16:creationId xmlns:a16="http://schemas.microsoft.com/office/drawing/2014/main" id="{F81F5691-823B-7804-3E28-8FC0D379EBD7}"/>
                    </a:ext>
                  </a:extLst>
                </p:cNvPr>
                <p:cNvGrpSpPr/>
                <p:nvPr/>
              </p:nvGrpSpPr>
              <p:grpSpPr>
                <a:xfrm>
                  <a:off x="551559" y="3129395"/>
                  <a:ext cx="769111" cy="769111"/>
                  <a:chOff x="2719120" y="6033345"/>
                  <a:chExt cx="457200" cy="457200"/>
                </a:xfrm>
              </p:grpSpPr>
              <p:sp>
                <p:nvSpPr>
                  <p:cNvPr id="277" name="Oval 276">
                    <a:extLst>
                      <a:ext uri="{FF2B5EF4-FFF2-40B4-BE49-F238E27FC236}">
                        <a16:creationId xmlns:a16="http://schemas.microsoft.com/office/drawing/2014/main" id="{544CC5CD-0FF2-6316-0EE9-410C872C891B}"/>
                      </a:ext>
                    </a:extLst>
                  </p:cNvPr>
                  <p:cNvSpPr/>
                  <p:nvPr/>
                </p:nvSpPr>
                <p:spPr>
                  <a:xfrm>
                    <a:off x="2719120" y="6033345"/>
                    <a:ext cx="457200" cy="457200"/>
                  </a:xfrm>
                  <a:prstGeom prst="ellipse">
                    <a:avLst/>
                  </a:prstGeom>
                  <a:solidFill>
                    <a:schemeClr val="bg1"/>
                  </a:solidFill>
                  <a:ln w="28575">
                    <a:solidFill>
                      <a:srgbClr val="115E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8" name="Rectangle 277">
                    <a:extLst>
                      <a:ext uri="{FF2B5EF4-FFF2-40B4-BE49-F238E27FC236}">
                        <a16:creationId xmlns:a16="http://schemas.microsoft.com/office/drawing/2014/main" id="{F204EBD4-A888-A222-E111-EE76A54FA267}"/>
                      </a:ext>
                    </a:extLst>
                  </p:cNvPr>
                  <p:cNvSpPr/>
                  <p:nvPr/>
                </p:nvSpPr>
                <p:spPr>
                  <a:xfrm>
                    <a:off x="2865525" y="6111463"/>
                    <a:ext cx="164390" cy="307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9" name="Picture 278" descr="US Army Logo Decal Sticker - US-ARMY-LOGO-DECAL | Thriftysigns">
                    <a:extLst>
                      <a:ext uri="{FF2B5EF4-FFF2-40B4-BE49-F238E27FC236}">
                        <a16:creationId xmlns:a16="http://schemas.microsoft.com/office/drawing/2014/main" id="{600DFC3B-6C1F-E4A3-7BAB-1D238A3CA816}"/>
                      </a:ext>
                    </a:extLst>
                  </p:cNvPr>
                  <p:cNvPicPr>
                    <a:picLocks noChangeAspect="1" noChangeArrowheads="1"/>
                  </p:cNvPicPr>
                  <p:nvPr/>
                </p:nvPicPr>
                <p:blipFill>
                  <a:blip r:embed="rId13"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71765" y="6177743"/>
                    <a:ext cx="151911" cy="151911"/>
                  </a:xfrm>
                  <a:prstGeom prst="rect">
                    <a:avLst/>
                  </a:prstGeom>
                  <a:noFill/>
                  <a:extLst>
                    <a:ext uri="{909E8E84-426E-40DD-AFC4-6F175D3DCCD1}">
                      <a14:hiddenFill xmlns:a14="http://schemas.microsoft.com/office/drawing/2010/main">
                        <a:solidFill>
                          <a:srgbClr val="FFFFFF"/>
                        </a:solidFill>
                      </a14:hiddenFill>
                    </a:ext>
                  </a:extLst>
                </p:spPr>
              </p:pic>
              <p:pic>
                <p:nvPicPr>
                  <p:cNvPr id="280" name="Graphic 21" descr="Smart Phone">
                    <a:extLst>
                      <a:ext uri="{FF2B5EF4-FFF2-40B4-BE49-F238E27FC236}">
                        <a16:creationId xmlns:a16="http://schemas.microsoft.com/office/drawing/2014/main" id="{E09DF1AF-2126-7BBA-11A1-547A3427E48F}"/>
                      </a:ext>
                    </a:extLst>
                  </p:cNvPr>
                  <p:cNvPicPr>
                    <a:picLocks noChangeAspect="1"/>
                  </p:cNvPicPr>
                  <p:nvPr/>
                </p:nvPicPr>
                <p:blipFill>
                  <a:blip r:embed="rId14" cstate="print">
                    <a:extLst>
                      <a:ext uri="{28A0092B-C50C-407E-A947-70E740481C1C}">
                        <a14:useLocalDpi xmlns:a14="http://schemas.microsoft.com/office/drawing/2010/main"/>
                      </a:ext>
                      <a:ext uri="{96DAC541-7B7A-43D3-8B79-37D633B846F1}">
                        <asvg:svgBlip xmlns:asvg="http://schemas.microsoft.com/office/drawing/2016/SVG/main" r:embed="rId15"/>
                      </a:ext>
                    </a:extLst>
                  </a:blip>
                  <a:srcRect/>
                  <a:stretch/>
                </p:blipFill>
                <p:spPr>
                  <a:xfrm>
                    <a:off x="2760001" y="6080087"/>
                    <a:ext cx="375438" cy="375438"/>
                  </a:xfrm>
                  <a:prstGeom prst="rect">
                    <a:avLst/>
                  </a:prstGeom>
                </p:spPr>
              </p:pic>
            </p:grpSp>
            <p:grpSp>
              <p:nvGrpSpPr>
                <p:cNvPr id="259" name="Group 258">
                  <a:extLst>
                    <a:ext uri="{FF2B5EF4-FFF2-40B4-BE49-F238E27FC236}">
                      <a16:creationId xmlns:a16="http://schemas.microsoft.com/office/drawing/2014/main" id="{41378F3C-DC77-6723-D398-C0E1609E10E8}"/>
                    </a:ext>
                  </a:extLst>
                </p:cNvPr>
                <p:cNvGrpSpPr/>
                <p:nvPr/>
              </p:nvGrpSpPr>
              <p:grpSpPr>
                <a:xfrm>
                  <a:off x="2074527" y="2689264"/>
                  <a:ext cx="769111" cy="769111"/>
                  <a:chOff x="2618739" y="656198"/>
                  <a:chExt cx="939444" cy="939444"/>
                </a:xfrm>
              </p:grpSpPr>
              <p:sp>
                <p:nvSpPr>
                  <p:cNvPr id="275" name="Oval 274">
                    <a:extLst>
                      <a:ext uri="{FF2B5EF4-FFF2-40B4-BE49-F238E27FC236}">
                        <a16:creationId xmlns:a16="http://schemas.microsoft.com/office/drawing/2014/main" id="{317687B9-B5EF-5BC5-708D-8C3FCD0EDBC7}"/>
                      </a:ext>
                    </a:extLst>
                  </p:cNvPr>
                  <p:cNvSpPr/>
                  <p:nvPr/>
                </p:nvSpPr>
                <p:spPr>
                  <a:xfrm>
                    <a:off x="2618739" y="656198"/>
                    <a:ext cx="939444" cy="939444"/>
                  </a:xfrm>
                  <a:prstGeom prst="ellipse">
                    <a:avLst/>
                  </a:prstGeom>
                  <a:solidFill>
                    <a:schemeClr val="bg1"/>
                  </a:solidFill>
                  <a:ln w="28575">
                    <a:solidFill>
                      <a:srgbClr val="115E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6" name="Graphic 23" descr="Presentation with media">
                    <a:extLst>
                      <a:ext uri="{FF2B5EF4-FFF2-40B4-BE49-F238E27FC236}">
                        <a16:creationId xmlns:a16="http://schemas.microsoft.com/office/drawing/2014/main" id="{04172020-BE03-D36E-DE9D-F23760696B1F}"/>
                      </a:ext>
                    </a:extLst>
                  </p:cNvPr>
                  <p:cNvPicPr>
                    <a:picLocks noChangeAspect="1"/>
                  </p:cNvPicPr>
                  <p:nvPr/>
                </p:nvPicPr>
                <p:blipFill>
                  <a:blip r:embed="rId16" cstate="print">
                    <a:extLst>
                      <a:ext uri="{28A0092B-C50C-407E-A947-70E740481C1C}">
                        <a14:useLocalDpi xmlns:a14="http://schemas.microsoft.com/office/drawing/2010/main"/>
                      </a:ext>
                      <a:ext uri="{96DAC541-7B7A-43D3-8B79-37D633B846F1}">
                        <asvg:svgBlip xmlns:asvg="http://schemas.microsoft.com/office/drawing/2016/SVG/main" r:embed="rId17"/>
                      </a:ext>
                    </a:extLst>
                  </a:blip>
                  <a:srcRect/>
                  <a:stretch/>
                </p:blipFill>
                <p:spPr>
                  <a:xfrm>
                    <a:off x="2687580" y="725041"/>
                    <a:ext cx="801762" cy="801762"/>
                  </a:xfrm>
                  <a:prstGeom prst="rect">
                    <a:avLst/>
                  </a:prstGeom>
                </p:spPr>
              </p:pic>
            </p:grpSp>
            <p:grpSp>
              <p:nvGrpSpPr>
                <p:cNvPr id="260" name="Group 259">
                  <a:extLst>
                    <a:ext uri="{FF2B5EF4-FFF2-40B4-BE49-F238E27FC236}">
                      <a16:creationId xmlns:a16="http://schemas.microsoft.com/office/drawing/2014/main" id="{F330A342-CB9E-DC15-2359-25609C4E6AD1}"/>
                    </a:ext>
                  </a:extLst>
                </p:cNvPr>
                <p:cNvGrpSpPr/>
                <p:nvPr/>
              </p:nvGrpSpPr>
              <p:grpSpPr>
                <a:xfrm>
                  <a:off x="1555093" y="3611091"/>
                  <a:ext cx="769111" cy="769111"/>
                  <a:chOff x="-90815" y="4787657"/>
                  <a:chExt cx="457200" cy="457200"/>
                </a:xfrm>
              </p:grpSpPr>
              <p:sp>
                <p:nvSpPr>
                  <p:cNvPr id="273" name="Oval 272">
                    <a:extLst>
                      <a:ext uri="{FF2B5EF4-FFF2-40B4-BE49-F238E27FC236}">
                        <a16:creationId xmlns:a16="http://schemas.microsoft.com/office/drawing/2014/main" id="{905A6FB6-E388-B733-6213-B137FA39304A}"/>
                      </a:ext>
                    </a:extLst>
                  </p:cNvPr>
                  <p:cNvSpPr/>
                  <p:nvPr/>
                </p:nvSpPr>
                <p:spPr>
                  <a:xfrm>
                    <a:off x="-90815" y="4787657"/>
                    <a:ext cx="457200" cy="457200"/>
                  </a:xfrm>
                  <a:prstGeom prst="ellipse">
                    <a:avLst/>
                  </a:prstGeom>
                  <a:solidFill>
                    <a:schemeClr val="bg1"/>
                  </a:solidFill>
                  <a:ln w="28575">
                    <a:solidFill>
                      <a:srgbClr val="115E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4" name="Graphic 27" descr="Open book">
                    <a:extLst>
                      <a:ext uri="{FF2B5EF4-FFF2-40B4-BE49-F238E27FC236}">
                        <a16:creationId xmlns:a16="http://schemas.microsoft.com/office/drawing/2014/main" id="{2D1E4463-4F72-7EE8-5E68-BD8BE9D52D99}"/>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1323" y="4877149"/>
                    <a:ext cx="278216" cy="278216"/>
                  </a:xfrm>
                  <a:prstGeom prst="rect">
                    <a:avLst/>
                  </a:prstGeom>
                </p:spPr>
              </p:pic>
            </p:grpSp>
            <p:grpSp>
              <p:nvGrpSpPr>
                <p:cNvPr id="261" name="Group 260">
                  <a:extLst>
                    <a:ext uri="{FF2B5EF4-FFF2-40B4-BE49-F238E27FC236}">
                      <a16:creationId xmlns:a16="http://schemas.microsoft.com/office/drawing/2014/main" id="{5E9BE97B-B3B1-E826-F59A-F4275BE087D5}"/>
                    </a:ext>
                  </a:extLst>
                </p:cNvPr>
                <p:cNvGrpSpPr/>
                <p:nvPr/>
              </p:nvGrpSpPr>
              <p:grpSpPr>
                <a:xfrm>
                  <a:off x="1103824" y="1475807"/>
                  <a:ext cx="782803" cy="849893"/>
                  <a:chOff x="1125952" y="4088589"/>
                  <a:chExt cx="465339" cy="505221"/>
                </a:xfrm>
              </p:grpSpPr>
              <p:sp>
                <p:nvSpPr>
                  <p:cNvPr id="271" name="Oval 270">
                    <a:extLst>
                      <a:ext uri="{FF2B5EF4-FFF2-40B4-BE49-F238E27FC236}">
                        <a16:creationId xmlns:a16="http://schemas.microsoft.com/office/drawing/2014/main" id="{24F08CF9-7916-9990-FB39-2AFEB62DC930}"/>
                      </a:ext>
                    </a:extLst>
                  </p:cNvPr>
                  <p:cNvSpPr/>
                  <p:nvPr/>
                </p:nvSpPr>
                <p:spPr>
                  <a:xfrm>
                    <a:off x="1134091" y="4136610"/>
                    <a:ext cx="457200" cy="457200"/>
                  </a:xfrm>
                  <a:prstGeom prst="ellipse">
                    <a:avLst/>
                  </a:prstGeom>
                  <a:solidFill>
                    <a:schemeClr val="bg1"/>
                  </a:solidFill>
                  <a:ln w="28575">
                    <a:solidFill>
                      <a:srgbClr val="115E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2" name="Graphic 30" descr="Programmer">
                    <a:extLst>
                      <a:ext uri="{FF2B5EF4-FFF2-40B4-BE49-F238E27FC236}">
                        <a16:creationId xmlns:a16="http://schemas.microsoft.com/office/drawing/2014/main" id="{3A461232-1C58-DB43-2ACE-C79B48A647BD}"/>
                      </a:ext>
                    </a:extLst>
                  </p:cNvPr>
                  <p:cNvPicPr>
                    <a:picLocks noChangeAspect="1"/>
                  </p:cNvPicPr>
                  <p:nvPr/>
                </p:nvPicPr>
                <p:blipFill>
                  <a:blip r:embed="rId18">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1125952" y="4088589"/>
                    <a:ext cx="459780" cy="459780"/>
                  </a:xfrm>
                  <a:prstGeom prst="rect">
                    <a:avLst/>
                  </a:prstGeom>
                </p:spPr>
              </p:pic>
            </p:grpSp>
            <p:grpSp>
              <p:nvGrpSpPr>
                <p:cNvPr id="262" name="Group 261">
                  <a:extLst>
                    <a:ext uri="{FF2B5EF4-FFF2-40B4-BE49-F238E27FC236}">
                      <a16:creationId xmlns:a16="http://schemas.microsoft.com/office/drawing/2014/main" id="{C98F7089-1620-C213-ACEE-7899C26390B7}"/>
                    </a:ext>
                  </a:extLst>
                </p:cNvPr>
                <p:cNvGrpSpPr/>
                <p:nvPr/>
              </p:nvGrpSpPr>
              <p:grpSpPr>
                <a:xfrm>
                  <a:off x="325290" y="1650755"/>
                  <a:ext cx="769111" cy="769111"/>
                  <a:chOff x="-113055" y="2689020"/>
                  <a:chExt cx="457200" cy="457200"/>
                </a:xfrm>
              </p:grpSpPr>
              <p:sp>
                <p:nvSpPr>
                  <p:cNvPr id="269" name="Oval 268">
                    <a:extLst>
                      <a:ext uri="{FF2B5EF4-FFF2-40B4-BE49-F238E27FC236}">
                        <a16:creationId xmlns:a16="http://schemas.microsoft.com/office/drawing/2014/main" id="{704C2522-393D-681A-97A6-559C70C3EE4E}"/>
                      </a:ext>
                    </a:extLst>
                  </p:cNvPr>
                  <p:cNvSpPr/>
                  <p:nvPr/>
                </p:nvSpPr>
                <p:spPr>
                  <a:xfrm>
                    <a:off x="-113055" y="2689020"/>
                    <a:ext cx="457200" cy="457200"/>
                  </a:xfrm>
                  <a:prstGeom prst="ellipse">
                    <a:avLst/>
                  </a:prstGeom>
                  <a:solidFill>
                    <a:schemeClr val="bg1"/>
                  </a:solidFill>
                  <a:ln w="28575">
                    <a:solidFill>
                      <a:srgbClr val="115E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0" name="Graphic 33" descr="Computer">
                    <a:extLst>
                      <a:ext uri="{FF2B5EF4-FFF2-40B4-BE49-F238E27FC236}">
                        <a16:creationId xmlns:a16="http://schemas.microsoft.com/office/drawing/2014/main" id="{30B7E1B4-1112-C70C-67BF-12276145DF48}"/>
                      </a:ext>
                    </a:extLst>
                  </p:cNvPr>
                  <p:cNvPicPr>
                    <a:picLocks noChangeAspect="1"/>
                  </p:cNvPicPr>
                  <p:nvPr/>
                </p:nvPicPr>
                <p:blipFill rotWithShape="1">
                  <a:blip r:embed="rId20" cstate="screen">
                    <a:extLst>
                      <a:ext uri="{28A0092B-C50C-407E-A947-70E740481C1C}">
                        <a14:useLocalDpi xmlns:a14="http://schemas.microsoft.com/office/drawing/2010/main"/>
                      </a:ext>
                      <a:ext uri="{96DAC541-7B7A-43D3-8B79-37D633B846F1}">
                        <asvg:svgBlip xmlns:asvg="http://schemas.microsoft.com/office/drawing/2016/SVG/main" r:embed="rId21"/>
                      </a:ext>
                    </a:extLst>
                  </a:blip>
                  <a:srcRect r="33386"/>
                  <a:stretch/>
                </p:blipFill>
                <p:spPr>
                  <a:xfrm>
                    <a:off x="-34433" y="2695931"/>
                    <a:ext cx="299955" cy="450289"/>
                  </a:xfrm>
                  <a:prstGeom prst="rect">
                    <a:avLst/>
                  </a:prstGeom>
                </p:spPr>
              </p:pic>
            </p:grpSp>
            <p:grpSp>
              <p:nvGrpSpPr>
                <p:cNvPr id="263" name="Group 262">
                  <a:extLst>
                    <a:ext uri="{FF2B5EF4-FFF2-40B4-BE49-F238E27FC236}">
                      <a16:creationId xmlns:a16="http://schemas.microsoft.com/office/drawing/2014/main" id="{4A90A3A6-7265-E0EE-84E6-7AD92B2C7CC7}"/>
                    </a:ext>
                  </a:extLst>
                </p:cNvPr>
                <p:cNvGrpSpPr/>
                <p:nvPr/>
              </p:nvGrpSpPr>
              <p:grpSpPr>
                <a:xfrm>
                  <a:off x="1220208" y="2875719"/>
                  <a:ext cx="785548" cy="816560"/>
                  <a:chOff x="1819427" y="4442481"/>
                  <a:chExt cx="466971" cy="485406"/>
                </a:xfrm>
              </p:grpSpPr>
              <p:sp>
                <p:nvSpPr>
                  <p:cNvPr id="267" name="Oval 266">
                    <a:extLst>
                      <a:ext uri="{FF2B5EF4-FFF2-40B4-BE49-F238E27FC236}">
                        <a16:creationId xmlns:a16="http://schemas.microsoft.com/office/drawing/2014/main" id="{1EB1F509-FE2A-2715-0D31-4497FB2B7A65}"/>
                      </a:ext>
                    </a:extLst>
                  </p:cNvPr>
                  <p:cNvSpPr/>
                  <p:nvPr/>
                </p:nvSpPr>
                <p:spPr>
                  <a:xfrm>
                    <a:off x="1829198" y="4442481"/>
                    <a:ext cx="457200" cy="457200"/>
                  </a:xfrm>
                  <a:prstGeom prst="ellipse">
                    <a:avLst/>
                  </a:prstGeom>
                  <a:solidFill>
                    <a:schemeClr val="bg1"/>
                  </a:solidFill>
                  <a:ln w="28575">
                    <a:solidFill>
                      <a:srgbClr val="115E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8" name="Graphic 36" descr="Helicopter">
                    <a:extLst>
                      <a:ext uri="{FF2B5EF4-FFF2-40B4-BE49-F238E27FC236}">
                        <a16:creationId xmlns:a16="http://schemas.microsoft.com/office/drawing/2014/main" id="{3A62BC90-491D-DB95-D043-8A300A7FB3A7}"/>
                      </a:ext>
                    </a:extLst>
                  </p:cNvPr>
                  <p:cNvPicPr>
                    <a:picLocks noChangeAspect="1"/>
                  </p:cNvPicPr>
                  <p:nvPr/>
                </p:nvPicPr>
                <p:blipFill>
                  <a:blip r:embed="rId22">
                    <a:extLst>
                      <a:ext uri="{28A0092B-C50C-407E-A947-70E740481C1C}">
                        <a14:useLocalDpi xmlns:a14="http://schemas.microsoft.com/office/drawing/2010/main"/>
                      </a:ext>
                      <a:ext uri="{96DAC541-7B7A-43D3-8B79-37D633B846F1}">
                        <asvg:svgBlip xmlns:asvg="http://schemas.microsoft.com/office/drawing/2016/SVG/main" r:embed="rId23"/>
                      </a:ext>
                    </a:extLst>
                  </a:blip>
                  <a:srcRect/>
                  <a:stretch/>
                </p:blipFill>
                <p:spPr>
                  <a:xfrm>
                    <a:off x="1819427" y="4470687"/>
                    <a:ext cx="457200" cy="457200"/>
                  </a:xfrm>
                  <a:prstGeom prst="rect">
                    <a:avLst/>
                  </a:prstGeom>
                </p:spPr>
              </p:pic>
            </p:grpSp>
            <p:pic>
              <p:nvPicPr>
                <p:cNvPr id="264" name="Picture 263" descr="A map of the world&#10;&#10;Description automatically generated">
                  <a:extLst>
                    <a:ext uri="{FF2B5EF4-FFF2-40B4-BE49-F238E27FC236}">
                      <a16:creationId xmlns:a16="http://schemas.microsoft.com/office/drawing/2014/main" id="{6195F02D-38E8-B522-08FF-BC67157274D5}"/>
                    </a:ext>
                  </a:extLst>
                </p:cNvPr>
                <p:cNvPicPr>
                  <a:picLocks noChangeAspect="1"/>
                </p:cNvPicPr>
                <p:nvPr/>
              </p:nvPicPr>
              <p:blipFill>
                <a:blip r:embed="rId24" cstate="print">
                  <a:extLst>
                    <a:ext uri="{28A0092B-C50C-407E-A947-70E740481C1C}">
                      <a14:useLocalDpi xmlns:a14="http://schemas.microsoft.com/office/drawing/2010/main" val="0"/>
                    </a:ext>
                    <a:ext uri="{837473B0-CC2E-450A-ABE3-18F120FF3D39}">
                      <a1611:picAttrSrcUrl xmlns:a1611="http://schemas.microsoft.com/office/drawing/2016/11/main" r:id="rId25"/>
                    </a:ext>
                  </a:extLst>
                </a:blip>
                <a:stretch>
                  <a:fillRect/>
                </a:stretch>
              </p:blipFill>
              <p:spPr>
                <a:xfrm>
                  <a:off x="254461" y="4442661"/>
                  <a:ext cx="3495368" cy="1791376"/>
                </a:xfrm>
                <a:prstGeom prst="rect">
                  <a:avLst/>
                </a:prstGeom>
              </p:spPr>
            </p:pic>
            <p:cxnSp>
              <p:nvCxnSpPr>
                <p:cNvPr id="265" name="Straight Connector 264">
                  <a:extLst>
                    <a:ext uri="{FF2B5EF4-FFF2-40B4-BE49-F238E27FC236}">
                      <a16:creationId xmlns:a16="http://schemas.microsoft.com/office/drawing/2014/main" id="{3B23DEF1-9CD5-814D-ED62-43C0EC692F5B}"/>
                    </a:ext>
                  </a:extLst>
                </p:cNvPr>
                <p:cNvCxnSpPr/>
                <p:nvPr/>
              </p:nvCxnSpPr>
              <p:spPr>
                <a:xfrm flipH="1" flipV="1">
                  <a:off x="405581" y="3662370"/>
                  <a:ext cx="658308" cy="780291"/>
                </a:xfrm>
                <a:prstGeom prst="line">
                  <a:avLst/>
                </a:prstGeom>
              </p:spPr>
              <p:style>
                <a:lnRef idx="3">
                  <a:schemeClr val="accent1"/>
                </a:lnRef>
                <a:fillRef idx="0">
                  <a:schemeClr val="accent1"/>
                </a:fillRef>
                <a:effectRef idx="2">
                  <a:schemeClr val="accent1"/>
                </a:effectRef>
                <a:fontRef idx="minor">
                  <a:schemeClr val="tx1"/>
                </a:fontRef>
              </p:style>
            </p:cxnSp>
            <p:cxnSp>
              <p:nvCxnSpPr>
                <p:cNvPr id="266" name="Straight Connector 265">
                  <a:extLst>
                    <a:ext uri="{FF2B5EF4-FFF2-40B4-BE49-F238E27FC236}">
                      <a16:creationId xmlns:a16="http://schemas.microsoft.com/office/drawing/2014/main" id="{6FFB4367-EFA3-CF39-6DBA-2DDE5F25FD28}"/>
                    </a:ext>
                  </a:extLst>
                </p:cNvPr>
                <p:cNvCxnSpPr>
                  <a:cxnSpLocks/>
                </p:cNvCxnSpPr>
                <p:nvPr/>
              </p:nvCxnSpPr>
              <p:spPr>
                <a:xfrm flipV="1">
                  <a:off x="2947694" y="3622991"/>
                  <a:ext cx="595558" cy="823066"/>
                </a:xfrm>
                <a:prstGeom prst="line">
                  <a:avLst/>
                </a:prstGeom>
              </p:spPr>
              <p:style>
                <a:lnRef idx="3">
                  <a:schemeClr val="accent1"/>
                </a:lnRef>
                <a:fillRef idx="0">
                  <a:schemeClr val="accent1"/>
                </a:fillRef>
                <a:effectRef idx="2">
                  <a:schemeClr val="accent1"/>
                </a:effectRef>
                <a:fontRef idx="minor">
                  <a:schemeClr val="tx1"/>
                </a:fontRef>
              </p:style>
            </p:cxnSp>
          </p:grpSp>
          <p:grpSp>
            <p:nvGrpSpPr>
              <p:cNvPr id="232" name="Group 231">
                <a:extLst>
                  <a:ext uri="{FF2B5EF4-FFF2-40B4-BE49-F238E27FC236}">
                    <a16:creationId xmlns:a16="http://schemas.microsoft.com/office/drawing/2014/main" id="{16FDDCBB-3B81-FBD6-9A35-A31606D4784C}"/>
                  </a:ext>
                </a:extLst>
              </p:cNvPr>
              <p:cNvGrpSpPr/>
              <p:nvPr/>
            </p:nvGrpSpPr>
            <p:grpSpPr>
              <a:xfrm>
                <a:off x="2292511" y="2933402"/>
                <a:ext cx="647682" cy="647682"/>
                <a:chOff x="3800088" y="3626411"/>
                <a:chExt cx="914400" cy="914400"/>
              </a:xfrm>
            </p:grpSpPr>
            <p:sp>
              <p:nvSpPr>
                <p:cNvPr id="251" name="Rounded Rectangle 66">
                  <a:extLst>
                    <a:ext uri="{FF2B5EF4-FFF2-40B4-BE49-F238E27FC236}">
                      <a16:creationId xmlns:a16="http://schemas.microsoft.com/office/drawing/2014/main" id="{6421CE4A-9A16-0D20-03EB-157B80C5D1CF}"/>
                    </a:ext>
                  </a:extLst>
                </p:cNvPr>
                <p:cNvSpPr/>
                <p:nvPr/>
              </p:nvSpPr>
              <p:spPr>
                <a:xfrm>
                  <a:off x="3800088" y="3626411"/>
                  <a:ext cx="914400" cy="914400"/>
                </a:xfrm>
                <a:prstGeom prst="roundRect">
                  <a:avLst>
                    <a:gd name="adj" fmla="val 0"/>
                  </a:avLst>
                </a:prstGeom>
                <a:solidFill>
                  <a:srgbClr val="A6ADD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a:ln>
                      <a:noFill/>
                    </a:ln>
                    <a:solidFill>
                      <a:srgbClr val="FFFFFF"/>
                    </a:solidFill>
                    <a:effectLst/>
                    <a:uLnTx/>
                    <a:uFillTx/>
                    <a:latin typeface="Arial" panose="020B0604020202020204"/>
                    <a:ea typeface="+mn-ea"/>
                    <a:cs typeface="+mn-cs"/>
                  </a:endParaRPr>
                </a:p>
              </p:txBody>
            </p:sp>
            <p:pic>
              <p:nvPicPr>
                <p:cNvPr id="252" name="Graphic 251" descr="Head with gears">
                  <a:extLst>
                    <a:ext uri="{FF2B5EF4-FFF2-40B4-BE49-F238E27FC236}">
                      <a16:creationId xmlns:a16="http://schemas.microsoft.com/office/drawing/2014/main" id="{C01ED07E-59AA-CC5C-310A-AF1C4185BEB5}"/>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3874061" y="3700934"/>
                  <a:ext cx="766454" cy="765354"/>
                </a:xfrm>
                <a:prstGeom prst="rect">
                  <a:avLst/>
                </a:prstGeom>
              </p:spPr>
            </p:pic>
          </p:grpSp>
          <p:grpSp>
            <p:nvGrpSpPr>
              <p:cNvPr id="233" name="Group 232">
                <a:extLst>
                  <a:ext uri="{FF2B5EF4-FFF2-40B4-BE49-F238E27FC236}">
                    <a16:creationId xmlns:a16="http://schemas.microsoft.com/office/drawing/2014/main" id="{078CC473-873A-88D3-F548-ADE6DEA4B1B3}"/>
                  </a:ext>
                </a:extLst>
              </p:cNvPr>
              <p:cNvGrpSpPr/>
              <p:nvPr/>
            </p:nvGrpSpPr>
            <p:grpSpPr>
              <a:xfrm>
                <a:off x="2295923" y="1493536"/>
                <a:ext cx="647682" cy="647682"/>
                <a:chOff x="3800088" y="1432618"/>
                <a:chExt cx="914400" cy="914400"/>
              </a:xfrm>
            </p:grpSpPr>
            <p:sp>
              <p:nvSpPr>
                <p:cNvPr id="237" name="Rounded Rectangle 106">
                  <a:extLst>
                    <a:ext uri="{FF2B5EF4-FFF2-40B4-BE49-F238E27FC236}">
                      <a16:creationId xmlns:a16="http://schemas.microsoft.com/office/drawing/2014/main" id="{2B094CE4-6637-C781-B8AB-1F9162F846C5}"/>
                    </a:ext>
                  </a:extLst>
                </p:cNvPr>
                <p:cNvSpPr/>
                <p:nvPr/>
              </p:nvSpPr>
              <p:spPr>
                <a:xfrm>
                  <a:off x="3800088" y="1432618"/>
                  <a:ext cx="914400" cy="914400"/>
                </a:xfrm>
                <a:prstGeom prst="roundRect">
                  <a:avLst>
                    <a:gd name="adj" fmla="val 0"/>
                  </a:avLst>
                </a:prstGeom>
                <a:solidFill>
                  <a:srgbClr val="83CA8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238" name="Group 237">
                  <a:extLst>
                    <a:ext uri="{FF2B5EF4-FFF2-40B4-BE49-F238E27FC236}">
                      <a16:creationId xmlns:a16="http://schemas.microsoft.com/office/drawing/2014/main" id="{B7498487-B6E6-0661-2B10-691F63980085}"/>
                    </a:ext>
                  </a:extLst>
                </p:cNvPr>
                <p:cNvGrpSpPr/>
                <p:nvPr/>
              </p:nvGrpSpPr>
              <p:grpSpPr>
                <a:xfrm>
                  <a:off x="3955506" y="1732556"/>
                  <a:ext cx="603565" cy="314524"/>
                  <a:chOff x="6440051" y="3569278"/>
                  <a:chExt cx="328088" cy="201168"/>
                </a:xfrm>
              </p:grpSpPr>
              <p:grpSp>
                <p:nvGrpSpPr>
                  <p:cNvPr id="239" name="Group 238">
                    <a:extLst>
                      <a:ext uri="{FF2B5EF4-FFF2-40B4-BE49-F238E27FC236}">
                        <a16:creationId xmlns:a16="http://schemas.microsoft.com/office/drawing/2014/main" id="{13274703-21D3-FB57-AE20-38FF9C389A75}"/>
                      </a:ext>
                    </a:extLst>
                  </p:cNvPr>
                  <p:cNvGrpSpPr/>
                  <p:nvPr/>
                </p:nvGrpSpPr>
                <p:grpSpPr>
                  <a:xfrm>
                    <a:off x="6440051" y="3569278"/>
                    <a:ext cx="163819" cy="201168"/>
                    <a:chOff x="6427082" y="3546443"/>
                    <a:chExt cx="163819" cy="201168"/>
                  </a:xfrm>
                </p:grpSpPr>
                <p:grpSp>
                  <p:nvGrpSpPr>
                    <p:cNvPr id="247" name="Group 246">
                      <a:extLst>
                        <a:ext uri="{FF2B5EF4-FFF2-40B4-BE49-F238E27FC236}">
                          <a16:creationId xmlns:a16="http://schemas.microsoft.com/office/drawing/2014/main" id="{1C0AA302-43EF-A91B-621C-F849F029211F}"/>
                        </a:ext>
                      </a:extLst>
                    </p:cNvPr>
                    <p:cNvGrpSpPr/>
                    <p:nvPr/>
                  </p:nvGrpSpPr>
                  <p:grpSpPr>
                    <a:xfrm>
                      <a:off x="6459636" y="3582880"/>
                      <a:ext cx="98739" cy="128286"/>
                      <a:chOff x="-1118205" y="3501693"/>
                      <a:chExt cx="742569" cy="964780"/>
                    </a:xfrm>
                  </p:grpSpPr>
                  <p:sp>
                    <p:nvSpPr>
                      <p:cNvPr id="249" name="Freeform 1190">
                        <a:extLst>
                          <a:ext uri="{FF2B5EF4-FFF2-40B4-BE49-F238E27FC236}">
                            <a16:creationId xmlns:a16="http://schemas.microsoft.com/office/drawing/2014/main" id="{6848348C-96F4-7593-E132-19A57AB71831}"/>
                          </a:ext>
                        </a:extLst>
                      </p:cNvPr>
                      <p:cNvSpPr/>
                      <p:nvPr/>
                    </p:nvSpPr>
                    <p:spPr>
                      <a:xfrm>
                        <a:off x="-932703" y="3501693"/>
                        <a:ext cx="371274" cy="445891"/>
                      </a:xfrm>
                      <a:custGeom>
                        <a:avLst/>
                        <a:gdLst>
                          <a:gd name="connsiteX0" fmla="*/ 40671 w 81341"/>
                          <a:gd name="connsiteY0" fmla="*/ 5084 h 81341"/>
                          <a:gd name="connsiteX1" fmla="*/ 76258 w 81341"/>
                          <a:gd name="connsiteY1" fmla="*/ 40671 h 81341"/>
                          <a:gd name="connsiteX2" fmla="*/ 40671 w 81341"/>
                          <a:gd name="connsiteY2" fmla="*/ 76258 h 81341"/>
                          <a:gd name="connsiteX3" fmla="*/ 5084 w 81341"/>
                          <a:gd name="connsiteY3" fmla="*/ 40671 h 81341"/>
                          <a:gd name="connsiteX4" fmla="*/ 40671 w 81341"/>
                          <a:gd name="connsiteY4" fmla="*/ 5084 h 81341"/>
                          <a:gd name="connsiteX5" fmla="*/ 40671 w 81341"/>
                          <a:gd name="connsiteY5" fmla="*/ 0 h 81341"/>
                          <a:gd name="connsiteX6" fmla="*/ 0 w 81341"/>
                          <a:gd name="connsiteY6" fmla="*/ 40671 h 81341"/>
                          <a:gd name="connsiteX7" fmla="*/ 40671 w 81341"/>
                          <a:gd name="connsiteY7" fmla="*/ 81342 h 81341"/>
                          <a:gd name="connsiteX8" fmla="*/ 81342 w 81341"/>
                          <a:gd name="connsiteY8" fmla="*/ 40671 h 81341"/>
                          <a:gd name="connsiteX9" fmla="*/ 40671 w 81341"/>
                          <a:gd name="connsiteY9" fmla="*/ 0 h 81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341" h="81341">
                            <a:moveTo>
                              <a:pt x="40671" y="5084"/>
                            </a:moveTo>
                            <a:cubicBezTo>
                              <a:pt x="60325" y="5084"/>
                              <a:pt x="76258" y="21017"/>
                              <a:pt x="76258" y="40671"/>
                            </a:cubicBezTo>
                            <a:cubicBezTo>
                              <a:pt x="76258" y="60325"/>
                              <a:pt x="60325" y="76258"/>
                              <a:pt x="40671" y="76258"/>
                            </a:cubicBezTo>
                            <a:cubicBezTo>
                              <a:pt x="21017" y="76258"/>
                              <a:pt x="5084" y="60325"/>
                              <a:pt x="5084" y="40671"/>
                            </a:cubicBezTo>
                            <a:cubicBezTo>
                              <a:pt x="5103" y="21025"/>
                              <a:pt x="21025" y="5103"/>
                              <a:pt x="40671" y="5084"/>
                            </a:cubicBezTo>
                            <a:moveTo>
                              <a:pt x="40671" y="0"/>
                            </a:moveTo>
                            <a:cubicBezTo>
                              <a:pt x="18209" y="0"/>
                              <a:pt x="0" y="18209"/>
                              <a:pt x="0" y="40671"/>
                            </a:cubicBezTo>
                            <a:cubicBezTo>
                              <a:pt x="0" y="63133"/>
                              <a:pt x="18209" y="81342"/>
                              <a:pt x="40671" y="81342"/>
                            </a:cubicBezTo>
                            <a:cubicBezTo>
                              <a:pt x="63133" y="81342"/>
                              <a:pt x="81342" y="63133"/>
                              <a:pt x="81342" y="40671"/>
                            </a:cubicBezTo>
                            <a:cubicBezTo>
                              <a:pt x="81342" y="18209"/>
                              <a:pt x="63133" y="0"/>
                              <a:pt x="40671" y="0"/>
                            </a:cubicBezTo>
                            <a:close/>
                          </a:path>
                        </a:pathLst>
                      </a:custGeom>
                      <a:solidFill>
                        <a:srgbClr val="FFFFFF"/>
                      </a:solidFill>
                      <a:ln w="3175"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36" b="1"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50" name="Freeform 1191">
                        <a:extLst>
                          <a:ext uri="{FF2B5EF4-FFF2-40B4-BE49-F238E27FC236}">
                            <a16:creationId xmlns:a16="http://schemas.microsoft.com/office/drawing/2014/main" id="{ADAE126E-8163-F44E-B752-35E1F8AB3E9E}"/>
                          </a:ext>
                        </a:extLst>
                      </p:cNvPr>
                      <p:cNvSpPr/>
                      <p:nvPr/>
                    </p:nvSpPr>
                    <p:spPr>
                      <a:xfrm>
                        <a:off x="-1118205" y="4003328"/>
                        <a:ext cx="742569" cy="463145"/>
                      </a:xfrm>
                      <a:custGeom>
                        <a:avLst/>
                        <a:gdLst>
                          <a:gd name="connsiteX0" fmla="*/ 445897 w 891788"/>
                          <a:gd name="connsiteY0" fmla="*/ 27869 h 463143"/>
                          <a:gd name="connsiteX1" fmla="*/ 271385 w 891788"/>
                          <a:gd name="connsiteY1" fmla="*/ 54346 h 463143"/>
                          <a:gd name="connsiteX2" fmla="*/ 65326 w 891788"/>
                          <a:gd name="connsiteY2" fmla="*/ 154667 h 463143"/>
                          <a:gd name="connsiteX3" fmla="*/ 27869 w 891788"/>
                          <a:gd name="connsiteY3" fmla="*/ 229915 h 463143"/>
                          <a:gd name="connsiteX4" fmla="*/ 27869 w 891788"/>
                          <a:gd name="connsiteY4" fmla="*/ 435711 h 463143"/>
                          <a:gd name="connsiteX5" fmla="*/ 863919 w 891788"/>
                          <a:gd name="connsiteY5" fmla="*/ 435711 h 463143"/>
                          <a:gd name="connsiteX6" fmla="*/ 863919 w 891788"/>
                          <a:gd name="connsiteY6" fmla="*/ 229915 h 463143"/>
                          <a:gd name="connsiteX7" fmla="*/ 825952 w 891788"/>
                          <a:gd name="connsiteY7" fmla="*/ 154404 h 463143"/>
                          <a:gd name="connsiteX8" fmla="*/ 620255 w 891788"/>
                          <a:gd name="connsiteY8" fmla="*/ 54346 h 463143"/>
                          <a:gd name="connsiteX9" fmla="*/ 445897 w 891788"/>
                          <a:gd name="connsiteY9" fmla="*/ 27869 h 463143"/>
                          <a:gd name="connsiteX10" fmla="*/ 445897 w 891788"/>
                          <a:gd name="connsiteY10" fmla="*/ 0 h 463143"/>
                          <a:gd name="connsiteX11" fmla="*/ 628083 w 891788"/>
                          <a:gd name="connsiteY11" fmla="*/ 27573 h 463143"/>
                          <a:gd name="connsiteX12" fmla="*/ 843477 w 891788"/>
                          <a:gd name="connsiteY12" fmla="*/ 132724 h 463143"/>
                          <a:gd name="connsiteX13" fmla="*/ 891788 w 891788"/>
                          <a:gd name="connsiteY13" fmla="*/ 229915 h 463143"/>
                          <a:gd name="connsiteX14" fmla="*/ 891788 w 891788"/>
                          <a:gd name="connsiteY14" fmla="*/ 435711 h 463143"/>
                          <a:gd name="connsiteX15" fmla="*/ 891788 w 891788"/>
                          <a:gd name="connsiteY15" fmla="*/ 445897 h 463143"/>
                          <a:gd name="connsiteX16" fmla="*/ 891788 w 891788"/>
                          <a:gd name="connsiteY16" fmla="*/ 463143 h 463143"/>
                          <a:gd name="connsiteX17" fmla="*/ 2086 w 891788"/>
                          <a:gd name="connsiteY17" fmla="*/ 463143 h 463143"/>
                          <a:gd name="connsiteX18" fmla="*/ 2086 w 891788"/>
                          <a:gd name="connsiteY18" fmla="*/ 445897 h 463143"/>
                          <a:gd name="connsiteX19" fmla="*/ 0 w 891788"/>
                          <a:gd name="connsiteY19" fmla="*/ 445897 h 463143"/>
                          <a:gd name="connsiteX20" fmla="*/ 0 w 891788"/>
                          <a:gd name="connsiteY20" fmla="*/ 229915 h 463143"/>
                          <a:gd name="connsiteX21" fmla="*/ 48437 w 891788"/>
                          <a:gd name="connsiteY21" fmla="*/ 132642 h 463143"/>
                          <a:gd name="connsiteX22" fmla="*/ 263870 w 891788"/>
                          <a:gd name="connsiteY22" fmla="*/ 27546 h 463143"/>
                          <a:gd name="connsiteX23" fmla="*/ 445897 w 891788"/>
                          <a:gd name="connsiteY23" fmla="*/ 0 h 46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91788" h="463143">
                            <a:moveTo>
                              <a:pt x="445897" y="27869"/>
                            </a:moveTo>
                            <a:cubicBezTo>
                              <a:pt x="386803" y="28894"/>
                              <a:pt x="328116" y="37797"/>
                              <a:pt x="271385" y="54346"/>
                            </a:cubicBezTo>
                            <a:cubicBezTo>
                              <a:pt x="197546" y="75971"/>
                              <a:pt x="127884" y="109887"/>
                              <a:pt x="65326" y="154667"/>
                            </a:cubicBezTo>
                            <a:cubicBezTo>
                              <a:pt x="42193" y="172872"/>
                              <a:pt x="28450" y="200489"/>
                              <a:pt x="27869" y="229915"/>
                            </a:cubicBezTo>
                            <a:lnTo>
                              <a:pt x="27869" y="435711"/>
                            </a:lnTo>
                            <a:lnTo>
                              <a:pt x="863919" y="435711"/>
                            </a:lnTo>
                            <a:lnTo>
                              <a:pt x="863919" y="229915"/>
                            </a:lnTo>
                            <a:cubicBezTo>
                              <a:pt x="863256" y="200314"/>
                              <a:pt x="849315" y="172587"/>
                              <a:pt x="825952" y="154404"/>
                            </a:cubicBezTo>
                            <a:cubicBezTo>
                              <a:pt x="764842" y="107513"/>
                              <a:pt x="694867" y="73477"/>
                              <a:pt x="620255" y="54346"/>
                            </a:cubicBezTo>
                            <a:cubicBezTo>
                              <a:pt x="563760" y="36958"/>
                              <a:pt x="505001" y="28039"/>
                              <a:pt x="445897" y="27869"/>
                            </a:cubicBezTo>
                            <a:close/>
                            <a:moveTo>
                              <a:pt x="445897" y="0"/>
                            </a:moveTo>
                            <a:cubicBezTo>
                              <a:pt x="507654" y="153"/>
                              <a:pt x="569050" y="9445"/>
                              <a:pt x="628083" y="27573"/>
                            </a:cubicBezTo>
                            <a:cubicBezTo>
                              <a:pt x="706247" y="47719"/>
                              <a:pt x="779522" y="83481"/>
                              <a:pt x="843477" y="132724"/>
                            </a:cubicBezTo>
                            <a:cubicBezTo>
                              <a:pt x="873375" y="156213"/>
                              <a:pt x="891114" y="191899"/>
                              <a:pt x="891788" y="229915"/>
                            </a:cubicBezTo>
                            <a:lnTo>
                              <a:pt x="891788" y="435711"/>
                            </a:lnTo>
                            <a:lnTo>
                              <a:pt x="891788" y="445897"/>
                            </a:lnTo>
                            <a:lnTo>
                              <a:pt x="891788" y="463143"/>
                            </a:lnTo>
                            <a:lnTo>
                              <a:pt x="2086" y="463143"/>
                            </a:lnTo>
                            <a:lnTo>
                              <a:pt x="2086" y="445897"/>
                            </a:lnTo>
                            <a:lnTo>
                              <a:pt x="0" y="445897"/>
                            </a:lnTo>
                            <a:lnTo>
                              <a:pt x="0" y="229915"/>
                            </a:lnTo>
                            <a:cubicBezTo>
                              <a:pt x="691" y="191856"/>
                              <a:pt x="18479" y="156131"/>
                              <a:pt x="48437" y="132642"/>
                            </a:cubicBezTo>
                            <a:cubicBezTo>
                              <a:pt x="113807" y="85713"/>
                              <a:pt x="186648" y="50180"/>
                              <a:pt x="263870" y="27546"/>
                            </a:cubicBezTo>
                            <a:cubicBezTo>
                              <a:pt x="323051" y="10306"/>
                              <a:pt x="384265" y="1041"/>
                              <a:pt x="445897" y="0"/>
                            </a:cubicBezTo>
                            <a:close/>
                          </a:path>
                        </a:pathLst>
                      </a:custGeom>
                      <a:solidFill>
                        <a:srgbClr val="FFFFFF"/>
                      </a:solidFill>
                      <a:ln w="3175" cap="flat" cmpd="sng" algn="ctr">
                        <a:solidFill>
                          <a:srgbClr val="FFFFFF"/>
                        </a:solid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36" b="1"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248" name="Rectangle 247">
                      <a:extLst>
                        <a:ext uri="{FF2B5EF4-FFF2-40B4-BE49-F238E27FC236}">
                          <a16:creationId xmlns:a16="http://schemas.microsoft.com/office/drawing/2014/main" id="{B35FF56C-D0C3-4C5A-C9FC-9B6C95E8B4F8}"/>
                        </a:ext>
                      </a:extLst>
                    </p:cNvPr>
                    <p:cNvSpPr/>
                    <p:nvPr/>
                  </p:nvSpPr>
                  <p:spPr>
                    <a:xfrm>
                      <a:off x="6427082" y="3546443"/>
                      <a:ext cx="163819" cy="201168"/>
                    </a:xfrm>
                    <a:prstGeom prst="rect">
                      <a:avLst/>
                    </a:prstGeom>
                    <a:noFill/>
                    <a:ln w="9525" cap="flat" cmpd="sng" algn="ctr">
                      <a:solidFill>
                        <a:srgbClr val="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36" b="1"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cxnSp>
                <p:nvCxnSpPr>
                  <p:cNvPr id="240" name="Straight Connector 239">
                    <a:extLst>
                      <a:ext uri="{FF2B5EF4-FFF2-40B4-BE49-F238E27FC236}">
                        <a16:creationId xmlns:a16="http://schemas.microsoft.com/office/drawing/2014/main" id="{5FE3EE00-C113-8AC3-CAEA-DFB8D49D377D}"/>
                      </a:ext>
                    </a:extLst>
                  </p:cNvPr>
                  <p:cNvCxnSpPr>
                    <a:cxnSpLocks/>
                  </p:cNvCxnSpPr>
                  <p:nvPr/>
                </p:nvCxnSpPr>
                <p:spPr>
                  <a:xfrm>
                    <a:off x="6629353" y="3570856"/>
                    <a:ext cx="138786" cy="0"/>
                  </a:xfrm>
                  <a:prstGeom prst="line">
                    <a:avLst/>
                  </a:prstGeom>
                  <a:noFill/>
                  <a:ln w="9525" cap="flat" cmpd="sng" algn="ctr">
                    <a:solidFill>
                      <a:srgbClr val="FFFFFF"/>
                    </a:solidFill>
                    <a:prstDash val="solid"/>
                    <a:miter lim="800000"/>
                  </a:ln>
                  <a:effectLst/>
                </p:spPr>
              </p:cxnSp>
              <p:cxnSp>
                <p:nvCxnSpPr>
                  <p:cNvPr id="241" name="Straight Connector 240">
                    <a:extLst>
                      <a:ext uri="{FF2B5EF4-FFF2-40B4-BE49-F238E27FC236}">
                        <a16:creationId xmlns:a16="http://schemas.microsoft.com/office/drawing/2014/main" id="{019ACAA9-40C2-223D-CAF6-45689EDA3C5F}"/>
                      </a:ext>
                    </a:extLst>
                  </p:cNvPr>
                  <p:cNvCxnSpPr>
                    <a:cxnSpLocks/>
                  </p:cNvCxnSpPr>
                  <p:nvPr/>
                </p:nvCxnSpPr>
                <p:spPr>
                  <a:xfrm>
                    <a:off x="6629353" y="3603960"/>
                    <a:ext cx="138786" cy="0"/>
                  </a:xfrm>
                  <a:prstGeom prst="line">
                    <a:avLst/>
                  </a:prstGeom>
                  <a:noFill/>
                  <a:ln w="9525" cap="flat" cmpd="sng" algn="ctr">
                    <a:solidFill>
                      <a:srgbClr val="FFFFFF"/>
                    </a:solidFill>
                    <a:prstDash val="solid"/>
                    <a:miter lim="800000"/>
                  </a:ln>
                  <a:effectLst/>
                </p:spPr>
              </p:cxnSp>
              <p:cxnSp>
                <p:nvCxnSpPr>
                  <p:cNvPr id="242" name="Straight Connector 241">
                    <a:extLst>
                      <a:ext uri="{FF2B5EF4-FFF2-40B4-BE49-F238E27FC236}">
                        <a16:creationId xmlns:a16="http://schemas.microsoft.com/office/drawing/2014/main" id="{CCC646DF-1991-3B96-46BC-65A4410F4ACC}"/>
                      </a:ext>
                    </a:extLst>
                  </p:cNvPr>
                  <p:cNvCxnSpPr>
                    <a:cxnSpLocks/>
                  </p:cNvCxnSpPr>
                  <p:nvPr/>
                </p:nvCxnSpPr>
                <p:spPr>
                  <a:xfrm>
                    <a:off x="6629353" y="3637064"/>
                    <a:ext cx="138786" cy="0"/>
                  </a:xfrm>
                  <a:prstGeom prst="line">
                    <a:avLst/>
                  </a:prstGeom>
                  <a:noFill/>
                  <a:ln w="9525" cap="flat" cmpd="sng" algn="ctr">
                    <a:solidFill>
                      <a:srgbClr val="FFFFFF"/>
                    </a:solidFill>
                    <a:prstDash val="solid"/>
                    <a:miter lim="800000"/>
                  </a:ln>
                  <a:effectLst/>
                </p:spPr>
              </p:cxnSp>
              <p:cxnSp>
                <p:nvCxnSpPr>
                  <p:cNvPr id="243" name="Straight Connector 242">
                    <a:extLst>
                      <a:ext uri="{FF2B5EF4-FFF2-40B4-BE49-F238E27FC236}">
                        <a16:creationId xmlns:a16="http://schemas.microsoft.com/office/drawing/2014/main" id="{ED5E3D14-652D-0D27-F9A1-20DFD65C6C49}"/>
                      </a:ext>
                    </a:extLst>
                  </p:cNvPr>
                  <p:cNvCxnSpPr>
                    <a:cxnSpLocks/>
                  </p:cNvCxnSpPr>
                  <p:nvPr/>
                </p:nvCxnSpPr>
                <p:spPr>
                  <a:xfrm>
                    <a:off x="6629353" y="3670168"/>
                    <a:ext cx="138786" cy="0"/>
                  </a:xfrm>
                  <a:prstGeom prst="line">
                    <a:avLst/>
                  </a:prstGeom>
                  <a:noFill/>
                  <a:ln w="9525" cap="flat" cmpd="sng" algn="ctr">
                    <a:solidFill>
                      <a:srgbClr val="FFFFFF"/>
                    </a:solidFill>
                    <a:prstDash val="solid"/>
                    <a:miter lim="800000"/>
                  </a:ln>
                  <a:effectLst/>
                </p:spPr>
              </p:cxnSp>
              <p:cxnSp>
                <p:nvCxnSpPr>
                  <p:cNvPr id="244" name="Straight Connector 243">
                    <a:extLst>
                      <a:ext uri="{FF2B5EF4-FFF2-40B4-BE49-F238E27FC236}">
                        <a16:creationId xmlns:a16="http://schemas.microsoft.com/office/drawing/2014/main" id="{7A8C5CC5-DB43-2C4C-EF4C-80EA05CB2EFF}"/>
                      </a:ext>
                    </a:extLst>
                  </p:cNvPr>
                  <p:cNvCxnSpPr>
                    <a:cxnSpLocks/>
                  </p:cNvCxnSpPr>
                  <p:nvPr/>
                </p:nvCxnSpPr>
                <p:spPr>
                  <a:xfrm>
                    <a:off x="6629353" y="3703272"/>
                    <a:ext cx="138786" cy="0"/>
                  </a:xfrm>
                  <a:prstGeom prst="line">
                    <a:avLst/>
                  </a:prstGeom>
                  <a:noFill/>
                  <a:ln w="9525" cap="flat" cmpd="sng" algn="ctr">
                    <a:solidFill>
                      <a:srgbClr val="FFFFFF"/>
                    </a:solidFill>
                    <a:prstDash val="solid"/>
                    <a:miter lim="800000"/>
                  </a:ln>
                  <a:effectLst/>
                </p:spPr>
              </p:cxnSp>
              <p:cxnSp>
                <p:nvCxnSpPr>
                  <p:cNvPr id="245" name="Straight Connector 244">
                    <a:extLst>
                      <a:ext uri="{FF2B5EF4-FFF2-40B4-BE49-F238E27FC236}">
                        <a16:creationId xmlns:a16="http://schemas.microsoft.com/office/drawing/2014/main" id="{6E69A1B6-5583-5864-763F-2F78527E3DEA}"/>
                      </a:ext>
                    </a:extLst>
                  </p:cNvPr>
                  <p:cNvCxnSpPr>
                    <a:cxnSpLocks/>
                  </p:cNvCxnSpPr>
                  <p:nvPr/>
                </p:nvCxnSpPr>
                <p:spPr>
                  <a:xfrm>
                    <a:off x="6629353" y="3736376"/>
                    <a:ext cx="138786" cy="0"/>
                  </a:xfrm>
                  <a:prstGeom prst="line">
                    <a:avLst/>
                  </a:prstGeom>
                  <a:noFill/>
                  <a:ln w="9525" cap="flat" cmpd="sng" algn="ctr">
                    <a:solidFill>
                      <a:srgbClr val="FFFFFF"/>
                    </a:solidFill>
                    <a:prstDash val="solid"/>
                    <a:miter lim="800000"/>
                  </a:ln>
                  <a:effectLst/>
                </p:spPr>
              </p:cxnSp>
              <p:cxnSp>
                <p:nvCxnSpPr>
                  <p:cNvPr id="246" name="Straight Connector 245">
                    <a:extLst>
                      <a:ext uri="{FF2B5EF4-FFF2-40B4-BE49-F238E27FC236}">
                        <a16:creationId xmlns:a16="http://schemas.microsoft.com/office/drawing/2014/main" id="{25E45DA4-3383-DB26-480B-B370A80F1BC9}"/>
                      </a:ext>
                    </a:extLst>
                  </p:cNvPr>
                  <p:cNvCxnSpPr>
                    <a:cxnSpLocks/>
                  </p:cNvCxnSpPr>
                  <p:nvPr/>
                </p:nvCxnSpPr>
                <p:spPr>
                  <a:xfrm>
                    <a:off x="6629353" y="3769480"/>
                    <a:ext cx="138786" cy="0"/>
                  </a:xfrm>
                  <a:prstGeom prst="line">
                    <a:avLst/>
                  </a:prstGeom>
                  <a:noFill/>
                  <a:ln w="9525" cap="flat" cmpd="sng" algn="ctr">
                    <a:solidFill>
                      <a:srgbClr val="FFFFFF"/>
                    </a:solidFill>
                    <a:prstDash val="solid"/>
                    <a:miter lim="800000"/>
                  </a:ln>
                  <a:effectLst/>
                </p:spPr>
              </p:cxnSp>
            </p:grpSp>
          </p:grpSp>
          <p:grpSp>
            <p:nvGrpSpPr>
              <p:cNvPr id="234" name="Group 233">
                <a:extLst>
                  <a:ext uri="{FF2B5EF4-FFF2-40B4-BE49-F238E27FC236}">
                    <a16:creationId xmlns:a16="http://schemas.microsoft.com/office/drawing/2014/main" id="{4BC2F07B-9AB5-78F9-9527-9FAC9A84EAFA}"/>
                  </a:ext>
                </a:extLst>
              </p:cNvPr>
              <p:cNvGrpSpPr/>
              <p:nvPr/>
            </p:nvGrpSpPr>
            <p:grpSpPr>
              <a:xfrm>
                <a:off x="2284138" y="2217759"/>
                <a:ext cx="647682" cy="647682"/>
                <a:chOff x="3803250" y="2541061"/>
                <a:chExt cx="914400" cy="914400"/>
              </a:xfrm>
            </p:grpSpPr>
            <p:sp>
              <p:nvSpPr>
                <p:cNvPr id="235" name="Rounded Rectangle 107">
                  <a:extLst>
                    <a:ext uri="{FF2B5EF4-FFF2-40B4-BE49-F238E27FC236}">
                      <a16:creationId xmlns:a16="http://schemas.microsoft.com/office/drawing/2014/main" id="{355193ED-BA45-5539-DA7E-86B75659DF15}"/>
                    </a:ext>
                  </a:extLst>
                </p:cNvPr>
                <p:cNvSpPr/>
                <p:nvPr/>
              </p:nvSpPr>
              <p:spPr>
                <a:xfrm>
                  <a:off x="3803250" y="2541061"/>
                  <a:ext cx="914400" cy="914400"/>
                </a:xfrm>
                <a:prstGeom prst="roundRect">
                  <a:avLst>
                    <a:gd name="adj" fmla="val 0"/>
                  </a:avLst>
                </a:prstGeom>
                <a:solidFill>
                  <a:srgbClr val="2B82B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36" name="Freeform 840">
                  <a:extLst>
                    <a:ext uri="{FF2B5EF4-FFF2-40B4-BE49-F238E27FC236}">
                      <a16:creationId xmlns:a16="http://schemas.microsoft.com/office/drawing/2014/main" id="{88C748CD-D074-5835-8F94-1B20D13CDF21}"/>
                    </a:ext>
                  </a:extLst>
                </p:cNvPr>
                <p:cNvSpPr/>
                <p:nvPr/>
              </p:nvSpPr>
              <p:spPr>
                <a:xfrm>
                  <a:off x="3963604" y="2831459"/>
                  <a:ext cx="593692" cy="333604"/>
                </a:xfrm>
                <a:custGeom>
                  <a:avLst/>
                  <a:gdLst>
                    <a:gd name="connsiteX0" fmla="*/ 752797 w 798309"/>
                    <a:gd name="connsiteY0" fmla="*/ 101394 h 523900"/>
                    <a:gd name="connsiteX1" fmla="*/ 752657 w 798309"/>
                    <a:gd name="connsiteY1" fmla="*/ 101394 h 523900"/>
                    <a:gd name="connsiteX2" fmla="*/ 728057 w 798309"/>
                    <a:gd name="connsiteY2" fmla="*/ 102169 h 523900"/>
                    <a:gd name="connsiteX3" fmla="*/ 724529 w 798309"/>
                    <a:gd name="connsiteY3" fmla="*/ 64474 h 523900"/>
                    <a:gd name="connsiteX4" fmla="*/ 714460 w 798309"/>
                    <a:gd name="connsiteY4" fmla="*/ 64220 h 523900"/>
                    <a:gd name="connsiteX5" fmla="*/ 685732 w 798309"/>
                    <a:gd name="connsiteY5" fmla="*/ 65609 h 523900"/>
                    <a:gd name="connsiteX6" fmla="*/ 680286 w 798309"/>
                    <a:gd name="connsiteY6" fmla="*/ 2504 h 523900"/>
                    <a:gd name="connsiteX7" fmla="*/ 643767 w 798309"/>
                    <a:gd name="connsiteY7" fmla="*/ 18 h 523900"/>
                    <a:gd name="connsiteX8" fmla="*/ 401147 w 798309"/>
                    <a:gd name="connsiteY8" fmla="*/ 104793 h 523900"/>
                    <a:gd name="connsiteX9" fmla="*/ 397168 w 798309"/>
                    <a:gd name="connsiteY9" fmla="*/ 104793 h 523900"/>
                    <a:gd name="connsiteX10" fmla="*/ 154546 w 798309"/>
                    <a:gd name="connsiteY10" fmla="*/ 18 h 523900"/>
                    <a:gd name="connsiteX11" fmla="*/ 118027 w 798309"/>
                    <a:gd name="connsiteY11" fmla="*/ 2504 h 523900"/>
                    <a:gd name="connsiteX12" fmla="*/ 112582 w 798309"/>
                    <a:gd name="connsiteY12" fmla="*/ 65605 h 523900"/>
                    <a:gd name="connsiteX13" fmla="*/ 83856 w 798309"/>
                    <a:gd name="connsiteY13" fmla="*/ 64216 h 523900"/>
                    <a:gd name="connsiteX14" fmla="*/ 73786 w 798309"/>
                    <a:gd name="connsiteY14" fmla="*/ 64470 h 523900"/>
                    <a:gd name="connsiteX15" fmla="*/ 70262 w 798309"/>
                    <a:gd name="connsiteY15" fmla="*/ 102165 h 523900"/>
                    <a:gd name="connsiteX16" fmla="*/ 45661 w 798309"/>
                    <a:gd name="connsiteY16" fmla="*/ 101391 h 523900"/>
                    <a:gd name="connsiteX17" fmla="*/ 45520 w 798309"/>
                    <a:gd name="connsiteY17" fmla="*/ 101391 h 523900"/>
                    <a:gd name="connsiteX18" fmla="*/ 27464 w 798309"/>
                    <a:gd name="connsiteY18" fmla="*/ 117852 h 523900"/>
                    <a:gd name="connsiteX19" fmla="*/ 84 w 798309"/>
                    <a:gd name="connsiteY19" fmla="*/ 413483 h 523900"/>
                    <a:gd name="connsiteX20" fmla="*/ 16434 w 798309"/>
                    <a:gd name="connsiteY20" fmla="*/ 433305 h 523900"/>
                    <a:gd name="connsiteX21" fmla="*/ 18155 w 798309"/>
                    <a:gd name="connsiteY21" fmla="*/ 433388 h 523900"/>
                    <a:gd name="connsiteX22" fmla="*/ 18751 w 798309"/>
                    <a:gd name="connsiteY22" fmla="*/ 433380 h 523900"/>
                    <a:gd name="connsiteX23" fmla="*/ 38167 w 798309"/>
                    <a:gd name="connsiteY23" fmla="*/ 433080 h 523900"/>
                    <a:gd name="connsiteX24" fmla="*/ 356664 w 798309"/>
                    <a:gd name="connsiteY24" fmla="*/ 517757 h 523900"/>
                    <a:gd name="connsiteX25" fmla="*/ 376801 w 798309"/>
                    <a:gd name="connsiteY25" fmla="*/ 523901 h 523900"/>
                    <a:gd name="connsiteX26" fmla="*/ 421998 w 798309"/>
                    <a:gd name="connsiteY26" fmla="*/ 523901 h 523900"/>
                    <a:gd name="connsiteX27" fmla="*/ 441414 w 798309"/>
                    <a:gd name="connsiteY27" fmla="*/ 518222 h 523900"/>
                    <a:gd name="connsiteX28" fmla="*/ 761578 w 798309"/>
                    <a:gd name="connsiteY28" fmla="*/ 433083 h 523900"/>
                    <a:gd name="connsiteX29" fmla="*/ 779534 w 798309"/>
                    <a:gd name="connsiteY29" fmla="*/ 433358 h 523900"/>
                    <a:gd name="connsiteX30" fmla="*/ 780049 w 798309"/>
                    <a:gd name="connsiteY30" fmla="*/ 433366 h 523900"/>
                    <a:gd name="connsiteX31" fmla="*/ 798310 w 798309"/>
                    <a:gd name="connsiteY31" fmla="*/ 415191 h 523900"/>
                    <a:gd name="connsiteX32" fmla="*/ 798232 w 798309"/>
                    <a:gd name="connsiteY32" fmla="*/ 413459 h 523900"/>
                    <a:gd name="connsiteX33" fmla="*/ 770848 w 798309"/>
                    <a:gd name="connsiteY33" fmla="*/ 117852 h 523900"/>
                    <a:gd name="connsiteX34" fmla="*/ 752797 w 798309"/>
                    <a:gd name="connsiteY34" fmla="*/ 101394 h 523900"/>
                    <a:gd name="connsiteX35" fmla="*/ 367075 w 798309"/>
                    <a:gd name="connsiteY35" fmla="*/ 501804 h 523900"/>
                    <a:gd name="connsiteX36" fmla="*/ 38163 w 798309"/>
                    <a:gd name="connsiteY36" fmla="*/ 414032 h 523900"/>
                    <a:gd name="connsiteX37" fmla="*/ 19139 w 798309"/>
                    <a:gd name="connsiteY37" fmla="*/ 414311 h 523900"/>
                    <a:gd name="connsiteX38" fmla="*/ 46355 w 798309"/>
                    <a:gd name="connsiteY38" fmla="*/ 120452 h 523900"/>
                    <a:gd name="connsiteX39" fmla="*/ 68478 w 798309"/>
                    <a:gd name="connsiteY39" fmla="*/ 121170 h 523900"/>
                    <a:gd name="connsiteX40" fmla="*/ 42986 w 798309"/>
                    <a:gd name="connsiteY40" fmla="*/ 393496 h 523900"/>
                    <a:gd name="connsiteX41" fmla="*/ 51749 w 798309"/>
                    <a:gd name="connsiteY41" fmla="*/ 393339 h 523900"/>
                    <a:gd name="connsiteX42" fmla="*/ 367465 w 798309"/>
                    <a:gd name="connsiteY42" fmla="*/ 501163 h 523900"/>
                    <a:gd name="connsiteX43" fmla="*/ 370144 w 798309"/>
                    <a:gd name="connsiteY43" fmla="*/ 503270 h 523900"/>
                    <a:gd name="connsiteX44" fmla="*/ 367075 w 798309"/>
                    <a:gd name="connsiteY44" fmla="*/ 501804 h 523900"/>
                    <a:gd name="connsiteX45" fmla="*/ 389475 w 798309"/>
                    <a:gd name="connsiteY45" fmla="*/ 494424 h 523900"/>
                    <a:gd name="connsiteX46" fmla="*/ 63900 w 798309"/>
                    <a:gd name="connsiteY46" fmla="*/ 374478 h 523900"/>
                    <a:gd name="connsiteX47" fmla="*/ 91150 w 798309"/>
                    <a:gd name="connsiteY47" fmla="*/ 83371 h 523900"/>
                    <a:gd name="connsiteX48" fmla="*/ 110950 w 798309"/>
                    <a:gd name="connsiteY48" fmla="*/ 84531 h 523900"/>
                    <a:gd name="connsiteX49" fmla="*/ 88411 w 798309"/>
                    <a:gd name="connsiteY49" fmla="*/ 345738 h 523900"/>
                    <a:gd name="connsiteX50" fmla="*/ 389630 w 798309"/>
                    <a:gd name="connsiteY50" fmla="*/ 491699 h 523900"/>
                    <a:gd name="connsiteX51" fmla="*/ 389630 w 798309"/>
                    <a:gd name="connsiteY51" fmla="*/ 494349 h 523900"/>
                    <a:gd name="connsiteX52" fmla="*/ 389475 w 798309"/>
                    <a:gd name="connsiteY52" fmla="*/ 494422 h 523900"/>
                    <a:gd name="connsiteX53" fmla="*/ 389475 w 798309"/>
                    <a:gd name="connsiteY53" fmla="*/ 465380 h 523900"/>
                    <a:gd name="connsiteX54" fmla="*/ 108914 w 798309"/>
                    <a:gd name="connsiteY54" fmla="*/ 329734 h 523900"/>
                    <a:gd name="connsiteX55" fmla="*/ 135665 w 798309"/>
                    <a:gd name="connsiteY55" fmla="*/ 19722 h 523900"/>
                    <a:gd name="connsiteX56" fmla="*/ 154548 w 798309"/>
                    <a:gd name="connsiteY56" fmla="*/ 19074 h 523900"/>
                    <a:gd name="connsiteX57" fmla="*/ 385326 w 798309"/>
                    <a:gd name="connsiteY57" fmla="*/ 119868 h 523900"/>
                    <a:gd name="connsiteX58" fmla="*/ 389630 w 798309"/>
                    <a:gd name="connsiteY58" fmla="*/ 124414 h 523900"/>
                    <a:gd name="connsiteX59" fmla="*/ 389630 w 798309"/>
                    <a:gd name="connsiteY59" fmla="*/ 465314 h 523900"/>
                    <a:gd name="connsiteX60" fmla="*/ 389473 w 798309"/>
                    <a:gd name="connsiteY60" fmla="*/ 465378 h 523900"/>
                    <a:gd name="connsiteX61" fmla="*/ 408680 w 798309"/>
                    <a:gd name="connsiteY61" fmla="*/ 124424 h 523900"/>
                    <a:gd name="connsiteX62" fmla="*/ 412989 w 798309"/>
                    <a:gd name="connsiteY62" fmla="*/ 119873 h 523900"/>
                    <a:gd name="connsiteX63" fmla="*/ 643769 w 798309"/>
                    <a:gd name="connsiteY63" fmla="*/ 19072 h 523900"/>
                    <a:gd name="connsiteX64" fmla="*/ 662650 w 798309"/>
                    <a:gd name="connsiteY64" fmla="*/ 19720 h 523900"/>
                    <a:gd name="connsiteX65" fmla="*/ 689401 w 798309"/>
                    <a:gd name="connsiteY65" fmla="*/ 329733 h 523900"/>
                    <a:gd name="connsiteX66" fmla="*/ 408837 w 798309"/>
                    <a:gd name="connsiteY66" fmla="*/ 465378 h 523900"/>
                    <a:gd name="connsiteX67" fmla="*/ 408680 w 798309"/>
                    <a:gd name="connsiteY67" fmla="*/ 465310 h 523900"/>
                    <a:gd name="connsiteX68" fmla="*/ 408680 w 798309"/>
                    <a:gd name="connsiteY68" fmla="*/ 494354 h 523900"/>
                    <a:gd name="connsiteX69" fmla="*/ 408680 w 798309"/>
                    <a:gd name="connsiteY69" fmla="*/ 491704 h 523900"/>
                    <a:gd name="connsiteX70" fmla="*/ 709904 w 798309"/>
                    <a:gd name="connsiteY70" fmla="*/ 345743 h 523900"/>
                    <a:gd name="connsiteX71" fmla="*/ 687364 w 798309"/>
                    <a:gd name="connsiteY71" fmla="*/ 84533 h 523900"/>
                    <a:gd name="connsiteX72" fmla="*/ 707164 w 798309"/>
                    <a:gd name="connsiteY72" fmla="*/ 83373 h 523900"/>
                    <a:gd name="connsiteX73" fmla="*/ 734414 w 798309"/>
                    <a:gd name="connsiteY73" fmla="*/ 374478 h 523900"/>
                    <a:gd name="connsiteX74" fmla="*/ 408836 w 798309"/>
                    <a:gd name="connsiteY74" fmla="*/ 494422 h 523900"/>
                    <a:gd name="connsiteX75" fmla="*/ 408680 w 798309"/>
                    <a:gd name="connsiteY75" fmla="*/ 494349 h 523900"/>
                    <a:gd name="connsiteX76" fmla="*/ 761573 w 798309"/>
                    <a:gd name="connsiteY76" fmla="*/ 414034 h 523900"/>
                    <a:gd name="connsiteX77" fmla="*/ 431328 w 798309"/>
                    <a:gd name="connsiteY77" fmla="*/ 502059 h 523900"/>
                    <a:gd name="connsiteX78" fmla="*/ 427439 w 798309"/>
                    <a:gd name="connsiteY78" fmla="*/ 503869 h 523900"/>
                    <a:gd name="connsiteX79" fmla="*/ 430598 w 798309"/>
                    <a:gd name="connsiteY79" fmla="*/ 501342 h 523900"/>
                    <a:gd name="connsiteX80" fmla="*/ 746564 w 798309"/>
                    <a:gd name="connsiteY80" fmla="*/ 393347 h 523900"/>
                    <a:gd name="connsiteX81" fmla="*/ 755327 w 798309"/>
                    <a:gd name="connsiteY81" fmla="*/ 393503 h 523900"/>
                    <a:gd name="connsiteX82" fmla="*/ 729835 w 798309"/>
                    <a:gd name="connsiteY82" fmla="*/ 121170 h 523900"/>
                    <a:gd name="connsiteX83" fmla="*/ 751958 w 798309"/>
                    <a:gd name="connsiteY83" fmla="*/ 120452 h 523900"/>
                    <a:gd name="connsiteX84" fmla="*/ 779173 w 798309"/>
                    <a:gd name="connsiteY84" fmla="*/ 414283 h 523900"/>
                    <a:gd name="connsiteX85" fmla="*/ 761573 w 798309"/>
                    <a:gd name="connsiteY85" fmla="*/ 414030 h 5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798309" h="523900">
                      <a:moveTo>
                        <a:pt x="752797" y="101394"/>
                      </a:moveTo>
                      <a:lnTo>
                        <a:pt x="752657" y="101394"/>
                      </a:lnTo>
                      <a:cubicBezTo>
                        <a:pt x="746138" y="101446"/>
                        <a:pt x="737813" y="101657"/>
                        <a:pt x="728057" y="102169"/>
                      </a:cubicBezTo>
                      <a:lnTo>
                        <a:pt x="724529" y="64474"/>
                      </a:lnTo>
                      <a:cubicBezTo>
                        <a:pt x="724529" y="64474"/>
                        <a:pt x="721011" y="64220"/>
                        <a:pt x="714460" y="64220"/>
                      </a:cubicBezTo>
                      <a:cubicBezTo>
                        <a:pt x="707872" y="64220"/>
                        <a:pt x="697982" y="64560"/>
                        <a:pt x="685732" y="65609"/>
                      </a:cubicBezTo>
                      <a:lnTo>
                        <a:pt x="680286" y="2504"/>
                      </a:lnTo>
                      <a:cubicBezTo>
                        <a:pt x="668199" y="697"/>
                        <a:pt x="655986" y="-134"/>
                        <a:pt x="643767" y="18"/>
                      </a:cubicBezTo>
                      <a:cubicBezTo>
                        <a:pt x="551942" y="169"/>
                        <a:pt x="464216" y="38054"/>
                        <a:pt x="401147" y="104793"/>
                      </a:cubicBezTo>
                      <a:lnTo>
                        <a:pt x="397168" y="104793"/>
                      </a:lnTo>
                      <a:cubicBezTo>
                        <a:pt x="334096" y="38057"/>
                        <a:pt x="246370" y="173"/>
                        <a:pt x="154546" y="18"/>
                      </a:cubicBezTo>
                      <a:cubicBezTo>
                        <a:pt x="142326" y="-135"/>
                        <a:pt x="130113" y="696"/>
                        <a:pt x="118027" y="2504"/>
                      </a:cubicBezTo>
                      <a:lnTo>
                        <a:pt x="112582" y="65605"/>
                      </a:lnTo>
                      <a:cubicBezTo>
                        <a:pt x="100329" y="64557"/>
                        <a:pt x="90441" y="64216"/>
                        <a:pt x="83856" y="64216"/>
                      </a:cubicBezTo>
                      <a:cubicBezTo>
                        <a:pt x="77308" y="64216"/>
                        <a:pt x="73786" y="64470"/>
                        <a:pt x="73786" y="64470"/>
                      </a:cubicBezTo>
                      <a:lnTo>
                        <a:pt x="70262" y="102165"/>
                      </a:lnTo>
                      <a:cubicBezTo>
                        <a:pt x="60505" y="101653"/>
                        <a:pt x="52179" y="101442"/>
                        <a:pt x="45661" y="101391"/>
                      </a:cubicBezTo>
                      <a:lnTo>
                        <a:pt x="45520" y="101391"/>
                      </a:lnTo>
                      <a:cubicBezTo>
                        <a:pt x="36152" y="101389"/>
                        <a:pt x="28326" y="108524"/>
                        <a:pt x="27464" y="117852"/>
                      </a:cubicBezTo>
                      <a:lnTo>
                        <a:pt x="84" y="413483"/>
                      </a:lnTo>
                      <a:cubicBezTo>
                        <a:pt x="-875" y="423472"/>
                        <a:pt x="6445" y="432346"/>
                        <a:pt x="16434" y="433305"/>
                      </a:cubicBezTo>
                      <a:cubicBezTo>
                        <a:pt x="17006" y="433360"/>
                        <a:pt x="17580" y="433388"/>
                        <a:pt x="18155" y="433388"/>
                      </a:cubicBezTo>
                      <a:cubicBezTo>
                        <a:pt x="18353" y="433388"/>
                        <a:pt x="18552" y="433388"/>
                        <a:pt x="18751" y="433380"/>
                      </a:cubicBezTo>
                      <a:cubicBezTo>
                        <a:pt x="24267" y="433203"/>
                        <a:pt x="30774" y="433080"/>
                        <a:pt x="38167" y="433080"/>
                      </a:cubicBezTo>
                      <a:cubicBezTo>
                        <a:pt x="104848" y="433080"/>
                        <a:pt x="242609" y="443247"/>
                        <a:pt x="356664" y="517757"/>
                      </a:cubicBezTo>
                      <a:cubicBezTo>
                        <a:pt x="362636" y="521718"/>
                        <a:pt x="369634" y="523853"/>
                        <a:pt x="376801" y="523901"/>
                      </a:cubicBezTo>
                      <a:lnTo>
                        <a:pt x="421998" y="523901"/>
                      </a:lnTo>
                      <a:cubicBezTo>
                        <a:pt x="428873" y="523860"/>
                        <a:pt x="435600" y="521893"/>
                        <a:pt x="441414" y="518222"/>
                      </a:cubicBezTo>
                      <a:cubicBezTo>
                        <a:pt x="561666" y="443290"/>
                        <a:pt x="696844" y="433083"/>
                        <a:pt x="761578" y="433083"/>
                      </a:cubicBezTo>
                      <a:cubicBezTo>
                        <a:pt x="768370" y="433083"/>
                        <a:pt x="774392" y="433195"/>
                        <a:pt x="779534" y="433358"/>
                      </a:cubicBezTo>
                      <a:lnTo>
                        <a:pt x="780049" y="433366"/>
                      </a:lnTo>
                      <a:cubicBezTo>
                        <a:pt x="790111" y="433390"/>
                        <a:pt x="798286" y="425253"/>
                        <a:pt x="798310" y="415191"/>
                      </a:cubicBezTo>
                      <a:cubicBezTo>
                        <a:pt x="798312" y="414613"/>
                        <a:pt x="798285" y="414034"/>
                        <a:pt x="798232" y="413459"/>
                      </a:cubicBezTo>
                      <a:lnTo>
                        <a:pt x="770848" y="117852"/>
                      </a:lnTo>
                      <a:cubicBezTo>
                        <a:pt x="769984" y="108527"/>
                        <a:pt x="762162" y="101394"/>
                        <a:pt x="752797" y="101394"/>
                      </a:cubicBezTo>
                      <a:close/>
                      <a:moveTo>
                        <a:pt x="367075" y="501804"/>
                      </a:moveTo>
                      <a:cubicBezTo>
                        <a:pt x="250169" y="425435"/>
                        <a:pt x="110822" y="414032"/>
                        <a:pt x="38163" y="414032"/>
                      </a:cubicBezTo>
                      <a:cubicBezTo>
                        <a:pt x="31686" y="414032"/>
                        <a:pt x="25288" y="414127"/>
                        <a:pt x="19139" y="414311"/>
                      </a:cubicBezTo>
                      <a:lnTo>
                        <a:pt x="46355" y="120452"/>
                      </a:lnTo>
                      <a:cubicBezTo>
                        <a:pt x="52097" y="120507"/>
                        <a:pt x="59580" y="120703"/>
                        <a:pt x="68478" y="121170"/>
                      </a:cubicBezTo>
                      <a:lnTo>
                        <a:pt x="42986" y="393496"/>
                      </a:lnTo>
                      <a:cubicBezTo>
                        <a:pt x="42986" y="393496"/>
                        <a:pt x="46063" y="393339"/>
                        <a:pt x="51749" y="393339"/>
                      </a:cubicBezTo>
                      <a:cubicBezTo>
                        <a:pt x="88967" y="393339"/>
                        <a:pt x="237968" y="400058"/>
                        <a:pt x="367465" y="501163"/>
                      </a:cubicBezTo>
                      <a:cubicBezTo>
                        <a:pt x="368359" y="501861"/>
                        <a:pt x="370263" y="503067"/>
                        <a:pt x="370144" y="503270"/>
                      </a:cubicBezTo>
                      <a:cubicBezTo>
                        <a:pt x="369042" y="502968"/>
                        <a:pt x="368003" y="502472"/>
                        <a:pt x="367075" y="501804"/>
                      </a:cubicBezTo>
                      <a:close/>
                      <a:moveTo>
                        <a:pt x="389475" y="494424"/>
                      </a:moveTo>
                      <a:cubicBezTo>
                        <a:pt x="264804" y="391490"/>
                        <a:pt x="120914" y="376194"/>
                        <a:pt x="63900" y="374478"/>
                      </a:cubicBezTo>
                      <a:lnTo>
                        <a:pt x="91150" y="83371"/>
                      </a:lnTo>
                      <a:cubicBezTo>
                        <a:pt x="96553" y="83517"/>
                        <a:pt x="103247" y="83873"/>
                        <a:pt x="110950" y="84531"/>
                      </a:cubicBezTo>
                      <a:lnTo>
                        <a:pt x="88411" y="345738"/>
                      </a:lnTo>
                      <a:cubicBezTo>
                        <a:pt x="88411" y="345738"/>
                        <a:pt x="264230" y="367107"/>
                        <a:pt x="389630" y="491699"/>
                      </a:cubicBezTo>
                      <a:lnTo>
                        <a:pt x="389630" y="494349"/>
                      </a:lnTo>
                      <a:cubicBezTo>
                        <a:pt x="389630" y="494460"/>
                        <a:pt x="389560" y="494492"/>
                        <a:pt x="389475" y="494422"/>
                      </a:cubicBezTo>
                      <a:close/>
                      <a:moveTo>
                        <a:pt x="389475" y="465380"/>
                      </a:moveTo>
                      <a:cubicBezTo>
                        <a:pt x="285450" y="370067"/>
                        <a:pt x="156255" y="338461"/>
                        <a:pt x="108914" y="329734"/>
                      </a:cubicBezTo>
                      <a:lnTo>
                        <a:pt x="135665" y="19722"/>
                      </a:lnTo>
                      <a:cubicBezTo>
                        <a:pt x="140791" y="19357"/>
                        <a:pt x="147160" y="19074"/>
                        <a:pt x="154548" y="19074"/>
                      </a:cubicBezTo>
                      <a:cubicBezTo>
                        <a:pt x="242124" y="19209"/>
                        <a:pt x="325710" y="55715"/>
                        <a:pt x="385326" y="119868"/>
                      </a:cubicBezTo>
                      <a:lnTo>
                        <a:pt x="389630" y="124414"/>
                      </a:lnTo>
                      <a:lnTo>
                        <a:pt x="389630" y="465314"/>
                      </a:lnTo>
                      <a:cubicBezTo>
                        <a:pt x="389630" y="465427"/>
                        <a:pt x="389559" y="465456"/>
                        <a:pt x="389473" y="465378"/>
                      </a:cubicBezTo>
                      <a:close/>
                      <a:moveTo>
                        <a:pt x="408680" y="124424"/>
                      </a:moveTo>
                      <a:lnTo>
                        <a:pt x="412989" y="119873"/>
                      </a:lnTo>
                      <a:cubicBezTo>
                        <a:pt x="472604" y="55715"/>
                        <a:pt x="556190" y="19206"/>
                        <a:pt x="643769" y="19072"/>
                      </a:cubicBezTo>
                      <a:cubicBezTo>
                        <a:pt x="651156" y="19072"/>
                        <a:pt x="657526" y="19357"/>
                        <a:pt x="662650" y="19720"/>
                      </a:cubicBezTo>
                      <a:lnTo>
                        <a:pt x="689401" y="329733"/>
                      </a:lnTo>
                      <a:cubicBezTo>
                        <a:pt x="642062" y="338459"/>
                        <a:pt x="512863" y="370065"/>
                        <a:pt x="408837" y="465378"/>
                      </a:cubicBezTo>
                      <a:cubicBezTo>
                        <a:pt x="408752" y="465456"/>
                        <a:pt x="408680" y="465427"/>
                        <a:pt x="408680" y="465310"/>
                      </a:cubicBezTo>
                      <a:close/>
                      <a:moveTo>
                        <a:pt x="408680" y="494354"/>
                      </a:moveTo>
                      <a:lnTo>
                        <a:pt x="408680" y="491704"/>
                      </a:lnTo>
                      <a:cubicBezTo>
                        <a:pt x="534081" y="367111"/>
                        <a:pt x="709904" y="345743"/>
                        <a:pt x="709904" y="345743"/>
                      </a:cubicBezTo>
                      <a:lnTo>
                        <a:pt x="687364" y="84533"/>
                      </a:lnTo>
                      <a:cubicBezTo>
                        <a:pt x="695063" y="83875"/>
                        <a:pt x="701760" y="83519"/>
                        <a:pt x="707164" y="83373"/>
                      </a:cubicBezTo>
                      <a:lnTo>
                        <a:pt x="734414" y="374478"/>
                      </a:lnTo>
                      <a:cubicBezTo>
                        <a:pt x="677401" y="376193"/>
                        <a:pt x="533511" y="391485"/>
                        <a:pt x="408836" y="494422"/>
                      </a:cubicBezTo>
                      <a:cubicBezTo>
                        <a:pt x="408751" y="494492"/>
                        <a:pt x="408680" y="494460"/>
                        <a:pt x="408680" y="494349"/>
                      </a:cubicBezTo>
                      <a:close/>
                      <a:moveTo>
                        <a:pt x="761573" y="414034"/>
                      </a:moveTo>
                      <a:cubicBezTo>
                        <a:pt x="690993" y="414034"/>
                        <a:pt x="554238" y="425464"/>
                        <a:pt x="431328" y="502059"/>
                      </a:cubicBezTo>
                      <a:cubicBezTo>
                        <a:pt x="430142" y="502875"/>
                        <a:pt x="428828" y="503488"/>
                        <a:pt x="427439" y="503869"/>
                      </a:cubicBezTo>
                      <a:cubicBezTo>
                        <a:pt x="427229" y="503551"/>
                        <a:pt x="429547" y="502164"/>
                        <a:pt x="430598" y="501342"/>
                      </a:cubicBezTo>
                      <a:cubicBezTo>
                        <a:pt x="560161" y="400054"/>
                        <a:pt x="709335" y="393345"/>
                        <a:pt x="746564" y="393347"/>
                      </a:cubicBezTo>
                      <a:cubicBezTo>
                        <a:pt x="752245" y="393347"/>
                        <a:pt x="755327" y="393503"/>
                        <a:pt x="755327" y="393503"/>
                      </a:cubicBezTo>
                      <a:lnTo>
                        <a:pt x="729835" y="121170"/>
                      </a:lnTo>
                      <a:cubicBezTo>
                        <a:pt x="738731" y="120703"/>
                        <a:pt x="746218" y="120503"/>
                        <a:pt x="751958" y="120452"/>
                      </a:cubicBezTo>
                      <a:lnTo>
                        <a:pt x="779173" y="414283"/>
                      </a:lnTo>
                      <a:cubicBezTo>
                        <a:pt x="774074" y="414132"/>
                        <a:pt x="768175" y="414030"/>
                        <a:pt x="761573" y="41403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36" b="1"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grpSp>
        <p:sp>
          <p:nvSpPr>
            <p:cNvPr id="291" name="Rectangle 290">
              <a:extLst>
                <a:ext uri="{FF2B5EF4-FFF2-40B4-BE49-F238E27FC236}">
                  <a16:creationId xmlns:a16="http://schemas.microsoft.com/office/drawing/2014/main" id="{90D52248-4308-9FD8-C9D6-9F029D0FBFCC}"/>
                </a:ext>
              </a:extLst>
            </p:cNvPr>
            <p:cNvSpPr/>
            <p:nvPr/>
          </p:nvSpPr>
          <p:spPr>
            <a:xfrm rot="16200000">
              <a:off x="1483143" y="5059183"/>
              <a:ext cx="2756544" cy="2858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Army Learner Data</a:t>
              </a:r>
            </a:p>
          </p:txBody>
        </p:sp>
      </p:grpSp>
      <p:grpSp>
        <p:nvGrpSpPr>
          <p:cNvPr id="330" name="Group 329">
            <a:extLst>
              <a:ext uri="{FF2B5EF4-FFF2-40B4-BE49-F238E27FC236}">
                <a16:creationId xmlns:a16="http://schemas.microsoft.com/office/drawing/2014/main" id="{E8F26E4A-326D-BFAE-E25E-4DA8A6D8C7AD}"/>
              </a:ext>
            </a:extLst>
          </p:cNvPr>
          <p:cNvGrpSpPr/>
          <p:nvPr/>
        </p:nvGrpSpPr>
        <p:grpSpPr>
          <a:xfrm>
            <a:off x="102465" y="1206071"/>
            <a:ext cx="4237021" cy="2430678"/>
            <a:chOff x="1596319" y="275129"/>
            <a:chExt cx="4499681" cy="2581360"/>
          </a:xfrm>
        </p:grpSpPr>
        <p:sp>
          <p:nvSpPr>
            <p:cNvPr id="331" name="Rectangle: Rounded Corners 330">
              <a:extLst>
                <a:ext uri="{FF2B5EF4-FFF2-40B4-BE49-F238E27FC236}">
                  <a16:creationId xmlns:a16="http://schemas.microsoft.com/office/drawing/2014/main" id="{2927C014-DB87-AD78-1B5E-44F1A94545F1}"/>
                </a:ext>
              </a:extLst>
            </p:cNvPr>
            <p:cNvSpPr/>
            <p:nvPr/>
          </p:nvSpPr>
          <p:spPr>
            <a:xfrm>
              <a:off x="1596319" y="275129"/>
              <a:ext cx="4499681" cy="2581360"/>
            </a:xfrm>
            <a:prstGeom prst="roundRect">
              <a:avLst/>
            </a:prstGeom>
            <a:solidFill>
              <a:srgbClr val="F6F5F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a:ea typeface="+mn-ea"/>
                <a:cs typeface="+mn-cs"/>
              </a:endParaRPr>
            </a:p>
          </p:txBody>
        </p:sp>
        <p:sp>
          <p:nvSpPr>
            <p:cNvPr id="332" name="Rectangle: Rounded Corners 331">
              <a:extLst>
                <a:ext uri="{FF2B5EF4-FFF2-40B4-BE49-F238E27FC236}">
                  <a16:creationId xmlns:a16="http://schemas.microsoft.com/office/drawing/2014/main" id="{ACE173FB-EEBC-C9EA-3D95-550C96E744D1}"/>
                </a:ext>
              </a:extLst>
            </p:cNvPr>
            <p:cNvSpPr/>
            <p:nvPr/>
          </p:nvSpPr>
          <p:spPr>
            <a:xfrm>
              <a:off x="1887886" y="302673"/>
              <a:ext cx="3916546" cy="865848"/>
            </a:xfrm>
            <a:prstGeom prst="roundRect">
              <a:avLst/>
            </a:prstGeom>
            <a:solidFill>
              <a:srgbClr val="F6F5F6"/>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a:ea typeface="+mn-ea"/>
                <a:cs typeface="+mn-cs"/>
              </a:endParaRPr>
            </a:p>
          </p:txBody>
        </p:sp>
        <p:sp>
          <p:nvSpPr>
            <p:cNvPr id="333" name="TextBox 332">
              <a:extLst>
                <a:ext uri="{FF2B5EF4-FFF2-40B4-BE49-F238E27FC236}">
                  <a16:creationId xmlns:a16="http://schemas.microsoft.com/office/drawing/2014/main" id="{DA970075-1A87-1B96-C1BD-AC9C267FB7EC}"/>
                </a:ext>
              </a:extLst>
            </p:cNvPr>
            <p:cNvSpPr txBox="1"/>
            <p:nvPr/>
          </p:nvSpPr>
          <p:spPr>
            <a:xfrm>
              <a:off x="2168665" y="426177"/>
              <a:ext cx="2055377" cy="694514"/>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8064A2"/>
                  </a:solidFill>
                  <a:effectLst/>
                  <a:uLnTx/>
                  <a:uFillTx/>
                  <a:latin typeface="Calibri"/>
                  <a:ea typeface="+mn-ea"/>
                  <a:cs typeface="+mn-cs"/>
                </a:rPr>
                <a:t>Talent Development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a:ln>
                    <a:noFill/>
                  </a:ln>
                  <a:solidFill>
                    <a:prstClr val="black"/>
                  </a:solidFill>
                  <a:effectLst/>
                  <a:uLnTx/>
                  <a:uFillTx/>
                  <a:latin typeface="Calibri"/>
                  <a:ea typeface="+mn-ea"/>
                  <a:cs typeface="+mn-cs"/>
                </a:rPr>
                <a:t>Learning Path optimization, Effectiveness, Efficiency</a:t>
              </a:r>
              <a:endParaRPr kumimoji="0" lang="en-US" sz="1000" b="0" i="1" u="none" strike="noStrike" kern="1200" cap="none" spc="0" normalizeH="0" baseline="0" noProof="0">
                <a:ln>
                  <a:noFill/>
                </a:ln>
                <a:solidFill>
                  <a:prstClr val="black"/>
                </a:solidFill>
                <a:effectLst/>
                <a:uLnTx/>
                <a:uFillTx/>
                <a:latin typeface="Calibri"/>
                <a:ea typeface="+mn-ea"/>
                <a:cs typeface="+mn-cs"/>
              </a:endParaRPr>
            </a:p>
          </p:txBody>
        </p:sp>
        <p:pic>
          <p:nvPicPr>
            <p:cNvPr id="334" name="Picture 333">
              <a:extLst>
                <a:ext uri="{FF2B5EF4-FFF2-40B4-BE49-F238E27FC236}">
                  <a16:creationId xmlns:a16="http://schemas.microsoft.com/office/drawing/2014/main" id="{A48EA0B4-162F-44BB-C0C8-1BB6AB23F0E6}"/>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4615157" y="426177"/>
              <a:ext cx="725586" cy="617520"/>
            </a:xfrm>
            <a:prstGeom prst="rect">
              <a:avLst/>
            </a:prstGeom>
          </p:spPr>
        </p:pic>
        <p:sp>
          <p:nvSpPr>
            <p:cNvPr id="335" name="TextBox 334">
              <a:extLst>
                <a:ext uri="{FF2B5EF4-FFF2-40B4-BE49-F238E27FC236}">
                  <a16:creationId xmlns:a16="http://schemas.microsoft.com/office/drawing/2014/main" id="{69C28760-2EE8-D15A-A21F-47735FCAC4F9}"/>
                </a:ext>
              </a:extLst>
            </p:cNvPr>
            <p:cNvSpPr txBox="1"/>
            <p:nvPr/>
          </p:nvSpPr>
          <p:spPr>
            <a:xfrm>
              <a:off x="1773585" y="1248297"/>
              <a:ext cx="1703040" cy="1373189"/>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a:ea typeface="+mn-ea"/>
                  <a:cs typeface="+mn-cs"/>
                </a:rPr>
                <a:t>Organizational Outcomes</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Calibri"/>
                  <a:ea typeface="+mn-ea"/>
                  <a:cs typeface="+mn-cs"/>
                </a:rPr>
                <a:t>Automated Workflows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Calibri"/>
                  <a:ea typeface="+mn-ea"/>
                  <a:cs typeface="+mn-cs"/>
                </a:rPr>
                <a:t>Improved Effectiveness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Calibri"/>
                  <a:ea typeface="+mn-ea"/>
                  <a:cs typeface="+mn-cs"/>
                </a:rPr>
                <a:t>Improved Insights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Calibri"/>
                  <a:ea typeface="+mn-ea"/>
                  <a:cs typeface="+mn-cs"/>
                </a:rPr>
                <a:t>Improve Efficiency of Learning Resources</a:t>
              </a:r>
              <a:endParaRPr kumimoji="0" lang="en-US" sz="1050" b="0" i="0" u="none" strike="noStrike" kern="1200" cap="none" spc="0" normalizeH="0" baseline="0" noProof="0">
                <a:ln>
                  <a:noFill/>
                </a:ln>
                <a:solidFill>
                  <a:prstClr val="black"/>
                </a:solidFill>
                <a:effectLst/>
                <a:uLnTx/>
                <a:uFillTx/>
                <a:latin typeface="Calibri"/>
                <a:ea typeface="+mn-ea"/>
                <a:cs typeface="+mn-cs"/>
              </a:endParaRPr>
            </a:p>
          </p:txBody>
        </p:sp>
        <p:sp>
          <p:nvSpPr>
            <p:cNvPr id="336" name="TextBox 335">
              <a:extLst>
                <a:ext uri="{FF2B5EF4-FFF2-40B4-BE49-F238E27FC236}">
                  <a16:creationId xmlns:a16="http://schemas.microsoft.com/office/drawing/2014/main" id="{7145FB84-91A0-5653-58BA-01C0CE2092CE}"/>
                </a:ext>
              </a:extLst>
            </p:cNvPr>
            <p:cNvSpPr txBox="1"/>
            <p:nvPr/>
          </p:nvSpPr>
          <p:spPr>
            <a:xfrm>
              <a:off x="3941282" y="1248296"/>
              <a:ext cx="1703040" cy="1533004"/>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a:ea typeface="+mn-ea"/>
                  <a:cs typeface="+mn-cs"/>
                </a:rPr>
                <a:t>Individual Outcomes</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Calibri"/>
                  <a:ea typeface="+mn-ea"/>
                  <a:cs typeface="+mn-cs"/>
                </a:rPr>
                <a:t>Increased learner pathway transparency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Calibri"/>
                  <a:ea typeface="+mn-ea"/>
                  <a:cs typeface="+mn-cs"/>
                </a:rPr>
                <a:t>Improved insights into past experiences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Calibri"/>
                  <a:ea typeface="+mn-ea"/>
                  <a:cs typeface="+mn-cs"/>
                </a:rPr>
                <a:t>Reduce Training Time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Calibri"/>
                  <a:ea typeface="+mn-ea"/>
                  <a:cs typeface="+mn-cs"/>
                </a:rPr>
                <a:t>Increase Formal / Informal Opportunities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37" name="Group 336">
            <a:extLst>
              <a:ext uri="{FF2B5EF4-FFF2-40B4-BE49-F238E27FC236}">
                <a16:creationId xmlns:a16="http://schemas.microsoft.com/office/drawing/2014/main" id="{703798D7-FFDD-9BEE-7EA3-4FCCD089B6EC}"/>
              </a:ext>
            </a:extLst>
          </p:cNvPr>
          <p:cNvGrpSpPr/>
          <p:nvPr/>
        </p:nvGrpSpPr>
        <p:grpSpPr>
          <a:xfrm>
            <a:off x="73440" y="3684589"/>
            <a:ext cx="4237021" cy="2565726"/>
            <a:chOff x="1596319" y="275128"/>
            <a:chExt cx="4499681" cy="2724780"/>
          </a:xfrm>
        </p:grpSpPr>
        <p:sp>
          <p:nvSpPr>
            <p:cNvPr id="338" name="Rectangle: Rounded Corners 337">
              <a:extLst>
                <a:ext uri="{FF2B5EF4-FFF2-40B4-BE49-F238E27FC236}">
                  <a16:creationId xmlns:a16="http://schemas.microsoft.com/office/drawing/2014/main" id="{B8B17A60-5ED7-4F81-5A09-864146B6C8F5}"/>
                </a:ext>
              </a:extLst>
            </p:cNvPr>
            <p:cNvSpPr/>
            <p:nvPr/>
          </p:nvSpPr>
          <p:spPr>
            <a:xfrm>
              <a:off x="1596319" y="275128"/>
              <a:ext cx="4499681" cy="2724780"/>
            </a:xfrm>
            <a:prstGeom prst="roundRect">
              <a:avLst/>
            </a:prstGeom>
            <a:solidFill>
              <a:srgbClr val="F6F5F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a:ea typeface="+mn-ea"/>
                <a:cs typeface="+mn-cs"/>
              </a:endParaRPr>
            </a:p>
          </p:txBody>
        </p:sp>
        <p:sp>
          <p:nvSpPr>
            <p:cNvPr id="339" name="Rectangle: Rounded Corners 338">
              <a:extLst>
                <a:ext uri="{FF2B5EF4-FFF2-40B4-BE49-F238E27FC236}">
                  <a16:creationId xmlns:a16="http://schemas.microsoft.com/office/drawing/2014/main" id="{E464D012-BBE7-CDA8-7941-C20C52D77A4B}"/>
                </a:ext>
              </a:extLst>
            </p:cNvPr>
            <p:cNvSpPr/>
            <p:nvPr/>
          </p:nvSpPr>
          <p:spPr>
            <a:xfrm>
              <a:off x="1887886" y="302673"/>
              <a:ext cx="3916546" cy="865848"/>
            </a:xfrm>
            <a:prstGeom prst="roundRect">
              <a:avLst/>
            </a:prstGeom>
            <a:solidFill>
              <a:srgbClr val="F6F5F6"/>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a:ea typeface="+mn-ea"/>
                <a:cs typeface="+mn-cs"/>
              </a:endParaRPr>
            </a:p>
          </p:txBody>
        </p:sp>
        <p:sp>
          <p:nvSpPr>
            <p:cNvPr id="340" name="TextBox 339">
              <a:extLst>
                <a:ext uri="{FF2B5EF4-FFF2-40B4-BE49-F238E27FC236}">
                  <a16:creationId xmlns:a16="http://schemas.microsoft.com/office/drawing/2014/main" id="{C2928AF6-9E9C-7DAA-56E3-7686ADA1F6BC}"/>
                </a:ext>
              </a:extLst>
            </p:cNvPr>
            <p:cNvSpPr txBox="1"/>
            <p:nvPr/>
          </p:nvSpPr>
          <p:spPr>
            <a:xfrm>
              <a:off x="2168665" y="426177"/>
              <a:ext cx="2055377" cy="694514"/>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8064A2"/>
                  </a:solidFill>
                  <a:effectLst/>
                  <a:uLnTx/>
                  <a:uFillTx/>
                  <a:latin typeface="Calibri"/>
                  <a:ea typeface="+mn-ea"/>
                  <a:cs typeface="+mn-cs"/>
                </a:rPr>
                <a:t>Talent Management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a:ln>
                    <a:noFill/>
                  </a:ln>
                  <a:solidFill>
                    <a:prstClr val="black"/>
                  </a:solidFill>
                  <a:effectLst/>
                  <a:uLnTx/>
                  <a:uFillTx/>
                  <a:latin typeface="Calibri"/>
                  <a:ea typeface="+mn-ea"/>
                  <a:cs typeface="+mn-cs"/>
                </a:rPr>
                <a:t>State of the Workforce, Supply, Demand, Planning</a:t>
              </a:r>
              <a:endParaRPr kumimoji="0" lang="en-US" sz="1000" b="0" i="1" u="none" strike="noStrike" kern="1200" cap="none" spc="0" normalizeH="0" baseline="0" noProof="0">
                <a:ln>
                  <a:noFill/>
                </a:ln>
                <a:solidFill>
                  <a:prstClr val="black"/>
                </a:solidFill>
                <a:effectLst/>
                <a:uLnTx/>
                <a:uFillTx/>
                <a:latin typeface="Calibri"/>
                <a:ea typeface="+mn-ea"/>
                <a:cs typeface="+mn-cs"/>
              </a:endParaRPr>
            </a:p>
          </p:txBody>
        </p:sp>
        <p:pic>
          <p:nvPicPr>
            <p:cNvPr id="341" name="Picture 340">
              <a:extLst>
                <a:ext uri="{FF2B5EF4-FFF2-40B4-BE49-F238E27FC236}">
                  <a16:creationId xmlns:a16="http://schemas.microsoft.com/office/drawing/2014/main" id="{914F4E85-DC73-B086-9AD2-AEFA6BE3DDF9}"/>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4615157" y="426177"/>
              <a:ext cx="725586" cy="617520"/>
            </a:xfrm>
            <a:prstGeom prst="rect">
              <a:avLst/>
            </a:prstGeom>
          </p:spPr>
        </p:pic>
        <p:sp>
          <p:nvSpPr>
            <p:cNvPr id="342" name="TextBox 341">
              <a:extLst>
                <a:ext uri="{FF2B5EF4-FFF2-40B4-BE49-F238E27FC236}">
                  <a16:creationId xmlns:a16="http://schemas.microsoft.com/office/drawing/2014/main" id="{E1BFED1A-C7EB-8FAC-8008-FF5EF68143B9}"/>
                </a:ext>
              </a:extLst>
            </p:cNvPr>
            <p:cNvSpPr txBox="1"/>
            <p:nvPr/>
          </p:nvSpPr>
          <p:spPr>
            <a:xfrm>
              <a:off x="1773583" y="1248297"/>
              <a:ext cx="1858263" cy="1373189"/>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a:ea typeface="+mn-ea"/>
                  <a:cs typeface="+mn-cs"/>
                </a:rPr>
                <a:t>Organizational Outcomes</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Calibri"/>
                  <a:ea typeface="+mn-ea"/>
                  <a:cs typeface="+mn-cs"/>
                </a:rPr>
                <a:t>Decrease Skill Gaps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Calibri"/>
                  <a:ea typeface="+mn-ea"/>
                  <a:cs typeface="+mn-cs"/>
                </a:rPr>
                <a:t>Improve Mobility / Retention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Calibri"/>
                  <a:ea typeface="+mn-ea"/>
                  <a:cs typeface="+mn-cs"/>
                </a:rPr>
                <a:t>Increase Talent Pool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Calibri"/>
                  <a:ea typeface="+mn-ea"/>
                  <a:cs typeface="+mn-cs"/>
                </a:rPr>
                <a:t>Decrease Time to Productivity</a:t>
              </a:r>
              <a:endParaRPr kumimoji="0" lang="en-US" sz="1050" b="0" i="0" u="none" strike="noStrike" kern="1200" cap="none" spc="0" normalizeH="0" baseline="0" noProof="0">
                <a:ln>
                  <a:noFill/>
                </a:ln>
                <a:solidFill>
                  <a:prstClr val="black"/>
                </a:solidFill>
                <a:effectLst/>
                <a:uLnTx/>
                <a:uFillTx/>
                <a:latin typeface="Calibri"/>
                <a:ea typeface="+mn-ea"/>
                <a:cs typeface="+mn-cs"/>
              </a:endParaRPr>
            </a:p>
          </p:txBody>
        </p:sp>
        <p:sp>
          <p:nvSpPr>
            <p:cNvPr id="343" name="TextBox 342">
              <a:extLst>
                <a:ext uri="{FF2B5EF4-FFF2-40B4-BE49-F238E27FC236}">
                  <a16:creationId xmlns:a16="http://schemas.microsoft.com/office/drawing/2014/main" id="{1B133911-45FB-0901-5CD9-FA8A3F2EFA19}"/>
                </a:ext>
              </a:extLst>
            </p:cNvPr>
            <p:cNvSpPr txBox="1"/>
            <p:nvPr/>
          </p:nvSpPr>
          <p:spPr>
            <a:xfrm>
              <a:off x="3941282" y="1248296"/>
              <a:ext cx="1703040" cy="1533004"/>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a:ea typeface="+mn-ea"/>
                  <a:cs typeface="+mn-cs"/>
                </a:rPr>
                <a:t>Individual Outcomes</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Calibri"/>
                  <a:ea typeface="+mn-ea"/>
                  <a:cs typeface="+mn-cs"/>
                </a:rPr>
                <a:t>Increase Career-Pathway Transparency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Calibri"/>
                  <a:ea typeface="+mn-ea"/>
                  <a:cs typeface="+mn-cs"/>
                </a:rPr>
                <a:t>Increase Promotion opportunities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Calibri"/>
                  <a:ea typeface="+mn-ea"/>
                  <a:cs typeface="+mn-cs"/>
                </a:rPr>
                <a:t>Reduce Training duplication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Calibri"/>
                  <a:ea typeface="+mn-ea"/>
                  <a:cs typeface="+mn-cs"/>
                </a:rPr>
                <a:t>Improve Performance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Rectangle 3">
            <a:extLst>
              <a:ext uri="{FF2B5EF4-FFF2-40B4-BE49-F238E27FC236}">
                <a16:creationId xmlns:a16="http://schemas.microsoft.com/office/drawing/2014/main" id="{3350CF70-69B8-44FF-1BFC-18D34E8F8B40}"/>
              </a:ext>
            </a:extLst>
          </p:cNvPr>
          <p:cNvSpPr/>
          <p:nvPr/>
        </p:nvSpPr>
        <p:spPr>
          <a:xfrm rot="16200000">
            <a:off x="6102269" y="2312335"/>
            <a:ext cx="2071878" cy="28110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DAF Learner Data</a:t>
            </a:r>
          </a:p>
        </p:txBody>
      </p:sp>
    </p:spTree>
    <p:extLst>
      <p:ext uri="{BB962C8B-B14F-4D97-AF65-F5344CB8AC3E}">
        <p14:creationId xmlns:p14="http://schemas.microsoft.com/office/powerpoint/2010/main" val="36115924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5000">
              <a:srgbClr val="FFFFFF">
                <a:alpha val="66667"/>
              </a:srgbClr>
            </a:gs>
            <a:gs pos="100000">
              <a:schemeClr val="accent3">
                <a:lumMod val="45000"/>
                <a:lumOff val="55000"/>
              </a:schemeClr>
            </a:gs>
            <a:gs pos="99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102F174-1D69-9556-D1AE-068A4A762235}"/>
              </a:ext>
            </a:extLst>
          </p:cNvPr>
          <p:cNvSpPr/>
          <p:nvPr/>
        </p:nvSpPr>
        <p:spPr bwMode="gray">
          <a:xfrm>
            <a:off x="3304471" y="755973"/>
            <a:ext cx="2711872" cy="6102027"/>
          </a:xfrm>
          <a:custGeom>
            <a:avLst/>
            <a:gdLst>
              <a:gd name="connsiteX0" fmla="*/ 0 w 2711872"/>
              <a:gd name="connsiteY0" fmla="*/ 0 h 6102027"/>
              <a:gd name="connsiteX1" fmla="*/ 623731 w 2711872"/>
              <a:gd name="connsiteY1" fmla="*/ 0 h 6102027"/>
              <a:gd name="connsiteX2" fmla="*/ 1274580 w 2711872"/>
              <a:gd name="connsiteY2" fmla="*/ 0 h 6102027"/>
              <a:gd name="connsiteX3" fmla="*/ 2006785 w 2711872"/>
              <a:gd name="connsiteY3" fmla="*/ 0 h 6102027"/>
              <a:gd name="connsiteX4" fmla="*/ 2711872 w 2711872"/>
              <a:gd name="connsiteY4" fmla="*/ 0 h 6102027"/>
              <a:gd name="connsiteX5" fmla="*/ 2711872 w 2711872"/>
              <a:gd name="connsiteY5" fmla="*/ 739023 h 6102027"/>
              <a:gd name="connsiteX6" fmla="*/ 2711872 w 2711872"/>
              <a:gd name="connsiteY6" fmla="*/ 1233965 h 6102027"/>
              <a:gd name="connsiteX7" fmla="*/ 2711872 w 2711872"/>
              <a:gd name="connsiteY7" fmla="*/ 1789928 h 6102027"/>
              <a:gd name="connsiteX8" fmla="*/ 2711872 w 2711872"/>
              <a:gd name="connsiteY8" fmla="*/ 2528951 h 6102027"/>
              <a:gd name="connsiteX9" fmla="*/ 2711872 w 2711872"/>
              <a:gd name="connsiteY9" fmla="*/ 3084914 h 6102027"/>
              <a:gd name="connsiteX10" fmla="*/ 2711872 w 2711872"/>
              <a:gd name="connsiteY10" fmla="*/ 3579856 h 6102027"/>
              <a:gd name="connsiteX11" fmla="*/ 2711872 w 2711872"/>
              <a:gd name="connsiteY11" fmla="*/ 4135818 h 6102027"/>
              <a:gd name="connsiteX12" fmla="*/ 2711872 w 2711872"/>
              <a:gd name="connsiteY12" fmla="*/ 4752801 h 6102027"/>
              <a:gd name="connsiteX13" fmla="*/ 2711872 w 2711872"/>
              <a:gd name="connsiteY13" fmla="*/ 5430804 h 6102027"/>
              <a:gd name="connsiteX14" fmla="*/ 2711872 w 2711872"/>
              <a:gd name="connsiteY14" fmla="*/ 6102027 h 6102027"/>
              <a:gd name="connsiteX15" fmla="*/ 1979667 w 2711872"/>
              <a:gd name="connsiteY15" fmla="*/ 6102027 h 6102027"/>
              <a:gd name="connsiteX16" fmla="*/ 1301699 w 2711872"/>
              <a:gd name="connsiteY16" fmla="*/ 6102027 h 6102027"/>
              <a:gd name="connsiteX17" fmla="*/ 623731 w 2711872"/>
              <a:gd name="connsiteY17" fmla="*/ 6102027 h 6102027"/>
              <a:gd name="connsiteX18" fmla="*/ 0 w 2711872"/>
              <a:gd name="connsiteY18" fmla="*/ 6102027 h 6102027"/>
              <a:gd name="connsiteX19" fmla="*/ 0 w 2711872"/>
              <a:gd name="connsiteY19" fmla="*/ 5424024 h 6102027"/>
              <a:gd name="connsiteX20" fmla="*/ 0 w 2711872"/>
              <a:gd name="connsiteY20" fmla="*/ 4807041 h 6102027"/>
              <a:gd name="connsiteX21" fmla="*/ 0 w 2711872"/>
              <a:gd name="connsiteY21" fmla="*/ 4129038 h 6102027"/>
              <a:gd name="connsiteX22" fmla="*/ 0 w 2711872"/>
              <a:gd name="connsiteY22" fmla="*/ 3390015 h 6102027"/>
              <a:gd name="connsiteX23" fmla="*/ 0 w 2711872"/>
              <a:gd name="connsiteY23" fmla="*/ 2650992 h 6102027"/>
              <a:gd name="connsiteX24" fmla="*/ 0 w 2711872"/>
              <a:gd name="connsiteY24" fmla="*/ 1911968 h 6102027"/>
              <a:gd name="connsiteX25" fmla="*/ 0 w 2711872"/>
              <a:gd name="connsiteY25" fmla="*/ 1111925 h 6102027"/>
              <a:gd name="connsiteX26" fmla="*/ 0 w 2711872"/>
              <a:gd name="connsiteY26" fmla="*/ 0 h 610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711872" h="6102027" fill="none" extrusionOk="0">
                <a:moveTo>
                  <a:pt x="0" y="0"/>
                </a:moveTo>
                <a:cubicBezTo>
                  <a:pt x="161961" y="-29327"/>
                  <a:pt x="433731" y="-8843"/>
                  <a:pt x="623731" y="0"/>
                </a:cubicBezTo>
                <a:cubicBezTo>
                  <a:pt x="813731" y="8843"/>
                  <a:pt x="1034350" y="-21241"/>
                  <a:pt x="1274580" y="0"/>
                </a:cubicBezTo>
                <a:cubicBezTo>
                  <a:pt x="1514810" y="21241"/>
                  <a:pt x="1821611" y="24287"/>
                  <a:pt x="2006785" y="0"/>
                </a:cubicBezTo>
                <a:cubicBezTo>
                  <a:pt x="2191959" y="-24287"/>
                  <a:pt x="2413458" y="5221"/>
                  <a:pt x="2711872" y="0"/>
                </a:cubicBezTo>
                <a:cubicBezTo>
                  <a:pt x="2721148" y="344480"/>
                  <a:pt x="2704569" y="409575"/>
                  <a:pt x="2711872" y="739023"/>
                </a:cubicBezTo>
                <a:cubicBezTo>
                  <a:pt x="2719175" y="1068471"/>
                  <a:pt x="2730243" y="1069663"/>
                  <a:pt x="2711872" y="1233965"/>
                </a:cubicBezTo>
                <a:cubicBezTo>
                  <a:pt x="2693501" y="1398267"/>
                  <a:pt x="2719214" y="1639257"/>
                  <a:pt x="2711872" y="1789928"/>
                </a:cubicBezTo>
                <a:cubicBezTo>
                  <a:pt x="2704530" y="1940599"/>
                  <a:pt x="2703569" y="2171064"/>
                  <a:pt x="2711872" y="2528951"/>
                </a:cubicBezTo>
                <a:cubicBezTo>
                  <a:pt x="2720175" y="2886838"/>
                  <a:pt x="2685255" y="2953499"/>
                  <a:pt x="2711872" y="3084914"/>
                </a:cubicBezTo>
                <a:cubicBezTo>
                  <a:pt x="2738489" y="3216329"/>
                  <a:pt x="2730119" y="3471455"/>
                  <a:pt x="2711872" y="3579856"/>
                </a:cubicBezTo>
                <a:cubicBezTo>
                  <a:pt x="2693625" y="3688257"/>
                  <a:pt x="2708965" y="4003321"/>
                  <a:pt x="2711872" y="4135818"/>
                </a:cubicBezTo>
                <a:cubicBezTo>
                  <a:pt x="2714779" y="4268315"/>
                  <a:pt x="2720059" y="4453444"/>
                  <a:pt x="2711872" y="4752801"/>
                </a:cubicBezTo>
                <a:cubicBezTo>
                  <a:pt x="2703685" y="5052158"/>
                  <a:pt x="2738750" y="5161201"/>
                  <a:pt x="2711872" y="5430804"/>
                </a:cubicBezTo>
                <a:cubicBezTo>
                  <a:pt x="2684994" y="5700407"/>
                  <a:pt x="2741966" y="5876859"/>
                  <a:pt x="2711872" y="6102027"/>
                </a:cubicBezTo>
                <a:cubicBezTo>
                  <a:pt x="2459292" y="6117206"/>
                  <a:pt x="2327428" y="6093240"/>
                  <a:pt x="1979667" y="6102027"/>
                </a:cubicBezTo>
                <a:cubicBezTo>
                  <a:pt x="1631906" y="6110814"/>
                  <a:pt x="1478350" y="6120401"/>
                  <a:pt x="1301699" y="6102027"/>
                </a:cubicBezTo>
                <a:cubicBezTo>
                  <a:pt x="1125048" y="6083653"/>
                  <a:pt x="836613" y="6111079"/>
                  <a:pt x="623731" y="6102027"/>
                </a:cubicBezTo>
                <a:cubicBezTo>
                  <a:pt x="410849" y="6092975"/>
                  <a:pt x="130760" y="6087282"/>
                  <a:pt x="0" y="6102027"/>
                </a:cubicBezTo>
                <a:cubicBezTo>
                  <a:pt x="10735" y="5767162"/>
                  <a:pt x="21969" y="5631392"/>
                  <a:pt x="0" y="5424024"/>
                </a:cubicBezTo>
                <a:cubicBezTo>
                  <a:pt x="-21969" y="5216656"/>
                  <a:pt x="-21104" y="5039989"/>
                  <a:pt x="0" y="4807041"/>
                </a:cubicBezTo>
                <a:cubicBezTo>
                  <a:pt x="21104" y="4574093"/>
                  <a:pt x="-23031" y="4430302"/>
                  <a:pt x="0" y="4129038"/>
                </a:cubicBezTo>
                <a:cubicBezTo>
                  <a:pt x="23031" y="3827774"/>
                  <a:pt x="19510" y="3613942"/>
                  <a:pt x="0" y="3390015"/>
                </a:cubicBezTo>
                <a:cubicBezTo>
                  <a:pt x="-19510" y="3166088"/>
                  <a:pt x="-22323" y="2820649"/>
                  <a:pt x="0" y="2650992"/>
                </a:cubicBezTo>
                <a:cubicBezTo>
                  <a:pt x="22323" y="2481335"/>
                  <a:pt x="-33199" y="2105732"/>
                  <a:pt x="0" y="1911968"/>
                </a:cubicBezTo>
                <a:cubicBezTo>
                  <a:pt x="33199" y="1718204"/>
                  <a:pt x="-26467" y="1280614"/>
                  <a:pt x="0" y="1111925"/>
                </a:cubicBezTo>
                <a:cubicBezTo>
                  <a:pt x="26467" y="943236"/>
                  <a:pt x="2835" y="468033"/>
                  <a:pt x="0" y="0"/>
                </a:cubicBezTo>
                <a:close/>
              </a:path>
              <a:path w="2711872" h="6102027" stroke="0" extrusionOk="0">
                <a:moveTo>
                  <a:pt x="0" y="0"/>
                </a:moveTo>
                <a:cubicBezTo>
                  <a:pt x="194892" y="-22453"/>
                  <a:pt x="392195" y="-12813"/>
                  <a:pt x="650849" y="0"/>
                </a:cubicBezTo>
                <a:cubicBezTo>
                  <a:pt x="909503" y="12813"/>
                  <a:pt x="1031096" y="-2172"/>
                  <a:pt x="1247461" y="0"/>
                </a:cubicBezTo>
                <a:cubicBezTo>
                  <a:pt x="1463826" y="2172"/>
                  <a:pt x="1718574" y="-22529"/>
                  <a:pt x="1979667" y="0"/>
                </a:cubicBezTo>
                <a:cubicBezTo>
                  <a:pt x="2240760" y="22529"/>
                  <a:pt x="2534333" y="36230"/>
                  <a:pt x="2711872" y="0"/>
                </a:cubicBezTo>
                <a:cubicBezTo>
                  <a:pt x="2714506" y="141740"/>
                  <a:pt x="2695109" y="420847"/>
                  <a:pt x="2711872" y="616983"/>
                </a:cubicBezTo>
                <a:cubicBezTo>
                  <a:pt x="2728635" y="813119"/>
                  <a:pt x="2714686" y="974018"/>
                  <a:pt x="2711872" y="1172945"/>
                </a:cubicBezTo>
                <a:cubicBezTo>
                  <a:pt x="2709058" y="1371872"/>
                  <a:pt x="2693944" y="1532234"/>
                  <a:pt x="2711872" y="1850948"/>
                </a:cubicBezTo>
                <a:cubicBezTo>
                  <a:pt x="2729800" y="2169662"/>
                  <a:pt x="2729448" y="2307198"/>
                  <a:pt x="2711872" y="2528951"/>
                </a:cubicBezTo>
                <a:cubicBezTo>
                  <a:pt x="2694296" y="2750704"/>
                  <a:pt x="2686152" y="2891603"/>
                  <a:pt x="2711872" y="3084914"/>
                </a:cubicBezTo>
                <a:cubicBezTo>
                  <a:pt x="2737592" y="3278225"/>
                  <a:pt x="2693922" y="3405016"/>
                  <a:pt x="2711872" y="3640876"/>
                </a:cubicBezTo>
                <a:cubicBezTo>
                  <a:pt x="2729822" y="3876736"/>
                  <a:pt x="2724600" y="4006874"/>
                  <a:pt x="2711872" y="4318879"/>
                </a:cubicBezTo>
                <a:cubicBezTo>
                  <a:pt x="2699144" y="4630884"/>
                  <a:pt x="2703592" y="4828894"/>
                  <a:pt x="2711872" y="5057902"/>
                </a:cubicBezTo>
                <a:cubicBezTo>
                  <a:pt x="2720152" y="5286910"/>
                  <a:pt x="2698866" y="5754602"/>
                  <a:pt x="2711872" y="6102027"/>
                </a:cubicBezTo>
                <a:cubicBezTo>
                  <a:pt x="2443000" y="6126506"/>
                  <a:pt x="2366679" y="6082241"/>
                  <a:pt x="2033904" y="6102027"/>
                </a:cubicBezTo>
                <a:cubicBezTo>
                  <a:pt x="1701129" y="6121813"/>
                  <a:pt x="1657838" y="6121214"/>
                  <a:pt x="1410173" y="6102027"/>
                </a:cubicBezTo>
                <a:cubicBezTo>
                  <a:pt x="1162508" y="6082840"/>
                  <a:pt x="1048771" y="6075079"/>
                  <a:pt x="732205" y="6102027"/>
                </a:cubicBezTo>
                <a:cubicBezTo>
                  <a:pt x="415639" y="6128975"/>
                  <a:pt x="209785" y="6128971"/>
                  <a:pt x="0" y="6102027"/>
                </a:cubicBezTo>
                <a:cubicBezTo>
                  <a:pt x="29040" y="5815584"/>
                  <a:pt x="31099" y="5609616"/>
                  <a:pt x="0" y="5424024"/>
                </a:cubicBezTo>
                <a:cubicBezTo>
                  <a:pt x="-31099" y="5238432"/>
                  <a:pt x="-18817" y="4996037"/>
                  <a:pt x="0" y="4868062"/>
                </a:cubicBezTo>
                <a:cubicBezTo>
                  <a:pt x="18817" y="4740087"/>
                  <a:pt x="23265" y="4431440"/>
                  <a:pt x="0" y="4312099"/>
                </a:cubicBezTo>
                <a:cubicBezTo>
                  <a:pt x="-23265" y="4192758"/>
                  <a:pt x="-16087" y="3978114"/>
                  <a:pt x="0" y="3695116"/>
                </a:cubicBezTo>
                <a:cubicBezTo>
                  <a:pt x="16087" y="3412118"/>
                  <a:pt x="-12423" y="3097520"/>
                  <a:pt x="0" y="2895073"/>
                </a:cubicBezTo>
                <a:cubicBezTo>
                  <a:pt x="12423" y="2692626"/>
                  <a:pt x="-18878" y="2534726"/>
                  <a:pt x="0" y="2217070"/>
                </a:cubicBezTo>
                <a:cubicBezTo>
                  <a:pt x="18878" y="1899414"/>
                  <a:pt x="5433" y="1785890"/>
                  <a:pt x="0" y="1600087"/>
                </a:cubicBezTo>
                <a:cubicBezTo>
                  <a:pt x="-5433" y="1414284"/>
                  <a:pt x="-830" y="1267001"/>
                  <a:pt x="0" y="1105145"/>
                </a:cubicBezTo>
                <a:cubicBezTo>
                  <a:pt x="830" y="943289"/>
                  <a:pt x="-9016" y="716657"/>
                  <a:pt x="0" y="610203"/>
                </a:cubicBezTo>
                <a:cubicBezTo>
                  <a:pt x="9016" y="503749"/>
                  <a:pt x="-15013" y="236642"/>
                  <a:pt x="0" y="0"/>
                </a:cubicBezTo>
                <a:close/>
              </a:path>
            </a:pathLst>
          </a:custGeom>
          <a:solidFill>
            <a:srgbClr val="00A3E0">
              <a:alpha val="7000"/>
            </a:srgbClr>
          </a:solidFill>
          <a:ln w="19050" algn="ctr">
            <a:gradFill>
              <a:gsLst>
                <a:gs pos="0">
                  <a:schemeClr val="accent1">
                    <a:lumMod val="45000"/>
                    <a:lumOff val="55000"/>
                  </a:schemeClr>
                </a:gs>
                <a:gs pos="0">
                  <a:schemeClr val="accent1">
                    <a:lumMod val="0"/>
                    <a:lumOff val="100000"/>
                  </a:schemeClr>
                </a:gs>
              </a:gsLst>
              <a:lin ang="5400000" scaled="1"/>
            </a:gradFill>
            <a:miter lim="800000"/>
            <a:headEnd/>
            <a:tailEnd/>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a:ln>
                <a:noFill/>
              </a:ln>
              <a:solidFill>
                <a:prstClr val="white"/>
              </a:solidFill>
              <a:effectLst/>
              <a:uLnTx/>
              <a:uFillTx/>
              <a:latin typeface="Verdana"/>
              <a:ea typeface="+mn-ea"/>
              <a:cs typeface="+mn-cs"/>
            </a:endParaRPr>
          </a:p>
        </p:txBody>
      </p:sp>
      <p:sp>
        <p:nvSpPr>
          <p:cNvPr id="330" name="Rectangle 329">
            <a:extLst>
              <a:ext uri="{FF2B5EF4-FFF2-40B4-BE49-F238E27FC236}">
                <a16:creationId xmlns:a16="http://schemas.microsoft.com/office/drawing/2014/main" id="{C4055D93-2C5A-5E07-9281-D1F8E796703B}"/>
              </a:ext>
            </a:extLst>
          </p:cNvPr>
          <p:cNvSpPr>
            <a:spLocks noGrp="1" noRot="1" noMove="1" noResize="1" noEditPoints="1" noAdjustHandles="1" noChangeArrowheads="1" noChangeShapeType="1"/>
          </p:cNvSpPr>
          <p:nvPr/>
        </p:nvSpPr>
        <p:spPr bwMode="gray">
          <a:xfrm>
            <a:off x="445829" y="655835"/>
            <a:ext cx="387194" cy="787449"/>
          </a:xfrm>
          <a:prstGeom prst="rect">
            <a:avLst/>
          </a:prstGeom>
          <a:solidFill>
            <a:srgbClr val="FDFDFE"/>
          </a:solidFill>
          <a:ln w="19050" algn="ctr">
            <a:noFill/>
            <a:miter lim="800000"/>
            <a:headEnd/>
            <a:tailEnd/>
          </a:ln>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a:ln>
                <a:noFill/>
              </a:ln>
              <a:solidFill>
                <a:prstClr val="white"/>
              </a:solidFill>
              <a:effectLst/>
              <a:uLnTx/>
              <a:uFillTx/>
              <a:latin typeface="Verdana"/>
              <a:ea typeface="+mn-ea"/>
              <a:cs typeface="+mn-cs"/>
            </a:endParaRPr>
          </a:p>
        </p:txBody>
      </p:sp>
      <p:sp>
        <p:nvSpPr>
          <p:cNvPr id="15" name="Rectangle 2">
            <a:extLst>
              <a:ext uri="{FF2B5EF4-FFF2-40B4-BE49-F238E27FC236}">
                <a16:creationId xmlns:a16="http://schemas.microsoft.com/office/drawing/2014/main" id="{D40A4E03-A1CF-B1E4-C62B-717AD3CFB8AC}"/>
              </a:ext>
            </a:extLst>
          </p:cNvPr>
          <p:cNvSpPr>
            <a:spLocks noChangeArrowheads="1"/>
          </p:cNvSpPr>
          <p:nvPr/>
        </p:nvSpPr>
        <p:spPr bwMode="auto">
          <a:xfrm>
            <a:off x="0" y="105489"/>
            <a:ext cx="6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800" b="0" i="0" u="none" strike="noStrike" kern="1200" cap="none" spc="0" normalizeH="0" baseline="0" noProof="0">
                <a:ln>
                  <a:noFill/>
                </a:ln>
                <a:solidFill>
                  <a:srgbClr val="000000"/>
                </a:solidFill>
                <a:effectLst/>
                <a:uLnTx/>
                <a:uFillTx/>
                <a:latin typeface="Arial" panose="020B0604020202020204"/>
                <a:ea typeface="+mn-ea"/>
                <a:cs typeface="Open Sans" panose="020B0606030504020204" pitchFamily="34" charset="0"/>
              </a:rPr>
            </a:br>
            <a:endParaRPr kumimoji="0" lang="en-US" altLang="en-US" sz="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 name="TextBox 15">
            <a:extLst>
              <a:ext uri="{FF2B5EF4-FFF2-40B4-BE49-F238E27FC236}">
                <a16:creationId xmlns:a16="http://schemas.microsoft.com/office/drawing/2014/main" id="{92747EC3-EAFA-A83D-6D1A-ABA277C12FF9}"/>
              </a:ext>
            </a:extLst>
          </p:cNvPr>
          <p:cNvSpPr txBox="1"/>
          <p:nvPr/>
        </p:nvSpPr>
        <p:spPr>
          <a:xfrm>
            <a:off x="781103" y="1164238"/>
            <a:ext cx="2313179"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en-US" sz="9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Understands and discusses the terminology, concepts, and principles of testing and evaluating AI systems. Can answer basic questions about AI but requires assistance to perform any tasks that require AI experience/expertise</a:t>
            </a:r>
          </a:p>
        </p:txBody>
      </p:sp>
      <p:sp>
        <p:nvSpPr>
          <p:cNvPr id="39" name="TextBox 38">
            <a:extLst>
              <a:ext uri="{FF2B5EF4-FFF2-40B4-BE49-F238E27FC236}">
                <a16:creationId xmlns:a16="http://schemas.microsoft.com/office/drawing/2014/main" id="{2726AD6F-5EB7-5D08-DDF6-DB916C3700C6}"/>
              </a:ext>
            </a:extLst>
          </p:cNvPr>
          <p:cNvSpPr txBox="1"/>
          <p:nvPr/>
        </p:nvSpPr>
        <p:spPr>
          <a:xfrm>
            <a:off x="3460009" y="1160683"/>
            <a:ext cx="2471796" cy="96949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en-US" sz="9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Possesses practical experience in testing and evaluating AI systems for ethics and performance, and knowledge of human-machine teaming. You perform tasks independently with minimal guidance, understand process implications, and focus on tactical applications.</a:t>
            </a:r>
          </a:p>
        </p:txBody>
      </p:sp>
      <p:sp>
        <p:nvSpPr>
          <p:cNvPr id="41" name="TextBox 40">
            <a:extLst>
              <a:ext uri="{FF2B5EF4-FFF2-40B4-BE49-F238E27FC236}">
                <a16:creationId xmlns:a16="http://schemas.microsoft.com/office/drawing/2014/main" id="{F10C8BE9-1FC9-1609-456F-03AEBE1B8516}"/>
              </a:ext>
            </a:extLst>
          </p:cNvPr>
          <p:cNvSpPr txBox="1"/>
          <p:nvPr/>
        </p:nvSpPr>
        <p:spPr>
          <a:xfrm>
            <a:off x="6311872" y="1167957"/>
            <a:ext cx="2350119" cy="96949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en-US" sz="9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Expertise in testing and evaluating AI systems for ethics, performance, and human-machine teaming. It includes knowledge of Generative AI, functional AI, and feedback mechanisms in AI testing, ensuring compliance with DoD directives and leading multidisciplinary teams.</a:t>
            </a:r>
          </a:p>
        </p:txBody>
      </p:sp>
      <p:sp>
        <p:nvSpPr>
          <p:cNvPr id="43" name="TextBox 42">
            <a:extLst>
              <a:ext uri="{FF2B5EF4-FFF2-40B4-BE49-F238E27FC236}">
                <a16:creationId xmlns:a16="http://schemas.microsoft.com/office/drawing/2014/main" id="{DD9360B7-5031-8154-5BAF-C3F493E43D08}"/>
              </a:ext>
            </a:extLst>
          </p:cNvPr>
          <p:cNvSpPr txBox="1"/>
          <p:nvPr/>
        </p:nvSpPr>
        <p:spPr>
          <a:xfrm>
            <a:off x="8964934" y="1160508"/>
            <a:ext cx="3087537" cy="96949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en-US" sz="9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Mastery knowledge in testing and evaluating AI systems, real-world applications, and digital twins. Recognized as an authority, you mentor others, guide major deliverables, and focus on strategic implications and human-machine teaming. You provide guidance, foster understanding among colleagues, and ensure the integration of AI competencies with other strategic areas.</a:t>
            </a:r>
          </a:p>
        </p:txBody>
      </p:sp>
      <p:sp>
        <p:nvSpPr>
          <p:cNvPr id="235" name="TextBox 234">
            <a:extLst>
              <a:ext uri="{FF2B5EF4-FFF2-40B4-BE49-F238E27FC236}">
                <a16:creationId xmlns:a16="http://schemas.microsoft.com/office/drawing/2014/main" id="{CBAB0B18-3001-49D5-D159-AC086015080C}"/>
              </a:ext>
            </a:extLst>
          </p:cNvPr>
          <p:cNvSpPr txBox="1"/>
          <p:nvPr/>
        </p:nvSpPr>
        <p:spPr>
          <a:xfrm>
            <a:off x="700418" y="938222"/>
            <a:ext cx="6265181"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Basic/Knowledgeable</a:t>
            </a:r>
          </a:p>
        </p:txBody>
      </p:sp>
      <p:sp>
        <p:nvSpPr>
          <p:cNvPr id="236" name="TextBox 235">
            <a:extLst>
              <a:ext uri="{FF2B5EF4-FFF2-40B4-BE49-F238E27FC236}">
                <a16:creationId xmlns:a16="http://schemas.microsoft.com/office/drawing/2014/main" id="{BB7B505E-C108-047D-577E-FE62FF62E228}"/>
              </a:ext>
            </a:extLst>
          </p:cNvPr>
          <p:cNvSpPr txBox="1"/>
          <p:nvPr/>
        </p:nvSpPr>
        <p:spPr>
          <a:xfrm>
            <a:off x="3366834" y="937416"/>
            <a:ext cx="6265181"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Intermediate/Proficient</a:t>
            </a:r>
          </a:p>
        </p:txBody>
      </p:sp>
      <p:sp>
        <p:nvSpPr>
          <p:cNvPr id="237" name="TextBox 236">
            <a:extLst>
              <a:ext uri="{FF2B5EF4-FFF2-40B4-BE49-F238E27FC236}">
                <a16:creationId xmlns:a16="http://schemas.microsoft.com/office/drawing/2014/main" id="{6EBEDB43-6292-637B-C8AD-3C3D50C25D88}"/>
              </a:ext>
            </a:extLst>
          </p:cNvPr>
          <p:cNvSpPr txBox="1"/>
          <p:nvPr/>
        </p:nvSpPr>
        <p:spPr>
          <a:xfrm>
            <a:off x="6218219" y="939262"/>
            <a:ext cx="6152971"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Advanced/Expertise</a:t>
            </a:r>
          </a:p>
        </p:txBody>
      </p:sp>
      <p:sp>
        <p:nvSpPr>
          <p:cNvPr id="238" name="TextBox 237">
            <a:extLst>
              <a:ext uri="{FF2B5EF4-FFF2-40B4-BE49-F238E27FC236}">
                <a16:creationId xmlns:a16="http://schemas.microsoft.com/office/drawing/2014/main" id="{C76ECA35-48B7-437E-A8FF-9EB88259E007}"/>
              </a:ext>
            </a:extLst>
          </p:cNvPr>
          <p:cNvSpPr txBox="1"/>
          <p:nvPr/>
        </p:nvSpPr>
        <p:spPr>
          <a:xfrm>
            <a:off x="8876202" y="934939"/>
            <a:ext cx="2877441"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Mastery</a:t>
            </a:r>
          </a:p>
        </p:txBody>
      </p:sp>
      <p:grpSp>
        <p:nvGrpSpPr>
          <p:cNvPr id="274" name="object 12">
            <a:extLst>
              <a:ext uri="{FF2B5EF4-FFF2-40B4-BE49-F238E27FC236}">
                <a16:creationId xmlns:a16="http://schemas.microsoft.com/office/drawing/2014/main" id="{7EA6BCD8-AC69-2CC3-0F23-E829566E408D}"/>
              </a:ext>
            </a:extLst>
          </p:cNvPr>
          <p:cNvGrpSpPr/>
          <p:nvPr/>
        </p:nvGrpSpPr>
        <p:grpSpPr>
          <a:xfrm>
            <a:off x="357959" y="938222"/>
            <a:ext cx="364558" cy="328302"/>
            <a:chOff x="1042416" y="2848356"/>
            <a:chExt cx="530352" cy="530352"/>
          </a:xfrm>
        </p:grpSpPr>
        <p:pic>
          <p:nvPicPr>
            <p:cNvPr id="275" name="object 13">
              <a:extLst>
                <a:ext uri="{FF2B5EF4-FFF2-40B4-BE49-F238E27FC236}">
                  <a16:creationId xmlns:a16="http://schemas.microsoft.com/office/drawing/2014/main" id="{17442073-1D3E-B295-76AB-CACD3D6F6F4F}"/>
                </a:ext>
              </a:extLst>
            </p:cNvPr>
            <p:cNvPicPr/>
            <p:nvPr/>
          </p:nvPicPr>
          <p:blipFill>
            <a:blip r:embed="rId3" cstate="print"/>
            <a:stretch>
              <a:fillRect/>
            </a:stretch>
          </p:blipFill>
          <p:spPr>
            <a:xfrm>
              <a:off x="1042416" y="2848356"/>
              <a:ext cx="530352" cy="530352"/>
            </a:xfrm>
            <a:prstGeom prst="rect">
              <a:avLst/>
            </a:prstGeom>
          </p:spPr>
        </p:pic>
        <p:sp>
          <p:nvSpPr>
            <p:cNvPr id="276" name="object 14">
              <a:extLst>
                <a:ext uri="{FF2B5EF4-FFF2-40B4-BE49-F238E27FC236}">
                  <a16:creationId xmlns:a16="http://schemas.microsoft.com/office/drawing/2014/main" id="{D54CCC75-8DCA-BD18-ADD1-E8E48671F931}"/>
                </a:ext>
              </a:extLst>
            </p:cNvPr>
            <p:cNvSpPr/>
            <p:nvPr/>
          </p:nvSpPr>
          <p:spPr>
            <a:xfrm>
              <a:off x="1074420" y="2880359"/>
              <a:ext cx="411480" cy="411480"/>
            </a:xfrm>
            <a:custGeom>
              <a:avLst/>
              <a:gdLst/>
              <a:ahLst/>
              <a:cxnLst/>
              <a:rect l="l" t="t" r="r" b="b"/>
              <a:pathLst>
                <a:path w="411480" h="411479">
                  <a:moveTo>
                    <a:pt x="205740" y="0"/>
                  </a:moveTo>
                  <a:lnTo>
                    <a:pt x="158565" y="5433"/>
                  </a:lnTo>
                  <a:lnTo>
                    <a:pt x="115260" y="20911"/>
                  </a:lnTo>
                  <a:lnTo>
                    <a:pt x="77060" y="45198"/>
                  </a:lnTo>
                  <a:lnTo>
                    <a:pt x="45198" y="77060"/>
                  </a:lnTo>
                  <a:lnTo>
                    <a:pt x="20911" y="115260"/>
                  </a:lnTo>
                  <a:lnTo>
                    <a:pt x="5433" y="158565"/>
                  </a:lnTo>
                  <a:lnTo>
                    <a:pt x="0" y="205739"/>
                  </a:lnTo>
                  <a:lnTo>
                    <a:pt x="5433" y="252914"/>
                  </a:lnTo>
                  <a:lnTo>
                    <a:pt x="20911" y="296219"/>
                  </a:lnTo>
                  <a:lnTo>
                    <a:pt x="45198" y="334419"/>
                  </a:lnTo>
                  <a:lnTo>
                    <a:pt x="77060" y="366281"/>
                  </a:lnTo>
                  <a:lnTo>
                    <a:pt x="115260" y="390568"/>
                  </a:lnTo>
                  <a:lnTo>
                    <a:pt x="158565" y="406046"/>
                  </a:lnTo>
                  <a:lnTo>
                    <a:pt x="205740" y="411479"/>
                  </a:lnTo>
                  <a:lnTo>
                    <a:pt x="252914" y="406046"/>
                  </a:lnTo>
                  <a:lnTo>
                    <a:pt x="296219" y="390568"/>
                  </a:lnTo>
                  <a:lnTo>
                    <a:pt x="334419" y="366281"/>
                  </a:lnTo>
                  <a:lnTo>
                    <a:pt x="366281" y="334419"/>
                  </a:lnTo>
                  <a:lnTo>
                    <a:pt x="390568" y="296219"/>
                  </a:lnTo>
                  <a:lnTo>
                    <a:pt x="406046" y="252914"/>
                  </a:lnTo>
                  <a:lnTo>
                    <a:pt x="411480" y="205739"/>
                  </a:lnTo>
                  <a:lnTo>
                    <a:pt x="205740" y="205739"/>
                  </a:lnTo>
                  <a:lnTo>
                    <a:pt x="205740"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pic>
          <p:nvPicPr>
            <p:cNvPr id="277" name="object 15">
              <a:extLst>
                <a:ext uri="{FF2B5EF4-FFF2-40B4-BE49-F238E27FC236}">
                  <a16:creationId xmlns:a16="http://schemas.microsoft.com/office/drawing/2014/main" id="{7304C394-5D5B-31A4-7CC5-A16B11500415}"/>
                </a:ext>
              </a:extLst>
            </p:cNvPr>
            <p:cNvPicPr/>
            <p:nvPr/>
          </p:nvPicPr>
          <p:blipFill>
            <a:blip r:embed="rId4" cstate="print"/>
            <a:stretch>
              <a:fillRect/>
            </a:stretch>
          </p:blipFill>
          <p:spPr>
            <a:xfrm>
              <a:off x="1280159" y="2880359"/>
              <a:ext cx="205740" cy="205739"/>
            </a:xfrm>
            <a:prstGeom prst="rect">
              <a:avLst/>
            </a:prstGeom>
          </p:spPr>
        </p:pic>
      </p:grpSp>
      <p:grpSp>
        <p:nvGrpSpPr>
          <p:cNvPr id="278" name="object 16">
            <a:extLst>
              <a:ext uri="{FF2B5EF4-FFF2-40B4-BE49-F238E27FC236}">
                <a16:creationId xmlns:a16="http://schemas.microsoft.com/office/drawing/2014/main" id="{5D47225B-CBB5-125D-C68E-0BD778F999A6}"/>
              </a:ext>
            </a:extLst>
          </p:cNvPr>
          <p:cNvGrpSpPr/>
          <p:nvPr/>
        </p:nvGrpSpPr>
        <p:grpSpPr>
          <a:xfrm>
            <a:off x="3106167" y="941692"/>
            <a:ext cx="364558" cy="311119"/>
            <a:chOff x="1042416" y="3867911"/>
            <a:chExt cx="530352" cy="530352"/>
          </a:xfrm>
        </p:grpSpPr>
        <p:pic>
          <p:nvPicPr>
            <p:cNvPr id="279" name="object 17">
              <a:extLst>
                <a:ext uri="{FF2B5EF4-FFF2-40B4-BE49-F238E27FC236}">
                  <a16:creationId xmlns:a16="http://schemas.microsoft.com/office/drawing/2014/main" id="{7711CE83-F425-8FC9-9EF1-B53FA53B6971}"/>
                </a:ext>
              </a:extLst>
            </p:cNvPr>
            <p:cNvPicPr/>
            <p:nvPr/>
          </p:nvPicPr>
          <p:blipFill>
            <a:blip r:embed="rId3" cstate="print"/>
            <a:stretch>
              <a:fillRect/>
            </a:stretch>
          </p:blipFill>
          <p:spPr>
            <a:xfrm>
              <a:off x="1042416" y="3867911"/>
              <a:ext cx="530352" cy="530352"/>
            </a:xfrm>
            <a:prstGeom prst="rect">
              <a:avLst/>
            </a:prstGeom>
          </p:spPr>
        </p:pic>
        <p:sp>
          <p:nvSpPr>
            <p:cNvPr id="280" name="object 18">
              <a:extLst>
                <a:ext uri="{FF2B5EF4-FFF2-40B4-BE49-F238E27FC236}">
                  <a16:creationId xmlns:a16="http://schemas.microsoft.com/office/drawing/2014/main" id="{D55BAAD2-4B01-73FA-EF0D-23D1924F25DF}"/>
                </a:ext>
              </a:extLst>
            </p:cNvPr>
            <p:cNvSpPr/>
            <p:nvPr/>
          </p:nvSpPr>
          <p:spPr>
            <a:xfrm>
              <a:off x="1074420" y="3899916"/>
              <a:ext cx="205740" cy="411480"/>
            </a:xfrm>
            <a:custGeom>
              <a:avLst/>
              <a:gdLst/>
              <a:ahLst/>
              <a:cxnLst/>
              <a:rect l="l" t="t" r="r" b="b"/>
              <a:pathLst>
                <a:path w="205740" h="411479">
                  <a:moveTo>
                    <a:pt x="205740" y="0"/>
                  </a:moveTo>
                  <a:lnTo>
                    <a:pt x="158565" y="5433"/>
                  </a:lnTo>
                  <a:lnTo>
                    <a:pt x="115260" y="20911"/>
                  </a:lnTo>
                  <a:lnTo>
                    <a:pt x="77060" y="45198"/>
                  </a:lnTo>
                  <a:lnTo>
                    <a:pt x="45198" y="77060"/>
                  </a:lnTo>
                  <a:lnTo>
                    <a:pt x="20911" y="115260"/>
                  </a:lnTo>
                  <a:lnTo>
                    <a:pt x="5433" y="158565"/>
                  </a:lnTo>
                  <a:lnTo>
                    <a:pt x="0" y="205740"/>
                  </a:lnTo>
                  <a:lnTo>
                    <a:pt x="5433" y="252914"/>
                  </a:lnTo>
                  <a:lnTo>
                    <a:pt x="20911" y="296219"/>
                  </a:lnTo>
                  <a:lnTo>
                    <a:pt x="45198" y="334419"/>
                  </a:lnTo>
                  <a:lnTo>
                    <a:pt x="77060" y="366281"/>
                  </a:lnTo>
                  <a:lnTo>
                    <a:pt x="115260" y="390568"/>
                  </a:lnTo>
                  <a:lnTo>
                    <a:pt x="158565" y="406046"/>
                  </a:lnTo>
                  <a:lnTo>
                    <a:pt x="205740" y="411480"/>
                  </a:lnTo>
                  <a:lnTo>
                    <a:pt x="205740"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1" name="object 19">
              <a:extLst>
                <a:ext uri="{FF2B5EF4-FFF2-40B4-BE49-F238E27FC236}">
                  <a16:creationId xmlns:a16="http://schemas.microsoft.com/office/drawing/2014/main" id="{DA15BFC8-F419-6B05-EEE0-758131C39739}"/>
                </a:ext>
              </a:extLst>
            </p:cNvPr>
            <p:cNvSpPr/>
            <p:nvPr/>
          </p:nvSpPr>
          <p:spPr>
            <a:xfrm>
              <a:off x="1280159" y="3899916"/>
              <a:ext cx="205740" cy="411480"/>
            </a:xfrm>
            <a:custGeom>
              <a:avLst/>
              <a:gdLst/>
              <a:ahLst/>
              <a:cxnLst/>
              <a:rect l="l" t="t" r="r" b="b"/>
              <a:pathLst>
                <a:path w="205740" h="411479">
                  <a:moveTo>
                    <a:pt x="0" y="0"/>
                  </a:moveTo>
                  <a:lnTo>
                    <a:pt x="0" y="411479"/>
                  </a:lnTo>
                  <a:lnTo>
                    <a:pt x="47174" y="406046"/>
                  </a:lnTo>
                  <a:lnTo>
                    <a:pt x="90479" y="390568"/>
                  </a:lnTo>
                  <a:lnTo>
                    <a:pt x="128679" y="366281"/>
                  </a:lnTo>
                  <a:lnTo>
                    <a:pt x="160541" y="334419"/>
                  </a:lnTo>
                  <a:lnTo>
                    <a:pt x="184828" y="296219"/>
                  </a:lnTo>
                  <a:lnTo>
                    <a:pt x="200306" y="252914"/>
                  </a:lnTo>
                  <a:lnTo>
                    <a:pt x="205740" y="205739"/>
                  </a:lnTo>
                  <a:lnTo>
                    <a:pt x="200306" y="158565"/>
                  </a:lnTo>
                  <a:lnTo>
                    <a:pt x="184828" y="115260"/>
                  </a:lnTo>
                  <a:lnTo>
                    <a:pt x="160541" y="77060"/>
                  </a:lnTo>
                  <a:lnTo>
                    <a:pt x="128679" y="45198"/>
                  </a:lnTo>
                  <a:lnTo>
                    <a:pt x="90479" y="20911"/>
                  </a:lnTo>
                  <a:lnTo>
                    <a:pt x="47174" y="5433"/>
                  </a:lnTo>
                  <a:lnTo>
                    <a:pt x="0" y="0"/>
                  </a:lnTo>
                  <a:close/>
                </a:path>
              </a:pathLst>
            </a:custGeom>
            <a:solidFill>
              <a:srgbClr val="0A2B5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82" name="object 20">
            <a:extLst>
              <a:ext uri="{FF2B5EF4-FFF2-40B4-BE49-F238E27FC236}">
                <a16:creationId xmlns:a16="http://schemas.microsoft.com/office/drawing/2014/main" id="{840CB834-E981-0106-88FA-F049054FCA26}"/>
              </a:ext>
            </a:extLst>
          </p:cNvPr>
          <p:cNvGrpSpPr/>
          <p:nvPr/>
        </p:nvGrpSpPr>
        <p:grpSpPr>
          <a:xfrm>
            <a:off x="5919902" y="921905"/>
            <a:ext cx="351262" cy="332233"/>
            <a:chOff x="1042416" y="4956048"/>
            <a:chExt cx="530352" cy="530352"/>
          </a:xfrm>
        </p:grpSpPr>
        <p:pic>
          <p:nvPicPr>
            <p:cNvPr id="283" name="object 21">
              <a:extLst>
                <a:ext uri="{FF2B5EF4-FFF2-40B4-BE49-F238E27FC236}">
                  <a16:creationId xmlns:a16="http://schemas.microsoft.com/office/drawing/2014/main" id="{C372180F-70CC-4AD0-6B50-03BAA64ED392}"/>
                </a:ext>
              </a:extLst>
            </p:cNvPr>
            <p:cNvPicPr/>
            <p:nvPr/>
          </p:nvPicPr>
          <p:blipFill>
            <a:blip r:embed="rId3" cstate="print"/>
            <a:stretch>
              <a:fillRect/>
            </a:stretch>
          </p:blipFill>
          <p:spPr>
            <a:xfrm>
              <a:off x="1042416" y="4956048"/>
              <a:ext cx="530352" cy="530352"/>
            </a:xfrm>
            <a:prstGeom prst="rect">
              <a:avLst/>
            </a:prstGeom>
          </p:spPr>
        </p:pic>
        <p:pic>
          <p:nvPicPr>
            <p:cNvPr id="284" name="object 22">
              <a:extLst>
                <a:ext uri="{FF2B5EF4-FFF2-40B4-BE49-F238E27FC236}">
                  <a16:creationId xmlns:a16="http://schemas.microsoft.com/office/drawing/2014/main" id="{DC63682B-54FA-C10E-5E7D-F5D0909D0DFB}"/>
                </a:ext>
              </a:extLst>
            </p:cNvPr>
            <p:cNvPicPr/>
            <p:nvPr/>
          </p:nvPicPr>
          <p:blipFill>
            <a:blip r:embed="rId5" cstate="print"/>
            <a:stretch>
              <a:fillRect/>
            </a:stretch>
          </p:blipFill>
          <p:spPr>
            <a:xfrm>
              <a:off x="1074420" y="4988051"/>
              <a:ext cx="205740" cy="205739"/>
            </a:xfrm>
            <a:prstGeom prst="rect">
              <a:avLst/>
            </a:prstGeom>
          </p:spPr>
        </p:pic>
        <p:sp>
          <p:nvSpPr>
            <p:cNvPr id="285" name="object 23">
              <a:extLst>
                <a:ext uri="{FF2B5EF4-FFF2-40B4-BE49-F238E27FC236}">
                  <a16:creationId xmlns:a16="http://schemas.microsoft.com/office/drawing/2014/main" id="{D847FA48-531A-13E9-5846-B83D463E9A10}"/>
                </a:ext>
              </a:extLst>
            </p:cNvPr>
            <p:cNvSpPr/>
            <p:nvPr/>
          </p:nvSpPr>
          <p:spPr>
            <a:xfrm>
              <a:off x="1074420" y="4988051"/>
              <a:ext cx="411480" cy="411480"/>
            </a:xfrm>
            <a:custGeom>
              <a:avLst/>
              <a:gdLst/>
              <a:ahLst/>
              <a:cxnLst/>
              <a:rect l="l" t="t" r="r" b="b"/>
              <a:pathLst>
                <a:path w="411480" h="411479">
                  <a:moveTo>
                    <a:pt x="205740" y="0"/>
                  </a:moveTo>
                  <a:lnTo>
                    <a:pt x="205740" y="205740"/>
                  </a:lnTo>
                  <a:lnTo>
                    <a:pt x="0" y="205740"/>
                  </a:lnTo>
                  <a:lnTo>
                    <a:pt x="5433" y="252914"/>
                  </a:lnTo>
                  <a:lnTo>
                    <a:pt x="20911" y="296219"/>
                  </a:lnTo>
                  <a:lnTo>
                    <a:pt x="45198" y="334419"/>
                  </a:lnTo>
                  <a:lnTo>
                    <a:pt x="77060" y="366281"/>
                  </a:lnTo>
                  <a:lnTo>
                    <a:pt x="115260" y="390568"/>
                  </a:lnTo>
                  <a:lnTo>
                    <a:pt x="158565" y="406046"/>
                  </a:lnTo>
                  <a:lnTo>
                    <a:pt x="205740" y="411480"/>
                  </a:lnTo>
                  <a:lnTo>
                    <a:pt x="252914" y="406046"/>
                  </a:lnTo>
                  <a:lnTo>
                    <a:pt x="296219" y="390568"/>
                  </a:lnTo>
                  <a:lnTo>
                    <a:pt x="334419" y="366281"/>
                  </a:lnTo>
                  <a:lnTo>
                    <a:pt x="366281" y="334419"/>
                  </a:lnTo>
                  <a:lnTo>
                    <a:pt x="390568" y="296219"/>
                  </a:lnTo>
                  <a:lnTo>
                    <a:pt x="406046" y="252914"/>
                  </a:lnTo>
                  <a:lnTo>
                    <a:pt x="411480" y="205740"/>
                  </a:lnTo>
                  <a:lnTo>
                    <a:pt x="406046" y="158565"/>
                  </a:lnTo>
                  <a:lnTo>
                    <a:pt x="390568" y="115260"/>
                  </a:lnTo>
                  <a:lnTo>
                    <a:pt x="366281" y="77060"/>
                  </a:lnTo>
                  <a:lnTo>
                    <a:pt x="334419" y="45198"/>
                  </a:lnTo>
                  <a:lnTo>
                    <a:pt x="296219" y="20911"/>
                  </a:lnTo>
                  <a:lnTo>
                    <a:pt x="252914" y="5433"/>
                  </a:lnTo>
                  <a:lnTo>
                    <a:pt x="205740" y="0"/>
                  </a:lnTo>
                  <a:close/>
                </a:path>
              </a:pathLst>
            </a:custGeom>
            <a:solidFill>
              <a:srgbClr val="0A2B5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86" name="object 24">
            <a:extLst>
              <a:ext uri="{FF2B5EF4-FFF2-40B4-BE49-F238E27FC236}">
                <a16:creationId xmlns:a16="http://schemas.microsoft.com/office/drawing/2014/main" id="{C28F6569-68F2-252D-D8AD-4625B8E210D8}"/>
              </a:ext>
            </a:extLst>
          </p:cNvPr>
          <p:cNvGrpSpPr/>
          <p:nvPr/>
        </p:nvGrpSpPr>
        <p:grpSpPr>
          <a:xfrm>
            <a:off x="8589076" y="948310"/>
            <a:ext cx="364558" cy="316893"/>
            <a:chOff x="1042416" y="6025197"/>
            <a:chExt cx="530352" cy="540195"/>
          </a:xfrm>
        </p:grpSpPr>
        <p:pic>
          <p:nvPicPr>
            <p:cNvPr id="287" name="object 25">
              <a:extLst>
                <a:ext uri="{FF2B5EF4-FFF2-40B4-BE49-F238E27FC236}">
                  <a16:creationId xmlns:a16="http://schemas.microsoft.com/office/drawing/2014/main" id="{0E6E9C73-B038-F4F4-9D6B-8830FC3DF35B}"/>
                </a:ext>
              </a:extLst>
            </p:cNvPr>
            <p:cNvPicPr/>
            <p:nvPr/>
          </p:nvPicPr>
          <p:blipFill>
            <a:blip r:embed="rId3" cstate="print"/>
            <a:stretch>
              <a:fillRect/>
            </a:stretch>
          </p:blipFill>
          <p:spPr>
            <a:xfrm>
              <a:off x="1042416" y="6035040"/>
              <a:ext cx="530352" cy="530352"/>
            </a:xfrm>
            <a:prstGeom prst="rect">
              <a:avLst/>
            </a:prstGeom>
          </p:spPr>
        </p:pic>
        <p:sp>
          <p:nvSpPr>
            <p:cNvPr id="288" name="object 26">
              <a:extLst>
                <a:ext uri="{FF2B5EF4-FFF2-40B4-BE49-F238E27FC236}">
                  <a16:creationId xmlns:a16="http://schemas.microsoft.com/office/drawing/2014/main" id="{054E58AA-1ACC-4CEC-07DB-A829FB77BBF2}"/>
                </a:ext>
              </a:extLst>
            </p:cNvPr>
            <p:cNvSpPr/>
            <p:nvPr/>
          </p:nvSpPr>
          <p:spPr>
            <a:xfrm>
              <a:off x="1074422" y="6025197"/>
              <a:ext cx="393537" cy="453325"/>
            </a:xfrm>
            <a:custGeom>
              <a:avLst/>
              <a:gdLst/>
              <a:ahLst/>
              <a:cxnLst/>
              <a:rect l="l" t="t" r="r" b="b"/>
              <a:pathLst>
                <a:path w="411480" h="411479">
                  <a:moveTo>
                    <a:pt x="205740" y="0"/>
                  </a:moveTo>
                  <a:lnTo>
                    <a:pt x="158565" y="5433"/>
                  </a:lnTo>
                  <a:lnTo>
                    <a:pt x="115260" y="20911"/>
                  </a:lnTo>
                  <a:lnTo>
                    <a:pt x="77060" y="45198"/>
                  </a:lnTo>
                  <a:lnTo>
                    <a:pt x="45198" y="77060"/>
                  </a:lnTo>
                  <a:lnTo>
                    <a:pt x="20911" y="115260"/>
                  </a:lnTo>
                  <a:lnTo>
                    <a:pt x="5433" y="158565"/>
                  </a:lnTo>
                  <a:lnTo>
                    <a:pt x="0" y="205739"/>
                  </a:lnTo>
                  <a:lnTo>
                    <a:pt x="5433" y="252914"/>
                  </a:lnTo>
                  <a:lnTo>
                    <a:pt x="20911" y="296219"/>
                  </a:lnTo>
                  <a:lnTo>
                    <a:pt x="45198" y="334419"/>
                  </a:lnTo>
                  <a:lnTo>
                    <a:pt x="77060" y="366281"/>
                  </a:lnTo>
                  <a:lnTo>
                    <a:pt x="115260" y="390568"/>
                  </a:lnTo>
                  <a:lnTo>
                    <a:pt x="158565" y="406046"/>
                  </a:lnTo>
                  <a:lnTo>
                    <a:pt x="205740" y="411479"/>
                  </a:lnTo>
                  <a:lnTo>
                    <a:pt x="252914" y="406046"/>
                  </a:lnTo>
                  <a:lnTo>
                    <a:pt x="296219" y="390568"/>
                  </a:lnTo>
                  <a:lnTo>
                    <a:pt x="334419" y="366281"/>
                  </a:lnTo>
                  <a:lnTo>
                    <a:pt x="366281" y="334419"/>
                  </a:lnTo>
                  <a:lnTo>
                    <a:pt x="390568" y="296219"/>
                  </a:lnTo>
                  <a:lnTo>
                    <a:pt x="406046" y="252914"/>
                  </a:lnTo>
                  <a:lnTo>
                    <a:pt x="411480" y="205739"/>
                  </a:lnTo>
                  <a:lnTo>
                    <a:pt x="406046" y="158565"/>
                  </a:lnTo>
                  <a:lnTo>
                    <a:pt x="390568" y="115260"/>
                  </a:lnTo>
                  <a:lnTo>
                    <a:pt x="366281" y="77060"/>
                  </a:lnTo>
                  <a:lnTo>
                    <a:pt x="334419" y="45198"/>
                  </a:lnTo>
                  <a:lnTo>
                    <a:pt x="296219" y="20911"/>
                  </a:lnTo>
                  <a:lnTo>
                    <a:pt x="252914" y="5433"/>
                  </a:lnTo>
                  <a:lnTo>
                    <a:pt x="205740" y="0"/>
                  </a:lnTo>
                  <a:close/>
                </a:path>
              </a:pathLst>
            </a:custGeom>
            <a:solidFill>
              <a:srgbClr val="041E4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326" name="Rectangle: Rounded Corners 325">
            <a:extLst>
              <a:ext uri="{FF2B5EF4-FFF2-40B4-BE49-F238E27FC236}">
                <a16:creationId xmlns:a16="http://schemas.microsoft.com/office/drawing/2014/main" id="{4ACD2246-51BE-3307-085F-5BDBA5FF95C1}"/>
              </a:ext>
            </a:extLst>
          </p:cNvPr>
          <p:cNvSpPr/>
          <p:nvPr/>
        </p:nvSpPr>
        <p:spPr bwMode="gray">
          <a:xfrm>
            <a:off x="643107" y="5530142"/>
            <a:ext cx="2409205" cy="1283696"/>
          </a:xfrm>
          <a:prstGeom prst="roundRect">
            <a:avLst/>
          </a:prstGeom>
          <a:solidFill>
            <a:schemeClr val="bg1">
              <a:lumMod val="95000"/>
            </a:schemeClr>
          </a:solidFill>
          <a:ln w="19050" algn="ctr">
            <a:noFill/>
            <a:miter lim="800000"/>
            <a:headEnd/>
            <a:tailE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lIns="88900" tIns="88900" rIns="88900" bIns="8890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34" name="Rectangle: Rounded Corners 333">
            <a:extLst>
              <a:ext uri="{FF2B5EF4-FFF2-40B4-BE49-F238E27FC236}">
                <a16:creationId xmlns:a16="http://schemas.microsoft.com/office/drawing/2014/main" id="{E280546F-D103-2BB0-77DC-B80ECDD91C98}"/>
              </a:ext>
            </a:extLst>
          </p:cNvPr>
          <p:cNvSpPr/>
          <p:nvPr/>
        </p:nvSpPr>
        <p:spPr bwMode="gray">
          <a:xfrm>
            <a:off x="3397357" y="5519225"/>
            <a:ext cx="2409205" cy="1294613"/>
          </a:xfrm>
          <a:prstGeom prst="roundRect">
            <a:avLst/>
          </a:prstGeom>
          <a:solidFill>
            <a:schemeClr val="bg1">
              <a:lumMod val="95000"/>
            </a:schemeClr>
          </a:solidFill>
          <a:ln w="19050" algn="ctr">
            <a:noFill/>
            <a:miter lim="800000"/>
            <a:headEnd/>
            <a:tailE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lIns="88900" tIns="88900" rIns="88900" bIns="8890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35" name="Rectangle: Rounded Corners 334">
            <a:extLst>
              <a:ext uri="{FF2B5EF4-FFF2-40B4-BE49-F238E27FC236}">
                <a16:creationId xmlns:a16="http://schemas.microsoft.com/office/drawing/2014/main" id="{EDB2098A-13B1-E359-DFB2-3D3064255EC7}"/>
              </a:ext>
            </a:extLst>
          </p:cNvPr>
          <p:cNvSpPr/>
          <p:nvPr/>
        </p:nvSpPr>
        <p:spPr bwMode="gray">
          <a:xfrm>
            <a:off x="6151604" y="5536566"/>
            <a:ext cx="2409205" cy="1263154"/>
          </a:xfrm>
          <a:prstGeom prst="roundRect">
            <a:avLst/>
          </a:prstGeom>
          <a:solidFill>
            <a:schemeClr val="bg1">
              <a:lumMod val="95000"/>
            </a:schemeClr>
          </a:solidFill>
          <a:ln w="19050" algn="ctr">
            <a:noFill/>
            <a:miter lim="800000"/>
            <a:headEnd/>
            <a:tailE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lIns="88900" tIns="88900" rIns="88900" bIns="8890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85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36" name="Rectangle: Rounded Corners 335">
            <a:extLst>
              <a:ext uri="{FF2B5EF4-FFF2-40B4-BE49-F238E27FC236}">
                <a16:creationId xmlns:a16="http://schemas.microsoft.com/office/drawing/2014/main" id="{A493AB46-58CC-F330-DA35-F94DC9EA6E2E}"/>
              </a:ext>
            </a:extLst>
          </p:cNvPr>
          <p:cNvSpPr/>
          <p:nvPr/>
        </p:nvSpPr>
        <p:spPr bwMode="gray">
          <a:xfrm>
            <a:off x="8905852" y="5545532"/>
            <a:ext cx="2409205" cy="1255932"/>
          </a:xfrm>
          <a:prstGeom prst="roundRect">
            <a:avLst/>
          </a:prstGeom>
          <a:solidFill>
            <a:schemeClr val="bg1">
              <a:lumMod val="95000"/>
            </a:schemeClr>
          </a:solidFill>
          <a:ln w="19050" algn="ctr">
            <a:noFill/>
            <a:miter lim="800000"/>
            <a:headEnd/>
            <a:tailE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lIns="88900" tIns="88900" rIns="88900" bIns="8890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37" name="TextBox 336">
            <a:extLst>
              <a:ext uri="{FF2B5EF4-FFF2-40B4-BE49-F238E27FC236}">
                <a16:creationId xmlns:a16="http://schemas.microsoft.com/office/drawing/2014/main" id="{F9047D81-9B0E-8AE9-C680-33F66A3860DA}"/>
              </a:ext>
            </a:extLst>
          </p:cNvPr>
          <p:cNvSpPr txBox="1"/>
          <p:nvPr/>
        </p:nvSpPr>
        <p:spPr>
          <a:xfrm>
            <a:off x="711531" y="5329365"/>
            <a:ext cx="2394420" cy="369332"/>
          </a:xfrm>
          <a:prstGeom prst="rect">
            <a:avLst/>
          </a:prstGeom>
          <a:noFill/>
          <a:effectLst>
            <a:glow rad="101600">
              <a:schemeClr val="bg1">
                <a:lumMod val="95000"/>
                <a:alpha val="60000"/>
              </a:schemeClr>
            </a:glow>
            <a:outerShdw blurRad="76200" dir="13500000" sy="23000" kx="1200000" algn="br" rotWithShape="0">
              <a:prstClr val="black">
                <a:alpha val="20000"/>
              </a:prstClr>
            </a:outerShdw>
          </a:effectLst>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Basic/Knowledgeable Milestone: </a:t>
            </a: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38" name="TextBox 337">
            <a:extLst>
              <a:ext uri="{FF2B5EF4-FFF2-40B4-BE49-F238E27FC236}">
                <a16:creationId xmlns:a16="http://schemas.microsoft.com/office/drawing/2014/main" id="{2BCCF409-DD01-D468-7230-9F4DC4E576F8}"/>
              </a:ext>
            </a:extLst>
          </p:cNvPr>
          <p:cNvSpPr txBox="1"/>
          <p:nvPr/>
        </p:nvSpPr>
        <p:spPr>
          <a:xfrm>
            <a:off x="3465705" y="5329365"/>
            <a:ext cx="2394420" cy="369332"/>
          </a:xfrm>
          <a:prstGeom prst="rect">
            <a:avLst/>
          </a:prstGeom>
          <a:noFill/>
          <a:effectLst>
            <a:glow rad="101600">
              <a:schemeClr val="bg1">
                <a:lumMod val="95000"/>
                <a:alpha val="60000"/>
              </a:schemeClr>
            </a:glow>
            <a:outerShdw blurRad="76200" dir="13500000" sy="23000" kx="1200000" algn="br" rotWithShape="0">
              <a:prstClr val="black">
                <a:alpha val="20000"/>
              </a:prstClr>
            </a:outerShdw>
          </a:effectLst>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Intermediate/Proficient Milestone: </a:t>
            </a: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39" name="TextBox 338">
            <a:extLst>
              <a:ext uri="{FF2B5EF4-FFF2-40B4-BE49-F238E27FC236}">
                <a16:creationId xmlns:a16="http://schemas.microsoft.com/office/drawing/2014/main" id="{B335EAB7-90E6-8C57-8556-865AFDDA745C}"/>
              </a:ext>
            </a:extLst>
          </p:cNvPr>
          <p:cNvSpPr txBox="1"/>
          <p:nvPr/>
        </p:nvSpPr>
        <p:spPr>
          <a:xfrm>
            <a:off x="6160586" y="5338009"/>
            <a:ext cx="2394420" cy="369332"/>
          </a:xfrm>
          <a:prstGeom prst="rect">
            <a:avLst/>
          </a:prstGeom>
          <a:noFill/>
          <a:effectLst>
            <a:glow rad="101600">
              <a:schemeClr val="bg1">
                <a:lumMod val="95000"/>
                <a:alpha val="60000"/>
              </a:schemeClr>
            </a:glow>
            <a:outerShdw blurRad="76200" dir="13500000" sy="23000" kx="1200000" algn="br" rotWithShape="0">
              <a:prstClr val="black">
                <a:alpha val="20000"/>
              </a:prstClr>
            </a:outerShdw>
          </a:effectLst>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Advanced/Expertise Milestone: </a:t>
            </a: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40" name="TextBox 339">
            <a:extLst>
              <a:ext uri="{FF2B5EF4-FFF2-40B4-BE49-F238E27FC236}">
                <a16:creationId xmlns:a16="http://schemas.microsoft.com/office/drawing/2014/main" id="{2F67B128-34AC-5075-63F9-C9FCA165426C}"/>
              </a:ext>
            </a:extLst>
          </p:cNvPr>
          <p:cNvSpPr txBox="1"/>
          <p:nvPr/>
        </p:nvSpPr>
        <p:spPr>
          <a:xfrm>
            <a:off x="8879914" y="5367358"/>
            <a:ext cx="2394420" cy="230832"/>
          </a:xfrm>
          <a:prstGeom prst="rect">
            <a:avLst/>
          </a:prstGeom>
          <a:noFill/>
          <a:effectLst>
            <a:glow rad="101600">
              <a:schemeClr val="bg1">
                <a:lumMod val="95000"/>
                <a:alpha val="60000"/>
              </a:schemeClr>
            </a:glow>
            <a:outerShdw blurRad="76200" dir="13500000" sy="23000" kx="1200000" algn="br" rotWithShape="0">
              <a:prstClr val="black">
                <a:alpha val="20000"/>
              </a:prstClr>
            </a:outerShdw>
          </a:effectLst>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Mastery Milestone: </a:t>
            </a:r>
          </a:p>
        </p:txBody>
      </p:sp>
      <p:pic>
        <p:nvPicPr>
          <p:cNvPr id="344" name="Graphic 343" descr="Flag with solid fill">
            <a:extLst>
              <a:ext uri="{FF2B5EF4-FFF2-40B4-BE49-F238E27FC236}">
                <a16:creationId xmlns:a16="http://schemas.microsoft.com/office/drawing/2014/main" id="{9FA565F3-CB29-4725-4528-4611B79B192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0293300">
            <a:off x="632914" y="5396880"/>
            <a:ext cx="268174" cy="243157"/>
          </a:xfrm>
          <a:prstGeom prst="rect">
            <a:avLst/>
          </a:prstGeom>
        </p:spPr>
      </p:pic>
      <p:sp>
        <p:nvSpPr>
          <p:cNvPr id="362" name="TextBox 361">
            <a:extLst>
              <a:ext uri="{FF2B5EF4-FFF2-40B4-BE49-F238E27FC236}">
                <a16:creationId xmlns:a16="http://schemas.microsoft.com/office/drawing/2014/main" id="{C1279E08-18F1-94BD-8C83-798F861C28D2}"/>
              </a:ext>
            </a:extLst>
          </p:cNvPr>
          <p:cNvSpPr txBox="1"/>
          <p:nvPr/>
        </p:nvSpPr>
        <p:spPr>
          <a:xfrm>
            <a:off x="700432" y="5603484"/>
            <a:ext cx="2411904" cy="1531188"/>
          </a:xfrm>
          <a:prstGeom prst="rect">
            <a:avLst/>
          </a:prstGeom>
          <a:noFill/>
        </p:spPr>
        <p:txBody>
          <a:bodyPr wrap="square">
            <a:spAutoFit/>
          </a:bodyPr>
          <a:lstStyle/>
          <a:p>
            <a:pPr marL="171450" marR="0" lvl="0" indent="-171450" algn="l" defTabSz="914400" rtl="0" eaLnBrk="1" fontAlgn="base" latinLnBrk="0" hangingPunct="1">
              <a:lnSpc>
                <a:spcPct val="100000"/>
              </a:lnSpc>
              <a:spcBef>
                <a:spcPts val="0"/>
              </a:spcBef>
              <a:spcAft>
                <a:spcPts val="0"/>
              </a:spcAft>
              <a:buClrTx/>
              <a:buSzTx/>
              <a:buFont typeface="Wingdings" panose="05000000000000000000" pitchFamily="2" charset="2"/>
              <a:buChar char="ü"/>
              <a:tabLst/>
              <a:defRPr/>
            </a:pPr>
            <a:r>
              <a:rPr kumimoji="0" lang="en-US" sz="85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Validate your understanding of how AI/ML systems work by discussing with an AI SME </a:t>
            </a:r>
          </a:p>
          <a:p>
            <a:pPr marL="171450" marR="0" lvl="0" indent="-171450" algn="l" defTabSz="914400" rtl="0" eaLnBrk="1" fontAlgn="base" latinLnBrk="0" hangingPunct="1">
              <a:lnSpc>
                <a:spcPct val="100000"/>
              </a:lnSpc>
              <a:spcBef>
                <a:spcPts val="0"/>
              </a:spcBef>
              <a:spcAft>
                <a:spcPts val="0"/>
              </a:spcAft>
              <a:buClrTx/>
              <a:buSzTx/>
              <a:buFont typeface="Wingdings" panose="05000000000000000000" pitchFamily="2" charset="2"/>
              <a:buChar char="ü"/>
              <a:tabLst/>
              <a:defRPr/>
            </a:pPr>
            <a:r>
              <a:rPr kumimoji="0" lang="en-US" sz="85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Self-initiate additional research on AI related articles, books or online resources</a:t>
            </a:r>
          </a:p>
          <a:p>
            <a:pPr marL="171450" marR="0" lvl="0" indent="-171450" algn="l" defTabSz="914400" rtl="0" eaLnBrk="1" fontAlgn="base" latinLnBrk="0" hangingPunct="1">
              <a:lnSpc>
                <a:spcPct val="100000"/>
              </a:lnSpc>
              <a:spcBef>
                <a:spcPts val="0"/>
              </a:spcBef>
              <a:spcAft>
                <a:spcPts val="0"/>
              </a:spcAft>
              <a:buClrTx/>
              <a:buSzTx/>
              <a:buFont typeface="Wingdings" panose="05000000000000000000" pitchFamily="2" charset="2"/>
              <a:buChar char="ü"/>
              <a:tabLst/>
              <a:defRPr/>
            </a:pPr>
            <a:r>
              <a:rPr kumimoji="0" lang="en-US" sz="85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Shadow an AI SME colleague during OT of an AI system</a:t>
            </a:r>
          </a:p>
          <a:p>
            <a:pPr marL="171450" marR="0" lvl="0" indent="-171450" algn="l" defTabSz="914400" rtl="0" eaLnBrk="1" fontAlgn="base" latinLnBrk="0" hangingPunct="1">
              <a:lnSpc>
                <a:spcPct val="100000"/>
              </a:lnSpc>
              <a:spcBef>
                <a:spcPts val="0"/>
              </a:spcBef>
              <a:spcAft>
                <a:spcPts val="0"/>
              </a:spcAft>
              <a:buClrTx/>
              <a:buSzTx/>
              <a:buFont typeface="Wingdings" panose="05000000000000000000" pitchFamily="2" charset="2"/>
              <a:buChar char="ü"/>
              <a:tabLst/>
              <a:defRPr/>
            </a:pPr>
            <a:endParaRPr kumimoji="0" lang="en-US" sz="85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171450" marR="0" lvl="0" indent="-171450" algn="l" defTabSz="914400" rtl="0" eaLnBrk="1" fontAlgn="base" latinLnBrk="0" hangingPunct="1">
              <a:lnSpc>
                <a:spcPct val="100000"/>
              </a:lnSpc>
              <a:spcBef>
                <a:spcPts val="0"/>
              </a:spcBef>
              <a:spcAft>
                <a:spcPts val="0"/>
              </a:spcAft>
              <a:buClrTx/>
              <a:buSzTx/>
              <a:buFont typeface="Wingdings" panose="05000000000000000000" pitchFamily="2" charset="2"/>
              <a:buChar char="ü"/>
              <a:tabLst/>
              <a:defRPr/>
            </a:pPr>
            <a:endParaRPr kumimoji="0" lang="en-US" sz="85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85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63" name="TextBox 362">
            <a:extLst>
              <a:ext uri="{FF2B5EF4-FFF2-40B4-BE49-F238E27FC236}">
                <a16:creationId xmlns:a16="http://schemas.microsoft.com/office/drawing/2014/main" id="{88295DB5-6558-D55E-BDE1-B389103B89CF}"/>
              </a:ext>
            </a:extLst>
          </p:cNvPr>
          <p:cNvSpPr txBox="1"/>
          <p:nvPr/>
        </p:nvSpPr>
        <p:spPr>
          <a:xfrm>
            <a:off x="3470862" y="5530142"/>
            <a:ext cx="2285266" cy="1269578"/>
          </a:xfrm>
          <a:prstGeom prst="rect">
            <a:avLst/>
          </a:prstGeom>
          <a:noFill/>
        </p:spPr>
        <p:txBody>
          <a:bodyPr wrap="square">
            <a:spAutoFit/>
          </a:bodyPr>
          <a:lstStyle/>
          <a:p>
            <a:pPr marL="171450" marR="0" lvl="0" indent="-171450" algn="l" defTabSz="914400" rtl="0" eaLnBrk="1" fontAlgn="base" latinLnBrk="0" hangingPunct="1">
              <a:lnSpc>
                <a:spcPct val="100000"/>
              </a:lnSpc>
              <a:spcBef>
                <a:spcPts val="0"/>
              </a:spcBef>
              <a:spcAft>
                <a:spcPts val="0"/>
              </a:spcAft>
              <a:buClrTx/>
              <a:buSzTx/>
              <a:buFont typeface="Wingdings" panose="05000000000000000000" pitchFamily="2" charset="2"/>
              <a:buChar char="ü"/>
              <a:tabLst/>
              <a:defRPr/>
            </a:pPr>
            <a:r>
              <a:rPr kumimoji="0" lang="en-US" sz="85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Write a white paper or give a presentation on best practices for AI/ML T&amp;E validation and verification that could assist the T&amp;E enterprise </a:t>
            </a:r>
          </a:p>
          <a:p>
            <a:pPr marL="171450" marR="0" lvl="0" indent="-171450" algn="l" defTabSz="914400" rtl="0" eaLnBrk="1" fontAlgn="base" latinLnBrk="0" hangingPunct="1">
              <a:lnSpc>
                <a:spcPct val="100000"/>
              </a:lnSpc>
              <a:spcBef>
                <a:spcPts val="0"/>
              </a:spcBef>
              <a:spcAft>
                <a:spcPts val="0"/>
              </a:spcAft>
              <a:buClrTx/>
              <a:buSzTx/>
              <a:buFont typeface="Wingdings" panose="05000000000000000000" pitchFamily="2" charset="2"/>
              <a:buChar char="ü"/>
              <a:tabLst/>
              <a:defRPr/>
            </a:pPr>
            <a:r>
              <a:rPr kumimoji="0" lang="en-US" sz="85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Identify a use case where AI can be incorporated into T&amp;E and present it to a recognized AI expert</a:t>
            </a:r>
          </a:p>
          <a:p>
            <a:pPr marL="171450" marR="0" lvl="0" indent="-171450" algn="l" defTabSz="914400" rtl="0" eaLnBrk="1" fontAlgn="base" latinLnBrk="0" hangingPunct="1">
              <a:lnSpc>
                <a:spcPct val="100000"/>
              </a:lnSpc>
              <a:spcBef>
                <a:spcPts val="0"/>
              </a:spcBef>
              <a:spcAft>
                <a:spcPts val="0"/>
              </a:spcAft>
              <a:buClrTx/>
              <a:buSzTx/>
              <a:buFont typeface="Wingdings" panose="05000000000000000000" pitchFamily="2" charset="2"/>
              <a:buChar char="ü"/>
              <a:tabLst/>
              <a:defRPr/>
            </a:pPr>
            <a:r>
              <a:rPr kumimoji="0" lang="en-US" sz="85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Observe an OT event of an AI-enabled system/autonomous system </a:t>
            </a:r>
          </a:p>
        </p:txBody>
      </p:sp>
      <p:sp>
        <p:nvSpPr>
          <p:cNvPr id="364" name="TextBox 363">
            <a:extLst>
              <a:ext uri="{FF2B5EF4-FFF2-40B4-BE49-F238E27FC236}">
                <a16:creationId xmlns:a16="http://schemas.microsoft.com/office/drawing/2014/main" id="{2868A923-DA97-82A8-1DCF-C070987EDD42}"/>
              </a:ext>
            </a:extLst>
          </p:cNvPr>
          <p:cNvSpPr txBox="1"/>
          <p:nvPr/>
        </p:nvSpPr>
        <p:spPr>
          <a:xfrm>
            <a:off x="6163186" y="5620083"/>
            <a:ext cx="2435971" cy="1138773"/>
          </a:xfrm>
          <a:prstGeom prst="rect">
            <a:avLst/>
          </a:prstGeom>
          <a:noFill/>
        </p:spPr>
        <p:txBody>
          <a:bodyPr wrap="square">
            <a:spAutoFit/>
          </a:bodyPr>
          <a:lstStyle/>
          <a:p>
            <a:pPr marL="171450" marR="0" lvl="0" indent="-171450" algn="l" defTabSz="914400" rtl="0" eaLnBrk="1" fontAlgn="base" latinLnBrk="0" hangingPunct="1">
              <a:lnSpc>
                <a:spcPct val="100000"/>
              </a:lnSpc>
              <a:spcBef>
                <a:spcPts val="0"/>
              </a:spcBef>
              <a:spcAft>
                <a:spcPts val="0"/>
              </a:spcAft>
              <a:buClrTx/>
              <a:buSzTx/>
              <a:buFont typeface="Wingdings" panose="05000000000000000000" pitchFamily="2" charset="2"/>
              <a:buChar char="ü"/>
              <a:tabLst/>
              <a:defRPr/>
            </a:pPr>
            <a:r>
              <a:rPr kumimoji="0" lang="en-US" sz="85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Participate on a WIPT that conducts V&amp;V of a trained AI/ML model</a:t>
            </a:r>
          </a:p>
          <a:p>
            <a:pPr marL="171450" marR="0" lvl="0" indent="-171450" algn="l" defTabSz="914400" rtl="0" eaLnBrk="1" fontAlgn="base" latinLnBrk="0" hangingPunct="1">
              <a:lnSpc>
                <a:spcPct val="100000"/>
              </a:lnSpc>
              <a:spcBef>
                <a:spcPts val="0"/>
              </a:spcBef>
              <a:spcAft>
                <a:spcPts val="0"/>
              </a:spcAft>
              <a:buClrTx/>
              <a:buSzTx/>
              <a:buFont typeface="Wingdings" panose="05000000000000000000" pitchFamily="2" charset="2"/>
              <a:buChar char="ü"/>
              <a:tabLst/>
              <a:defRPr/>
            </a:pPr>
            <a:r>
              <a:rPr kumimoji="0" lang="en-US" sz="85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Teach the basics of developing an AI/ML model to a colleague  </a:t>
            </a:r>
          </a:p>
          <a:p>
            <a:pPr marL="171450" marR="0" lvl="0" indent="-171450" algn="l" defTabSz="914400" rtl="0" eaLnBrk="1" fontAlgn="base" latinLnBrk="0" hangingPunct="1">
              <a:lnSpc>
                <a:spcPct val="100000"/>
              </a:lnSpc>
              <a:spcBef>
                <a:spcPts val="0"/>
              </a:spcBef>
              <a:spcAft>
                <a:spcPts val="0"/>
              </a:spcAft>
              <a:buClrTx/>
              <a:buSzTx/>
              <a:buFont typeface="Wingdings" panose="05000000000000000000" pitchFamily="2" charset="2"/>
              <a:buChar char="ü"/>
              <a:tabLst/>
              <a:defRPr/>
            </a:pPr>
            <a:r>
              <a:rPr kumimoji="0" lang="en-US" sz="85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Review an operational test plan of an AI/ML system in order to shape test strategies and test plans</a:t>
            </a:r>
          </a:p>
          <a:p>
            <a:pPr marL="171450" marR="0" lvl="0" indent="-171450" algn="l" defTabSz="914400" rtl="0" eaLnBrk="1" fontAlgn="base" latinLnBrk="0" hangingPunct="1">
              <a:lnSpc>
                <a:spcPct val="100000"/>
              </a:lnSpc>
              <a:spcBef>
                <a:spcPts val="0"/>
              </a:spcBef>
              <a:spcAft>
                <a:spcPts val="0"/>
              </a:spcAft>
              <a:buClrTx/>
              <a:buSzTx/>
              <a:buFont typeface="Wingdings" panose="05000000000000000000" pitchFamily="2" charset="2"/>
              <a:buChar char="ü"/>
              <a:tabLst/>
              <a:defRPr/>
            </a:pPr>
            <a:r>
              <a:rPr kumimoji="0" lang="en-US" sz="85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Collaborate with SIPET on AI initiatives </a:t>
            </a:r>
          </a:p>
        </p:txBody>
      </p:sp>
      <p:sp>
        <p:nvSpPr>
          <p:cNvPr id="365" name="TextBox 364">
            <a:extLst>
              <a:ext uri="{FF2B5EF4-FFF2-40B4-BE49-F238E27FC236}">
                <a16:creationId xmlns:a16="http://schemas.microsoft.com/office/drawing/2014/main" id="{800E9EB1-1E56-ACB8-6824-A2668BCE54E2}"/>
              </a:ext>
            </a:extLst>
          </p:cNvPr>
          <p:cNvSpPr txBox="1"/>
          <p:nvPr/>
        </p:nvSpPr>
        <p:spPr>
          <a:xfrm>
            <a:off x="8995376" y="5620083"/>
            <a:ext cx="2409204" cy="1277273"/>
          </a:xfrm>
          <a:prstGeom prst="rect">
            <a:avLst/>
          </a:prstGeom>
          <a:noFill/>
        </p:spPr>
        <p:txBody>
          <a:bodyPr wrap="square">
            <a:spAutoFit/>
          </a:bodyPr>
          <a:lstStyle/>
          <a:p>
            <a:pPr marL="171450" marR="0" lvl="0" indent="-171450" algn="l" defTabSz="914400" rtl="0" eaLnBrk="1" fontAlgn="base" latinLnBrk="0" hangingPunct="1">
              <a:lnSpc>
                <a:spcPct val="100000"/>
              </a:lnSpc>
              <a:spcBef>
                <a:spcPts val="0"/>
              </a:spcBef>
              <a:spcAft>
                <a:spcPts val="0"/>
              </a:spcAft>
              <a:buClrTx/>
              <a:buSzTx/>
              <a:buFont typeface="Wingdings" panose="05000000000000000000" pitchFamily="2" charset="2"/>
              <a:buChar char="ü"/>
              <a:tabLst/>
              <a:defRPr/>
            </a:pPr>
            <a:r>
              <a:rPr kumimoji="0" lang="en-US" sz="85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Give a class to colleagues on how to evaluate a TEMP for an AI/ML system </a:t>
            </a:r>
          </a:p>
          <a:p>
            <a:pPr marL="171450" marR="0" lvl="0" indent="-171450" algn="l" defTabSz="914400" rtl="0" eaLnBrk="1" fontAlgn="base" latinLnBrk="0" hangingPunct="1">
              <a:lnSpc>
                <a:spcPct val="100000"/>
              </a:lnSpc>
              <a:spcBef>
                <a:spcPts val="0"/>
              </a:spcBef>
              <a:spcAft>
                <a:spcPts val="0"/>
              </a:spcAft>
              <a:buClrTx/>
              <a:buSzTx/>
              <a:buFont typeface="Wingdings" panose="05000000000000000000" pitchFamily="2" charset="2"/>
              <a:buChar char="ü"/>
              <a:tabLst/>
              <a:defRPr/>
            </a:pPr>
            <a:r>
              <a:rPr kumimoji="0" lang="en-US" sz="85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Act as the final reviewer of a report for an AI/ML system </a:t>
            </a:r>
          </a:p>
          <a:p>
            <a:pPr marL="171450" marR="0" lvl="0" indent="-171450" algn="l" defTabSz="914400" rtl="0" eaLnBrk="1" fontAlgn="base" latinLnBrk="0" hangingPunct="1">
              <a:lnSpc>
                <a:spcPct val="100000"/>
              </a:lnSpc>
              <a:spcBef>
                <a:spcPts val="0"/>
              </a:spcBef>
              <a:spcAft>
                <a:spcPts val="0"/>
              </a:spcAft>
              <a:buClrTx/>
              <a:buSzTx/>
              <a:buFont typeface="Wingdings" panose="05000000000000000000" pitchFamily="2" charset="2"/>
              <a:buChar char="ü"/>
              <a:tabLst/>
              <a:defRPr/>
            </a:pPr>
            <a:r>
              <a:rPr kumimoji="0" lang="en-US" sz="85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Review DOT&amp;E AI/ML learning opportunities and make recommendations to decision makers on areas for improvement </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85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89" name="Rectangle 288">
            <a:extLst>
              <a:ext uri="{FF2B5EF4-FFF2-40B4-BE49-F238E27FC236}">
                <a16:creationId xmlns:a16="http://schemas.microsoft.com/office/drawing/2014/main" id="{8D76890C-1593-AB2C-D2A7-1F030565C199}"/>
              </a:ext>
            </a:extLst>
          </p:cNvPr>
          <p:cNvSpPr/>
          <p:nvPr/>
        </p:nvSpPr>
        <p:spPr bwMode="gray">
          <a:xfrm>
            <a:off x="0" y="-556"/>
            <a:ext cx="12192000" cy="724271"/>
          </a:xfrm>
          <a:prstGeom prst="rect">
            <a:avLst/>
          </a:prstGeom>
          <a:solidFill>
            <a:srgbClr val="1E3864"/>
          </a:solidFill>
          <a:ln w="19050" algn="ctr">
            <a:noFill/>
            <a:miter lim="800000"/>
            <a:headEnd/>
            <a:tailEnd/>
          </a:ln>
          <a:effectLst>
            <a:outerShdw blurRad="50800" dist="38100" dir="2700000" algn="tl" rotWithShape="0">
              <a:prstClr val="black">
                <a:alpha val="40000"/>
              </a:prstClr>
            </a:outerShdw>
          </a:effectLst>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en-US" sz="800" b="1" i="0" u="none" strike="noStrike" kern="1200" cap="none" spc="0" normalizeH="0" baseline="0" noProof="0">
              <a:ln>
                <a:noFill/>
              </a:ln>
              <a:solidFill>
                <a:prstClr val="white"/>
              </a:solidFill>
              <a:effectLst/>
              <a:uLnTx/>
              <a:uFillTx/>
              <a:latin typeface="Arial" panose="020B0604020202020204"/>
              <a:ea typeface="+mn-ea"/>
              <a:cs typeface="+mn-cs"/>
            </a:endParaRPr>
          </a:p>
        </p:txBody>
      </p:sp>
      <p:cxnSp>
        <p:nvCxnSpPr>
          <p:cNvPr id="24" name="Straight Connector 23">
            <a:extLst>
              <a:ext uri="{FF2B5EF4-FFF2-40B4-BE49-F238E27FC236}">
                <a16:creationId xmlns:a16="http://schemas.microsoft.com/office/drawing/2014/main" id="{3821B600-9A5B-45E4-51D5-A30F4F9CAFD2}"/>
              </a:ext>
            </a:extLst>
          </p:cNvPr>
          <p:cNvCxnSpPr>
            <a:cxnSpLocks/>
          </p:cNvCxnSpPr>
          <p:nvPr/>
        </p:nvCxnSpPr>
        <p:spPr>
          <a:xfrm>
            <a:off x="3273730" y="1365456"/>
            <a:ext cx="0" cy="5484711"/>
          </a:xfrm>
          <a:prstGeom prst="line">
            <a:avLst/>
          </a:prstGeom>
          <a:ln w="19050">
            <a:solidFill>
              <a:schemeClr val="bg2">
                <a:alpha val="40000"/>
              </a:schemeClr>
            </a:solidFill>
            <a:prstDash val="lgDash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6CD807D-CE4E-4E2D-9287-9EC29696C54D}"/>
              </a:ext>
            </a:extLst>
          </p:cNvPr>
          <p:cNvCxnSpPr>
            <a:cxnSpLocks/>
          </p:cNvCxnSpPr>
          <p:nvPr/>
        </p:nvCxnSpPr>
        <p:spPr>
          <a:xfrm>
            <a:off x="6042550" y="1365456"/>
            <a:ext cx="0" cy="5492544"/>
          </a:xfrm>
          <a:prstGeom prst="line">
            <a:avLst/>
          </a:prstGeom>
          <a:ln w="19050">
            <a:solidFill>
              <a:schemeClr val="bg2">
                <a:alpha val="40000"/>
              </a:schemeClr>
            </a:solidFill>
            <a:prstDash val="lgDash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D70362A-3F67-E298-E76A-18988A0E327A}"/>
              </a:ext>
            </a:extLst>
          </p:cNvPr>
          <p:cNvCxnSpPr>
            <a:cxnSpLocks/>
          </p:cNvCxnSpPr>
          <p:nvPr/>
        </p:nvCxnSpPr>
        <p:spPr>
          <a:xfrm>
            <a:off x="8736323" y="1333037"/>
            <a:ext cx="0" cy="5524963"/>
          </a:xfrm>
          <a:prstGeom prst="line">
            <a:avLst/>
          </a:prstGeom>
          <a:ln w="19050">
            <a:solidFill>
              <a:schemeClr val="bg2">
                <a:alpha val="40000"/>
              </a:schemeClr>
            </a:solidFill>
            <a:prstDash val="lgDashDot"/>
          </a:ln>
        </p:spPr>
        <p:style>
          <a:lnRef idx="1">
            <a:schemeClr val="accent1"/>
          </a:lnRef>
          <a:fillRef idx="0">
            <a:schemeClr val="accent1"/>
          </a:fillRef>
          <a:effectRef idx="0">
            <a:schemeClr val="accent1"/>
          </a:effectRef>
          <a:fontRef idx="minor">
            <a:schemeClr val="tx1"/>
          </a:fontRef>
        </p:style>
      </p:cxnSp>
      <p:grpSp>
        <p:nvGrpSpPr>
          <p:cNvPr id="153" name="Group 152">
            <a:extLst>
              <a:ext uri="{FF2B5EF4-FFF2-40B4-BE49-F238E27FC236}">
                <a16:creationId xmlns:a16="http://schemas.microsoft.com/office/drawing/2014/main" id="{BEE058E0-936E-C0BE-5378-EED1C3E29752}"/>
              </a:ext>
            </a:extLst>
          </p:cNvPr>
          <p:cNvGrpSpPr/>
          <p:nvPr/>
        </p:nvGrpSpPr>
        <p:grpSpPr>
          <a:xfrm>
            <a:off x="110746" y="2387857"/>
            <a:ext cx="11897175" cy="2778411"/>
            <a:chOff x="110744" y="2361354"/>
            <a:chExt cx="11973916" cy="2759452"/>
          </a:xfrm>
        </p:grpSpPr>
        <p:sp>
          <p:nvSpPr>
            <p:cNvPr id="90" name="Rectangle: Rounded Corners 89">
              <a:extLst>
                <a:ext uri="{FF2B5EF4-FFF2-40B4-BE49-F238E27FC236}">
                  <a16:creationId xmlns:a16="http://schemas.microsoft.com/office/drawing/2014/main" id="{3CC2F12A-7FA0-CAA9-1762-38439BC82687}"/>
                </a:ext>
              </a:extLst>
            </p:cNvPr>
            <p:cNvSpPr/>
            <p:nvPr/>
          </p:nvSpPr>
          <p:spPr bwMode="gray">
            <a:xfrm>
              <a:off x="1630247" y="3811427"/>
              <a:ext cx="52174" cy="473053"/>
            </a:xfrm>
            <a:prstGeom prst="roundRect">
              <a:avLst/>
            </a:prstGeom>
            <a:solidFill>
              <a:schemeClr val="bg1">
                <a:lumMod val="85000"/>
              </a:schemeClr>
            </a:solidFill>
            <a:ln w="19050" algn="ctr">
              <a:noFill/>
              <a:miter lim="800000"/>
              <a:headEnd/>
              <a:tailE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en-US" sz="8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88" name="Rectangle: Rounded Corners 87">
              <a:extLst>
                <a:ext uri="{FF2B5EF4-FFF2-40B4-BE49-F238E27FC236}">
                  <a16:creationId xmlns:a16="http://schemas.microsoft.com/office/drawing/2014/main" id="{6462F250-F998-A162-12A3-38FC84D2101F}"/>
                </a:ext>
              </a:extLst>
            </p:cNvPr>
            <p:cNvSpPr/>
            <p:nvPr/>
          </p:nvSpPr>
          <p:spPr bwMode="gray">
            <a:xfrm>
              <a:off x="1849558" y="3274422"/>
              <a:ext cx="52174" cy="473053"/>
            </a:xfrm>
            <a:prstGeom prst="roundRect">
              <a:avLst/>
            </a:prstGeom>
            <a:solidFill>
              <a:schemeClr val="bg1">
                <a:lumMod val="85000"/>
              </a:schemeClr>
            </a:solidFill>
            <a:ln w="19050" algn="ctr">
              <a:noFill/>
              <a:miter lim="800000"/>
              <a:headEnd/>
              <a:tailE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en-US" sz="8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3" name="Rectangle: Rounded Corners 22">
              <a:extLst>
                <a:ext uri="{FF2B5EF4-FFF2-40B4-BE49-F238E27FC236}">
                  <a16:creationId xmlns:a16="http://schemas.microsoft.com/office/drawing/2014/main" id="{9BA77C41-731A-531E-6A82-990FE95FC9F6}"/>
                </a:ext>
              </a:extLst>
            </p:cNvPr>
            <p:cNvSpPr/>
            <p:nvPr/>
          </p:nvSpPr>
          <p:spPr bwMode="gray">
            <a:xfrm>
              <a:off x="2141866" y="3744046"/>
              <a:ext cx="45719" cy="706725"/>
            </a:xfrm>
            <a:prstGeom prst="roundRect">
              <a:avLst/>
            </a:prstGeom>
            <a:solidFill>
              <a:schemeClr val="bg1">
                <a:lumMod val="85000"/>
              </a:schemeClr>
            </a:solidFill>
            <a:ln w="19050" algn="ctr">
              <a:noFill/>
              <a:miter lim="800000"/>
              <a:headEnd/>
              <a:tailE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en-US" sz="8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5" name="Rectangle: Rounded Corners 4">
              <a:extLst>
                <a:ext uri="{FF2B5EF4-FFF2-40B4-BE49-F238E27FC236}">
                  <a16:creationId xmlns:a16="http://schemas.microsoft.com/office/drawing/2014/main" id="{29084D4C-536F-3993-1371-51E54BD76E67}"/>
                </a:ext>
              </a:extLst>
            </p:cNvPr>
            <p:cNvSpPr/>
            <p:nvPr/>
          </p:nvSpPr>
          <p:spPr bwMode="gray">
            <a:xfrm>
              <a:off x="7032865" y="3327380"/>
              <a:ext cx="57205" cy="331230"/>
            </a:xfrm>
            <a:prstGeom prst="roundRect">
              <a:avLst/>
            </a:prstGeom>
            <a:solidFill>
              <a:schemeClr val="bg1">
                <a:lumMod val="85000"/>
              </a:schemeClr>
            </a:solidFill>
            <a:ln w="19050" algn="ctr">
              <a:noFill/>
              <a:miter lim="800000"/>
              <a:headEnd/>
              <a:tailE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en-US" sz="8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 name="Rectangle: Rounded Corners 8">
              <a:extLst>
                <a:ext uri="{FF2B5EF4-FFF2-40B4-BE49-F238E27FC236}">
                  <a16:creationId xmlns:a16="http://schemas.microsoft.com/office/drawing/2014/main" id="{118BA7CF-D4EA-9939-14CF-05D2B66E34F1}"/>
                </a:ext>
              </a:extLst>
            </p:cNvPr>
            <p:cNvSpPr/>
            <p:nvPr/>
          </p:nvSpPr>
          <p:spPr bwMode="gray">
            <a:xfrm>
              <a:off x="10591677" y="4095321"/>
              <a:ext cx="46014" cy="655410"/>
            </a:xfrm>
            <a:prstGeom prst="roundRect">
              <a:avLst/>
            </a:prstGeom>
            <a:solidFill>
              <a:schemeClr val="bg1">
                <a:lumMod val="85000"/>
              </a:schemeClr>
            </a:solidFill>
            <a:ln w="19050" algn="ctr">
              <a:noFill/>
              <a:miter lim="800000"/>
              <a:headEnd/>
              <a:tailE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en-US" sz="8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60" name="Rectangle: Rounded Corners 359">
              <a:extLst>
                <a:ext uri="{FF2B5EF4-FFF2-40B4-BE49-F238E27FC236}">
                  <a16:creationId xmlns:a16="http://schemas.microsoft.com/office/drawing/2014/main" id="{8E037302-D9CA-D999-FAE8-844DA6F85441}"/>
                </a:ext>
              </a:extLst>
            </p:cNvPr>
            <p:cNvSpPr/>
            <p:nvPr/>
          </p:nvSpPr>
          <p:spPr bwMode="gray">
            <a:xfrm>
              <a:off x="9493724" y="2973821"/>
              <a:ext cx="52174" cy="473053"/>
            </a:xfrm>
            <a:prstGeom prst="roundRect">
              <a:avLst/>
            </a:prstGeom>
            <a:solidFill>
              <a:schemeClr val="bg1">
                <a:lumMod val="85000"/>
              </a:schemeClr>
            </a:solidFill>
            <a:ln w="19050" algn="ctr">
              <a:noFill/>
              <a:miter lim="800000"/>
              <a:headEnd/>
              <a:tailE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en-US" sz="8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58" name="Rectangle: Rounded Corners 357">
              <a:extLst>
                <a:ext uri="{FF2B5EF4-FFF2-40B4-BE49-F238E27FC236}">
                  <a16:creationId xmlns:a16="http://schemas.microsoft.com/office/drawing/2014/main" id="{CD928344-3439-2697-F0A7-F5D8CA81E7C0}"/>
                </a:ext>
              </a:extLst>
            </p:cNvPr>
            <p:cNvSpPr/>
            <p:nvPr/>
          </p:nvSpPr>
          <p:spPr bwMode="gray">
            <a:xfrm>
              <a:off x="2511662" y="2858218"/>
              <a:ext cx="45719" cy="706725"/>
            </a:xfrm>
            <a:prstGeom prst="roundRect">
              <a:avLst/>
            </a:prstGeom>
            <a:solidFill>
              <a:schemeClr val="bg1">
                <a:lumMod val="85000"/>
              </a:schemeClr>
            </a:solidFill>
            <a:ln w="19050" algn="ctr">
              <a:noFill/>
              <a:miter lim="800000"/>
              <a:headEnd/>
              <a:tailE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en-US" sz="8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54" name="Rectangle: Rounded Corners 353">
              <a:extLst>
                <a:ext uri="{FF2B5EF4-FFF2-40B4-BE49-F238E27FC236}">
                  <a16:creationId xmlns:a16="http://schemas.microsoft.com/office/drawing/2014/main" id="{93A4502B-2000-BD43-7A68-4CEDF3A70AB2}"/>
                </a:ext>
              </a:extLst>
            </p:cNvPr>
            <p:cNvSpPr/>
            <p:nvPr/>
          </p:nvSpPr>
          <p:spPr bwMode="gray">
            <a:xfrm>
              <a:off x="9421180" y="3446874"/>
              <a:ext cx="52174" cy="473053"/>
            </a:xfrm>
            <a:prstGeom prst="roundRect">
              <a:avLst/>
            </a:prstGeom>
            <a:solidFill>
              <a:schemeClr val="bg1">
                <a:lumMod val="85000"/>
              </a:schemeClr>
            </a:solidFill>
            <a:ln w="19050" algn="ctr">
              <a:noFill/>
              <a:miter lim="800000"/>
              <a:headEnd/>
              <a:tailE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en-US" sz="8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53" name="Rectangle: Rounded Corners 352">
              <a:extLst>
                <a:ext uri="{FF2B5EF4-FFF2-40B4-BE49-F238E27FC236}">
                  <a16:creationId xmlns:a16="http://schemas.microsoft.com/office/drawing/2014/main" id="{7CE4D98E-6321-4512-A9D3-DDDAF39AFBE0}"/>
                </a:ext>
              </a:extLst>
            </p:cNvPr>
            <p:cNvSpPr/>
            <p:nvPr/>
          </p:nvSpPr>
          <p:spPr bwMode="gray">
            <a:xfrm>
              <a:off x="8170838" y="3336808"/>
              <a:ext cx="52174" cy="473053"/>
            </a:xfrm>
            <a:prstGeom prst="roundRect">
              <a:avLst/>
            </a:prstGeom>
            <a:solidFill>
              <a:schemeClr val="bg1">
                <a:lumMod val="85000"/>
              </a:schemeClr>
            </a:solidFill>
            <a:ln w="19050" algn="ctr">
              <a:noFill/>
              <a:miter lim="800000"/>
              <a:headEnd/>
              <a:tailE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en-US" sz="8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52" name="Rectangle: Rounded Corners 351">
              <a:extLst>
                <a:ext uri="{FF2B5EF4-FFF2-40B4-BE49-F238E27FC236}">
                  <a16:creationId xmlns:a16="http://schemas.microsoft.com/office/drawing/2014/main" id="{A71B24CF-96AC-54FC-33FA-CBB0C1905D9C}"/>
                </a:ext>
              </a:extLst>
            </p:cNvPr>
            <p:cNvSpPr/>
            <p:nvPr/>
          </p:nvSpPr>
          <p:spPr bwMode="gray">
            <a:xfrm>
              <a:off x="6838079" y="3722970"/>
              <a:ext cx="45719" cy="631539"/>
            </a:xfrm>
            <a:prstGeom prst="roundRect">
              <a:avLst/>
            </a:prstGeom>
            <a:solidFill>
              <a:schemeClr val="bg1">
                <a:lumMod val="85000"/>
              </a:schemeClr>
            </a:solidFill>
            <a:ln w="19050" algn="ctr">
              <a:noFill/>
              <a:miter lim="800000"/>
              <a:headEnd/>
              <a:tailE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en-US" sz="8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51" name="Rectangle: Rounded Corners 350">
              <a:extLst>
                <a:ext uri="{FF2B5EF4-FFF2-40B4-BE49-F238E27FC236}">
                  <a16:creationId xmlns:a16="http://schemas.microsoft.com/office/drawing/2014/main" id="{7440BF53-BF6C-A4E7-4508-366815EC7D69}"/>
                </a:ext>
              </a:extLst>
            </p:cNvPr>
            <p:cNvSpPr/>
            <p:nvPr/>
          </p:nvSpPr>
          <p:spPr bwMode="gray">
            <a:xfrm>
              <a:off x="10357127" y="3180194"/>
              <a:ext cx="45719" cy="841229"/>
            </a:xfrm>
            <a:prstGeom prst="roundRect">
              <a:avLst/>
            </a:prstGeom>
            <a:solidFill>
              <a:schemeClr val="bg1">
                <a:lumMod val="85000"/>
              </a:schemeClr>
            </a:solidFill>
            <a:ln w="19050" algn="ctr">
              <a:noFill/>
              <a:miter lim="800000"/>
              <a:headEnd/>
              <a:tailE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en-US" sz="8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50" name="Rectangle: Rounded Corners 349">
              <a:extLst>
                <a:ext uri="{FF2B5EF4-FFF2-40B4-BE49-F238E27FC236}">
                  <a16:creationId xmlns:a16="http://schemas.microsoft.com/office/drawing/2014/main" id="{772262FF-917C-38D9-538E-1BE613033FAC}"/>
                </a:ext>
              </a:extLst>
            </p:cNvPr>
            <p:cNvSpPr/>
            <p:nvPr/>
          </p:nvSpPr>
          <p:spPr bwMode="gray">
            <a:xfrm>
              <a:off x="7929589" y="2684122"/>
              <a:ext cx="45719" cy="663990"/>
            </a:xfrm>
            <a:prstGeom prst="roundRect">
              <a:avLst/>
            </a:prstGeom>
            <a:solidFill>
              <a:schemeClr val="bg1">
                <a:lumMod val="85000"/>
              </a:schemeClr>
            </a:solidFill>
            <a:ln w="19050" algn="ctr">
              <a:noFill/>
              <a:miter lim="800000"/>
              <a:headEnd/>
              <a:tailE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en-US" sz="8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49" name="Rectangle: Rounded Corners 348">
              <a:extLst>
                <a:ext uri="{FF2B5EF4-FFF2-40B4-BE49-F238E27FC236}">
                  <a16:creationId xmlns:a16="http://schemas.microsoft.com/office/drawing/2014/main" id="{1151EB28-1077-6960-E190-C92B51CDECCB}"/>
                </a:ext>
              </a:extLst>
            </p:cNvPr>
            <p:cNvSpPr/>
            <p:nvPr/>
          </p:nvSpPr>
          <p:spPr bwMode="gray">
            <a:xfrm>
              <a:off x="6328418" y="2786172"/>
              <a:ext cx="45719" cy="1022943"/>
            </a:xfrm>
            <a:prstGeom prst="roundRect">
              <a:avLst/>
            </a:prstGeom>
            <a:solidFill>
              <a:schemeClr val="bg1">
                <a:lumMod val="85000"/>
              </a:schemeClr>
            </a:solidFill>
            <a:ln w="19050" algn="ctr">
              <a:noFill/>
              <a:miter lim="800000"/>
              <a:headEnd/>
              <a:tailE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en-US" sz="8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72" name="Rectangle 71">
              <a:extLst>
                <a:ext uri="{FF2B5EF4-FFF2-40B4-BE49-F238E27FC236}">
                  <a16:creationId xmlns:a16="http://schemas.microsoft.com/office/drawing/2014/main" id="{65F736D4-D5E6-51E7-C5A1-20A07AF79B9D}"/>
                </a:ext>
              </a:extLst>
            </p:cNvPr>
            <p:cNvSpPr/>
            <p:nvPr/>
          </p:nvSpPr>
          <p:spPr bwMode="gray">
            <a:xfrm>
              <a:off x="11455859" y="4156524"/>
              <a:ext cx="121953" cy="359411"/>
            </a:xfrm>
            <a:prstGeom prst="rect">
              <a:avLst/>
            </a:prstGeom>
            <a:solidFill>
              <a:schemeClr val="accent1"/>
            </a:solidFill>
            <a:ln w="19050" algn="ctr">
              <a:noFill/>
              <a:miter lim="800000"/>
              <a:headEnd/>
              <a:tailEnd/>
            </a:ln>
            <a:effectLst>
              <a:outerShdw blurRad="50800" dist="38100" dir="10800000" algn="r" rotWithShape="0">
                <a:prstClr val="black">
                  <a:alpha val="40000"/>
                </a:prstClr>
              </a:outerShdw>
            </a:effectLst>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en-US" sz="8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22" name="Rectangle: Rounded Corners 321">
              <a:extLst>
                <a:ext uri="{FF2B5EF4-FFF2-40B4-BE49-F238E27FC236}">
                  <a16:creationId xmlns:a16="http://schemas.microsoft.com/office/drawing/2014/main" id="{45A0DC44-EF05-A2F7-FBAF-F2521E049094}"/>
                </a:ext>
              </a:extLst>
            </p:cNvPr>
            <p:cNvSpPr/>
            <p:nvPr/>
          </p:nvSpPr>
          <p:spPr bwMode="gray">
            <a:xfrm>
              <a:off x="3994435" y="3409370"/>
              <a:ext cx="45719" cy="982881"/>
            </a:xfrm>
            <a:prstGeom prst="roundRect">
              <a:avLst/>
            </a:prstGeom>
            <a:solidFill>
              <a:schemeClr val="bg1">
                <a:lumMod val="85000"/>
              </a:schemeClr>
            </a:solidFill>
            <a:ln w="19050" algn="ctr">
              <a:noFill/>
              <a:miter lim="800000"/>
              <a:headEnd/>
              <a:tailE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en-US" sz="8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21" name="Rectangle: Rounded Corners 320">
              <a:extLst>
                <a:ext uri="{FF2B5EF4-FFF2-40B4-BE49-F238E27FC236}">
                  <a16:creationId xmlns:a16="http://schemas.microsoft.com/office/drawing/2014/main" id="{D2A30565-17A9-7A54-EA2F-A799A7792FB8}"/>
                </a:ext>
              </a:extLst>
            </p:cNvPr>
            <p:cNvSpPr/>
            <p:nvPr/>
          </p:nvSpPr>
          <p:spPr bwMode="gray">
            <a:xfrm>
              <a:off x="3339434" y="4156524"/>
              <a:ext cx="1374249" cy="719540"/>
            </a:xfrm>
            <a:prstGeom prst="roundRect">
              <a:avLst/>
            </a:prstGeom>
            <a:solidFill>
              <a:schemeClr val="bg1">
                <a:lumMod val="95000"/>
              </a:schemeClr>
            </a:solidFill>
            <a:ln w="19050" algn="ctr">
              <a:noFill/>
              <a:miter lim="800000"/>
              <a:headEnd/>
              <a:tailE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en-US" sz="8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99" name="Rectangle: Rounded Corners 298">
              <a:extLst>
                <a:ext uri="{FF2B5EF4-FFF2-40B4-BE49-F238E27FC236}">
                  <a16:creationId xmlns:a16="http://schemas.microsoft.com/office/drawing/2014/main" id="{87F5F3A4-F4F2-3049-CBC2-B32F6180632C}"/>
                </a:ext>
              </a:extLst>
            </p:cNvPr>
            <p:cNvSpPr/>
            <p:nvPr/>
          </p:nvSpPr>
          <p:spPr bwMode="gray">
            <a:xfrm>
              <a:off x="5330191" y="3344380"/>
              <a:ext cx="52174" cy="473053"/>
            </a:xfrm>
            <a:prstGeom prst="roundRect">
              <a:avLst/>
            </a:prstGeom>
            <a:solidFill>
              <a:schemeClr val="bg1">
                <a:lumMod val="85000"/>
              </a:schemeClr>
            </a:solidFill>
            <a:ln w="19050" algn="ctr">
              <a:noFill/>
              <a:miter lim="800000"/>
              <a:headEnd/>
              <a:tailE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en-US" sz="8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97" name="Rectangle: Rounded Corners 296">
              <a:extLst>
                <a:ext uri="{FF2B5EF4-FFF2-40B4-BE49-F238E27FC236}">
                  <a16:creationId xmlns:a16="http://schemas.microsoft.com/office/drawing/2014/main" id="{BB029DD4-C711-5D12-CA10-D5C6C46D73EF}"/>
                </a:ext>
              </a:extLst>
            </p:cNvPr>
            <p:cNvSpPr/>
            <p:nvPr/>
          </p:nvSpPr>
          <p:spPr bwMode="gray">
            <a:xfrm>
              <a:off x="5410788" y="3820291"/>
              <a:ext cx="52174" cy="473053"/>
            </a:xfrm>
            <a:prstGeom prst="roundRect">
              <a:avLst/>
            </a:prstGeom>
            <a:solidFill>
              <a:schemeClr val="bg1">
                <a:lumMod val="85000"/>
              </a:schemeClr>
            </a:solidFill>
            <a:ln w="19050" algn="ctr">
              <a:noFill/>
              <a:miter lim="800000"/>
              <a:headEnd/>
              <a:tailE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en-US" sz="8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96" name="Rectangle: Rounded Corners 295">
              <a:extLst>
                <a:ext uri="{FF2B5EF4-FFF2-40B4-BE49-F238E27FC236}">
                  <a16:creationId xmlns:a16="http://schemas.microsoft.com/office/drawing/2014/main" id="{AEABD09C-9BDD-574E-3F0C-B198C7F1317B}"/>
                </a:ext>
              </a:extLst>
            </p:cNvPr>
            <p:cNvSpPr/>
            <p:nvPr/>
          </p:nvSpPr>
          <p:spPr bwMode="gray">
            <a:xfrm>
              <a:off x="4704021" y="2922810"/>
              <a:ext cx="45719" cy="611106"/>
            </a:xfrm>
            <a:prstGeom prst="roundRect">
              <a:avLst/>
            </a:prstGeom>
            <a:solidFill>
              <a:schemeClr val="bg1">
                <a:lumMod val="85000"/>
              </a:schemeClr>
            </a:solidFill>
            <a:ln w="19050" algn="ctr">
              <a:noFill/>
              <a:miter lim="800000"/>
              <a:headEnd/>
              <a:tailE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en-US" sz="8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95" name="Rectangle: Rounded Corners 294">
              <a:extLst>
                <a:ext uri="{FF2B5EF4-FFF2-40B4-BE49-F238E27FC236}">
                  <a16:creationId xmlns:a16="http://schemas.microsoft.com/office/drawing/2014/main" id="{BA488742-2885-C362-265E-F2EBC2052743}"/>
                </a:ext>
              </a:extLst>
            </p:cNvPr>
            <p:cNvSpPr/>
            <p:nvPr/>
          </p:nvSpPr>
          <p:spPr bwMode="gray">
            <a:xfrm>
              <a:off x="3678934" y="2947646"/>
              <a:ext cx="52174" cy="473053"/>
            </a:xfrm>
            <a:prstGeom prst="roundRect">
              <a:avLst/>
            </a:prstGeom>
            <a:solidFill>
              <a:schemeClr val="bg1">
                <a:lumMod val="85000"/>
              </a:schemeClr>
            </a:solidFill>
            <a:ln w="19050" algn="ctr">
              <a:noFill/>
              <a:miter lim="800000"/>
              <a:headEnd/>
              <a:tailE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en-US" sz="8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54" name="Rectangle: Rounded Corners 253">
              <a:extLst>
                <a:ext uri="{FF2B5EF4-FFF2-40B4-BE49-F238E27FC236}">
                  <a16:creationId xmlns:a16="http://schemas.microsoft.com/office/drawing/2014/main" id="{4E8CB238-371F-581F-608B-1C2FDBA5A844}"/>
                </a:ext>
              </a:extLst>
            </p:cNvPr>
            <p:cNvSpPr/>
            <p:nvPr/>
          </p:nvSpPr>
          <p:spPr bwMode="gray">
            <a:xfrm>
              <a:off x="2647414" y="3518508"/>
              <a:ext cx="52174" cy="473053"/>
            </a:xfrm>
            <a:prstGeom prst="roundRect">
              <a:avLst/>
            </a:prstGeom>
            <a:solidFill>
              <a:schemeClr val="bg1">
                <a:lumMod val="85000"/>
              </a:schemeClr>
            </a:solidFill>
            <a:ln w="19050" algn="ctr">
              <a:noFill/>
              <a:miter lim="800000"/>
              <a:headEnd/>
              <a:tailE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en-US" sz="8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22" name="Rectangle 221">
              <a:extLst>
                <a:ext uri="{FF2B5EF4-FFF2-40B4-BE49-F238E27FC236}">
                  <a16:creationId xmlns:a16="http://schemas.microsoft.com/office/drawing/2014/main" id="{45015B76-34B5-3AB6-1028-FD9AB68252A4}"/>
                </a:ext>
              </a:extLst>
            </p:cNvPr>
            <p:cNvSpPr/>
            <p:nvPr/>
          </p:nvSpPr>
          <p:spPr bwMode="gray">
            <a:xfrm>
              <a:off x="253350" y="3858276"/>
              <a:ext cx="84929" cy="299591"/>
            </a:xfrm>
            <a:prstGeom prst="rect">
              <a:avLst/>
            </a:prstGeom>
            <a:solidFill>
              <a:srgbClr val="314B77"/>
            </a:solidFill>
            <a:ln w="19050" algn="ctr">
              <a:solidFill>
                <a:srgbClr val="1E3864"/>
              </a:solidFill>
              <a:miter lim="800000"/>
              <a:headEnd/>
              <a:tailEnd/>
            </a:ln>
            <a:effectLst>
              <a:outerShdw blurRad="50800" dist="38100" dir="13500000" algn="br" rotWithShape="0">
                <a:prstClr val="black">
                  <a:alpha val="40000"/>
                </a:prstClr>
              </a:outerShdw>
            </a:effectLst>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15" name="Rectangle: Rounded Corners 214">
              <a:extLst>
                <a:ext uri="{FF2B5EF4-FFF2-40B4-BE49-F238E27FC236}">
                  <a16:creationId xmlns:a16="http://schemas.microsoft.com/office/drawing/2014/main" id="{A37BE142-8D39-EB98-F05D-153CD46D005D}"/>
                </a:ext>
              </a:extLst>
            </p:cNvPr>
            <p:cNvSpPr/>
            <p:nvPr/>
          </p:nvSpPr>
          <p:spPr bwMode="gray">
            <a:xfrm>
              <a:off x="1179301" y="3079453"/>
              <a:ext cx="45719" cy="740696"/>
            </a:xfrm>
            <a:prstGeom prst="roundRect">
              <a:avLst/>
            </a:prstGeom>
            <a:solidFill>
              <a:schemeClr val="bg1">
                <a:lumMod val="85000"/>
              </a:schemeClr>
            </a:solidFill>
            <a:ln w="19050" algn="ctr">
              <a:noFill/>
              <a:miter lim="800000"/>
              <a:headEnd/>
              <a:tailE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en-US" sz="8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14" name="Rectangle: Rounded Corners 213">
              <a:extLst>
                <a:ext uri="{FF2B5EF4-FFF2-40B4-BE49-F238E27FC236}">
                  <a16:creationId xmlns:a16="http://schemas.microsoft.com/office/drawing/2014/main" id="{229A860B-63C9-8594-DB9A-56F7A7EC5FE7}"/>
                </a:ext>
              </a:extLst>
            </p:cNvPr>
            <p:cNvSpPr/>
            <p:nvPr/>
          </p:nvSpPr>
          <p:spPr bwMode="gray">
            <a:xfrm>
              <a:off x="1114315" y="3800978"/>
              <a:ext cx="45719" cy="648804"/>
            </a:xfrm>
            <a:prstGeom prst="roundRect">
              <a:avLst/>
            </a:prstGeom>
            <a:solidFill>
              <a:schemeClr val="bg1">
                <a:lumMod val="85000"/>
              </a:schemeClr>
            </a:solidFill>
            <a:ln w="19050" algn="ctr">
              <a:noFill/>
              <a:miter lim="800000"/>
              <a:headEnd/>
              <a:tailE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en-US" sz="8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3" name="Arrow: Pentagon 32">
              <a:extLst>
                <a:ext uri="{FF2B5EF4-FFF2-40B4-BE49-F238E27FC236}">
                  <a16:creationId xmlns:a16="http://schemas.microsoft.com/office/drawing/2014/main" id="{D2E7628B-FE56-C8A6-0268-9A81D8056825}"/>
                </a:ext>
              </a:extLst>
            </p:cNvPr>
            <p:cNvSpPr/>
            <p:nvPr/>
          </p:nvSpPr>
          <p:spPr bwMode="gray">
            <a:xfrm rot="21423424">
              <a:off x="110744" y="3705367"/>
              <a:ext cx="962250" cy="268161"/>
            </a:xfrm>
            <a:prstGeom prst="homePlate">
              <a:avLst/>
            </a:prstGeom>
            <a:solidFill>
              <a:schemeClr val="accent1"/>
            </a:solidFill>
            <a:ln w="19050" algn="ctr">
              <a:noFill/>
              <a:miter lim="800000"/>
              <a:headEnd/>
              <a:tailEnd/>
            </a:ln>
            <a:effectLst/>
            <a:scene3d>
              <a:camera prst="orthographicFront">
                <a:rot lat="0" lon="0" rev="0"/>
              </a:camera>
              <a:lightRig rig="contrasting" dir="t">
                <a:rot lat="0" lon="0" rev="7800000"/>
              </a:lightRig>
            </a:scene3d>
            <a:sp3d>
              <a:bevelT w="139700" h="139700"/>
            </a:sp3d>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9DB9CC16-7217-C4D4-01AF-98AA84141D2F}"/>
                </a:ext>
              </a:extLst>
            </p:cNvPr>
            <p:cNvSpPr txBox="1"/>
            <p:nvPr/>
          </p:nvSpPr>
          <p:spPr>
            <a:xfrm rot="21401163">
              <a:off x="188086" y="3745796"/>
              <a:ext cx="1436911" cy="1384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en-US" sz="900" b="1" i="1"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Core Path</a:t>
              </a:r>
            </a:p>
          </p:txBody>
        </p:sp>
        <p:grpSp>
          <p:nvGrpSpPr>
            <p:cNvPr id="124" name="Group 123">
              <a:extLst>
                <a:ext uri="{FF2B5EF4-FFF2-40B4-BE49-F238E27FC236}">
                  <a16:creationId xmlns:a16="http://schemas.microsoft.com/office/drawing/2014/main" id="{F5A28B89-5DE6-FE96-1186-FAB5E96832FE}"/>
                </a:ext>
              </a:extLst>
            </p:cNvPr>
            <p:cNvGrpSpPr/>
            <p:nvPr/>
          </p:nvGrpSpPr>
          <p:grpSpPr>
            <a:xfrm>
              <a:off x="1032894" y="3327381"/>
              <a:ext cx="10129698" cy="797442"/>
              <a:chOff x="721192" y="2820427"/>
              <a:chExt cx="10353379" cy="804318"/>
            </a:xfrm>
          </p:grpSpPr>
          <p:cxnSp>
            <p:nvCxnSpPr>
              <p:cNvPr id="49" name="Connector: Curved 48">
                <a:extLst>
                  <a:ext uri="{FF2B5EF4-FFF2-40B4-BE49-F238E27FC236}">
                    <a16:creationId xmlns:a16="http://schemas.microsoft.com/office/drawing/2014/main" id="{98018BA9-1B21-E1A0-0757-A3C131395BE8}"/>
                  </a:ext>
                </a:extLst>
              </p:cNvPr>
              <p:cNvCxnSpPr>
                <a:cxnSpLocks/>
              </p:cNvCxnSpPr>
              <p:nvPr/>
            </p:nvCxnSpPr>
            <p:spPr>
              <a:xfrm flipV="1">
                <a:off x="721192" y="2899961"/>
                <a:ext cx="2988652" cy="417483"/>
              </a:xfrm>
              <a:prstGeom prst="curvedConnector3">
                <a:avLst/>
              </a:prstGeom>
              <a:ln/>
            </p:spPr>
            <p:style>
              <a:lnRef idx="3">
                <a:schemeClr val="accent2"/>
              </a:lnRef>
              <a:fillRef idx="0">
                <a:schemeClr val="accent2"/>
              </a:fillRef>
              <a:effectRef idx="2">
                <a:schemeClr val="accent2"/>
              </a:effectRef>
              <a:fontRef idx="minor">
                <a:schemeClr val="tx1"/>
              </a:fontRef>
            </p:style>
          </p:cxnSp>
          <p:cxnSp>
            <p:nvCxnSpPr>
              <p:cNvPr id="50" name="Connector: Curved 49">
                <a:extLst>
                  <a:ext uri="{FF2B5EF4-FFF2-40B4-BE49-F238E27FC236}">
                    <a16:creationId xmlns:a16="http://schemas.microsoft.com/office/drawing/2014/main" id="{231C43C1-1367-8C24-E87C-D1E510256B94}"/>
                  </a:ext>
                </a:extLst>
              </p:cNvPr>
              <p:cNvCxnSpPr>
                <a:cxnSpLocks/>
              </p:cNvCxnSpPr>
              <p:nvPr/>
            </p:nvCxnSpPr>
            <p:spPr>
              <a:xfrm>
                <a:off x="3631502" y="2899961"/>
                <a:ext cx="1863599" cy="452222"/>
              </a:xfrm>
              <a:prstGeom prst="curvedConnector3">
                <a:avLst>
                  <a:gd name="adj1" fmla="val 50000"/>
                </a:avLst>
              </a:prstGeom>
              <a:ln/>
            </p:spPr>
            <p:style>
              <a:lnRef idx="3">
                <a:schemeClr val="accent2"/>
              </a:lnRef>
              <a:fillRef idx="0">
                <a:schemeClr val="accent2"/>
              </a:fillRef>
              <a:effectRef idx="2">
                <a:schemeClr val="accent2"/>
              </a:effectRef>
              <a:fontRef idx="minor">
                <a:schemeClr val="tx1"/>
              </a:fontRef>
            </p:style>
          </p:cxnSp>
          <p:cxnSp>
            <p:nvCxnSpPr>
              <p:cNvPr id="53" name="Connector: Curved 52">
                <a:extLst>
                  <a:ext uri="{FF2B5EF4-FFF2-40B4-BE49-F238E27FC236}">
                    <a16:creationId xmlns:a16="http://schemas.microsoft.com/office/drawing/2014/main" id="{90D24ACA-DF3E-96DA-1850-23BE73B5026C}"/>
                  </a:ext>
                </a:extLst>
              </p:cNvPr>
              <p:cNvCxnSpPr>
                <a:cxnSpLocks/>
              </p:cNvCxnSpPr>
              <p:nvPr/>
            </p:nvCxnSpPr>
            <p:spPr>
              <a:xfrm flipV="1">
                <a:off x="5463275" y="2823576"/>
                <a:ext cx="3084785" cy="527497"/>
              </a:xfrm>
              <a:prstGeom prst="curvedConnector3">
                <a:avLst>
                  <a:gd name="adj1" fmla="val 50000"/>
                </a:avLst>
              </a:prstGeom>
              <a:ln/>
            </p:spPr>
            <p:style>
              <a:lnRef idx="3">
                <a:schemeClr val="accent2"/>
              </a:lnRef>
              <a:fillRef idx="0">
                <a:schemeClr val="accent2"/>
              </a:fillRef>
              <a:effectRef idx="2">
                <a:schemeClr val="accent2"/>
              </a:effectRef>
              <a:fontRef idx="minor">
                <a:schemeClr val="tx1"/>
              </a:fontRef>
            </p:style>
          </p:cxnSp>
          <p:cxnSp>
            <p:nvCxnSpPr>
              <p:cNvPr id="57" name="Connector: Curved 56">
                <a:extLst>
                  <a:ext uri="{FF2B5EF4-FFF2-40B4-BE49-F238E27FC236}">
                    <a16:creationId xmlns:a16="http://schemas.microsoft.com/office/drawing/2014/main" id="{7653EAEF-FA61-C4B4-C37B-29FF0765B1BE}"/>
                  </a:ext>
                </a:extLst>
              </p:cNvPr>
              <p:cNvCxnSpPr>
                <a:cxnSpLocks/>
              </p:cNvCxnSpPr>
              <p:nvPr/>
            </p:nvCxnSpPr>
            <p:spPr>
              <a:xfrm>
                <a:off x="8496183" y="2820427"/>
                <a:ext cx="2578388" cy="804318"/>
              </a:xfrm>
              <a:prstGeom prst="curvedConnector3">
                <a:avLst>
                  <a:gd name="adj1" fmla="val 50000"/>
                </a:avLst>
              </a:prstGeom>
              <a:ln/>
            </p:spPr>
            <p:style>
              <a:lnRef idx="3">
                <a:schemeClr val="accent2"/>
              </a:lnRef>
              <a:fillRef idx="0">
                <a:schemeClr val="accent2"/>
              </a:fillRef>
              <a:effectRef idx="2">
                <a:schemeClr val="accent2"/>
              </a:effectRef>
              <a:fontRef idx="minor">
                <a:schemeClr val="tx1"/>
              </a:fontRef>
            </p:style>
          </p:cxnSp>
        </p:grpSp>
        <p:sp>
          <p:nvSpPr>
            <p:cNvPr id="69" name="Arrow: Pentagon 68">
              <a:extLst>
                <a:ext uri="{FF2B5EF4-FFF2-40B4-BE49-F238E27FC236}">
                  <a16:creationId xmlns:a16="http://schemas.microsoft.com/office/drawing/2014/main" id="{0E149346-99E3-3E51-A711-AF7B451F2ED5}"/>
                </a:ext>
              </a:extLst>
            </p:cNvPr>
            <p:cNvSpPr/>
            <p:nvPr/>
          </p:nvSpPr>
          <p:spPr bwMode="gray">
            <a:xfrm>
              <a:off x="11067448" y="3888181"/>
              <a:ext cx="1005995" cy="412439"/>
            </a:xfrm>
            <a:prstGeom prst="homePlate">
              <a:avLst>
                <a:gd name="adj" fmla="val 732"/>
              </a:avLst>
            </a:prstGeom>
            <a:solidFill>
              <a:schemeClr val="accent1"/>
            </a:solidFill>
            <a:ln w="19050" algn="ctr">
              <a:noFill/>
              <a:miter lim="800000"/>
              <a:headEnd/>
              <a:tailEnd/>
            </a:ln>
            <a:effectLst/>
            <a:scene3d>
              <a:camera prst="orthographicFront">
                <a:rot lat="0" lon="0" rev="0"/>
              </a:camera>
              <a:lightRig rig="contrasting" dir="t">
                <a:rot lat="0" lon="0" rev="7800000"/>
              </a:lightRig>
            </a:scene3d>
            <a:sp3d>
              <a:bevelT w="139700" h="139700"/>
            </a:sp3d>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en-US" sz="8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73" name="TextBox 72">
              <a:extLst>
                <a:ext uri="{FF2B5EF4-FFF2-40B4-BE49-F238E27FC236}">
                  <a16:creationId xmlns:a16="http://schemas.microsoft.com/office/drawing/2014/main" id="{43E05303-CBBB-00D6-7F1D-BF5043E56D57}"/>
                </a:ext>
              </a:extLst>
            </p:cNvPr>
            <p:cNvSpPr txBox="1"/>
            <p:nvPr/>
          </p:nvSpPr>
          <p:spPr>
            <a:xfrm>
              <a:off x="11081396" y="3963158"/>
              <a:ext cx="1003264"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600"/>
                </a:spcBef>
                <a:spcAft>
                  <a:spcPts val="0"/>
                </a:spcAft>
                <a:buClrTx/>
                <a:buSzPct val="100000"/>
                <a:buFontTx/>
                <a:buNone/>
                <a:tabLst/>
                <a:defRPr/>
              </a:pPr>
              <a:r>
                <a:rPr kumimoji="0" lang="en-US" sz="800" b="1" i="1"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Action Officer Learning Journey</a:t>
              </a:r>
            </a:p>
          </p:txBody>
        </p:sp>
        <p:sp>
          <p:nvSpPr>
            <p:cNvPr id="142" name="Rectangle: Rounded Corners 141">
              <a:hlinkClick r:id="" action="ppaction://noaction"/>
              <a:extLst>
                <a:ext uri="{FF2B5EF4-FFF2-40B4-BE49-F238E27FC236}">
                  <a16:creationId xmlns:a16="http://schemas.microsoft.com/office/drawing/2014/main" id="{24E9A674-6DE5-4CC1-E85D-9379522DA99E}"/>
                </a:ext>
              </a:extLst>
            </p:cNvPr>
            <p:cNvSpPr/>
            <p:nvPr/>
          </p:nvSpPr>
          <p:spPr bwMode="gray">
            <a:xfrm>
              <a:off x="633047" y="4378371"/>
              <a:ext cx="1103615" cy="635525"/>
            </a:xfrm>
            <a:prstGeom prst="roundRect">
              <a:avLst/>
            </a:prstGeom>
            <a:solidFill>
              <a:schemeClr val="bg1">
                <a:lumMod val="95000"/>
              </a:schemeClr>
            </a:solidFill>
            <a:ln w="19050" algn="ctr">
              <a:noFill/>
              <a:miter lim="800000"/>
              <a:headEnd/>
              <a:tailE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en-US" sz="8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43" name="Rectangle: Rounded Corners 142">
              <a:extLst>
                <a:ext uri="{FF2B5EF4-FFF2-40B4-BE49-F238E27FC236}">
                  <a16:creationId xmlns:a16="http://schemas.microsoft.com/office/drawing/2014/main" id="{DB86354D-3B62-A30A-19B6-8EF9DE96696E}"/>
                </a:ext>
              </a:extLst>
            </p:cNvPr>
            <p:cNvSpPr/>
            <p:nvPr/>
          </p:nvSpPr>
          <p:spPr bwMode="gray">
            <a:xfrm>
              <a:off x="715404" y="2833569"/>
              <a:ext cx="979733" cy="415051"/>
            </a:xfrm>
            <a:prstGeom prst="roundRect">
              <a:avLst/>
            </a:prstGeom>
            <a:solidFill>
              <a:schemeClr val="bg1">
                <a:lumMod val="95000"/>
              </a:schemeClr>
            </a:solidFill>
            <a:ln w="19050" algn="ctr">
              <a:noFill/>
              <a:miter lim="800000"/>
              <a:headEnd/>
              <a:tailE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en-US" sz="8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44" name="Rectangle: Rounded Corners 143">
              <a:hlinkClick r:id="" action="ppaction://noaction"/>
              <a:extLst>
                <a:ext uri="{FF2B5EF4-FFF2-40B4-BE49-F238E27FC236}">
                  <a16:creationId xmlns:a16="http://schemas.microsoft.com/office/drawing/2014/main" id="{5F15F7B7-3665-9B8C-CA2F-69D7B1A409F8}"/>
                </a:ext>
              </a:extLst>
            </p:cNvPr>
            <p:cNvSpPr/>
            <p:nvPr/>
          </p:nvSpPr>
          <p:spPr bwMode="gray">
            <a:xfrm>
              <a:off x="2236095" y="3774404"/>
              <a:ext cx="949634" cy="501355"/>
            </a:xfrm>
            <a:prstGeom prst="roundRect">
              <a:avLst/>
            </a:prstGeom>
            <a:solidFill>
              <a:schemeClr val="bg1">
                <a:lumMod val="95000"/>
              </a:schemeClr>
            </a:solidFill>
            <a:ln w="19050" algn="ctr">
              <a:noFill/>
              <a:miter lim="800000"/>
              <a:headEnd/>
              <a:tailE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lIns="88900" tIns="88900" rIns="88900" bIns="8890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GovCIO</a:t>
              </a:r>
              <a:r>
                <a:rPr kumimoji="0" lang="en-US" sz="8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AI Summit Conference</a:t>
              </a:r>
            </a:p>
          </p:txBody>
        </p:sp>
        <p:sp>
          <p:nvSpPr>
            <p:cNvPr id="167" name="Rectangle: Rounded Corners 166">
              <a:hlinkClick r:id="" action="ppaction://noaction"/>
              <a:extLst>
                <a:ext uri="{FF2B5EF4-FFF2-40B4-BE49-F238E27FC236}">
                  <a16:creationId xmlns:a16="http://schemas.microsoft.com/office/drawing/2014/main" id="{9F76CB1B-F92E-8241-7C56-993984FD29FC}"/>
                </a:ext>
              </a:extLst>
            </p:cNvPr>
            <p:cNvSpPr/>
            <p:nvPr/>
          </p:nvSpPr>
          <p:spPr bwMode="gray">
            <a:xfrm>
              <a:off x="1777199" y="4406149"/>
              <a:ext cx="1420435" cy="686377"/>
            </a:xfrm>
            <a:prstGeom prst="roundRect">
              <a:avLst/>
            </a:prstGeom>
            <a:solidFill>
              <a:schemeClr val="bg1">
                <a:lumMod val="95000"/>
              </a:schemeClr>
            </a:solidFill>
            <a:ln w="19050" algn="ctr">
              <a:noFill/>
              <a:miter lim="800000"/>
              <a:headEnd/>
              <a:tailE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lIns="88900" tIns="88900" rIns="88900" bIns="8890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Carnegie Mellon University: Responsible Artificial Intelligence</a:t>
              </a:r>
            </a:p>
          </p:txBody>
        </p:sp>
        <p:sp>
          <p:nvSpPr>
            <p:cNvPr id="203" name="TextBox 202">
              <a:hlinkClick r:id="" action="ppaction://noaction"/>
              <a:extLst>
                <a:ext uri="{FF2B5EF4-FFF2-40B4-BE49-F238E27FC236}">
                  <a16:creationId xmlns:a16="http://schemas.microsoft.com/office/drawing/2014/main" id="{7AD245C3-F4AF-777C-D4C5-2ECC2E98AE54}"/>
                </a:ext>
              </a:extLst>
            </p:cNvPr>
            <p:cNvSpPr txBox="1"/>
            <p:nvPr/>
          </p:nvSpPr>
          <p:spPr>
            <a:xfrm>
              <a:off x="557561" y="4417750"/>
              <a:ext cx="1250758" cy="703056"/>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LinkedIn Learning: Introduction to Artificial Intelligence</a:t>
              </a: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04" name="TextBox 203">
              <a:hlinkClick r:id="" action="ppaction://noaction"/>
              <a:extLst>
                <a:ext uri="{FF2B5EF4-FFF2-40B4-BE49-F238E27FC236}">
                  <a16:creationId xmlns:a16="http://schemas.microsoft.com/office/drawing/2014/main" id="{05E46C44-111F-7551-82D4-7EB7C8E3E971}"/>
                </a:ext>
              </a:extLst>
            </p:cNvPr>
            <p:cNvSpPr txBox="1"/>
            <p:nvPr/>
          </p:nvSpPr>
          <p:spPr>
            <a:xfrm>
              <a:off x="683668" y="2876661"/>
              <a:ext cx="1028863" cy="338554"/>
            </a:xfrm>
            <a:prstGeom prst="rect">
              <a:avLst/>
            </a:prstGeom>
            <a:noFill/>
            <a:effectLst>
              <a:glow rad="101600">
                <a:schemeClr val="bg1">
                  <a:lumMod val="95000"/>
                  <a:alpha val="60000"/>
                </a:schemeClr>
              </a:glow>
              <a:outerShdw blurRad="76200" dir="13500000" sy="23000" kx="1200000" algn="br" rotWithShape="0">
                <a:prstClr val="black">
                  <a:alpha val="20000"/>
                </a:prstClr>
              </a:outerShdw>
            </a:effectLst>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DAU: Overview of AI in the DoD </a:t>
              </a:r>
            </a:p>
          </p:txBody>
        </p:sp>
        <p:sp>
          <p:nvSpPr>
            <p:cNvPr id="206" name="Rectangle: Rounded Corners 205">
              <a:extLst>
                <a:ext uri="{FF2B5EF4-FFF2-40B4-BE49-F238E27FC236}">
                  <a16:creationId xmlns:a16="http://schemas.microsoft.com/office/drawing/2014/main" id="{E29A3389-6A20-CDE0-3B2C-DD3BCF098AF9}"/>
                </a:ext>
              </a:extLst>
            </p:cNvPr>
            <p:cNvSpPr/>
            <p:nvPr/>
          </p:nvSpPr>
          <p:spPr bwMode="gray">
            <a:xfrm>
              <a:off x="3288481" y="2421913"/>
              <a:ext cx="948039" cy="556440"/>
            </a:xfrm>
            <a:prstGeom prst="roundRect">
              <a:avLst/>
            </a:prstGeom>
            <a:solidFill>
              <a:schemeClr val="bg1">
                <a:lumMod val="95000"/>
              </a:schemeClr>
            </a:solidFill>
            <a:ln w="19050" algn="ctr">
              <a:noFill/>
              <a:miter lim="800000"/>
              <a:headEnd/>
              <a:tailE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en-US" sz="8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07" name="TextBox 206">
              <a:hlinkClick r:id="" action="ppaction://noaction"/>
              <a:extLst>
                <a:ext uri="{FF2B5EF4-FFF2-40B4-BE49-F238E27FC236}">
                  <a16:creationId xmlns:a16="http://schemas.microsoft.com/office/drawing/2014/main" id="{56DE23C4-5333-3C66-C01B-879D6A4E1A9F}"/>
                </a:ext>
              </a:extLst>
            </p:cNvPr>
            <p:cNvSpPr txBox="1"/>
            <p:nvPr/>
          </p:nvSpPr>
          <p:spPr>
            <a:xfrm>
              <a:off x="3272829" y="2421852"/>
              <a:ext cx="1001335" cy="584775"/>
            </a:xfrm>
            <a:prstGeom prst="rect">
              <a:avLst/>
            </a:prstGeom>
            <a:noFill/>
            <a:effectLst>
              <a:glow rad="101600">
                <a:schemeClr val="bg1">
                  <a:lumMod val="95000"/>
                  <a:alpha val="60000"/>
                </a:schemeClr>
              </a:glow>
              <a:outerShdw blurRad="76200" dir="13500000" sy="23000" kx="1200000" algn="br" rotWithShape="0">
                <a:prstClr val="black">
                  <a:alpha val="20000"/>
                </a:prstClr>
              </a:outerShdw>
            </a:effectLst>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DAU: AI Foundations for the DoD Credential</a:t>
              </a:r>
            </a:p>
          </p:txBody>
        </p:sp>
        <p:sp>
          <p:nvSpPr>
            <p:cNvPr id="208" name="Rectangle: Rounded Corners 207">
              <a:hlinkClick r:id="" action="ppaction://noaction"/>
              <a:extLst>
                <a:ext uri="{FF2B5EF4-FFF2-40B4-BE49-F238E27FC236}">
                  <a16:creationId xmlns:a16="http://schemas.microsoft.com/office/drawing/2014/main" id="{D4BC4B39-7336-E550-9CCD-916F8E07DCBE}"/>
                </a:ext>
              </a:extLst>
            </p:cNvPr>
            <p:cNvSpPr/>
            <p:nvPr/>
          </p:nvSpPr>
          <p:spPr bwMode="gray">
            <a:xfrm>
              <a:off x="4284314" y="2361354"/>
              <a:ext cx="1239561" cy="602140"/>
            </a:xfrm>
            <a:prstGeom prst="roundRect">
              <a:avLst/>
            </a:prstGeom>
            <a:solidFill>
              <a:schemeClr val="bg1">
                <a:lumMod val="95000"/>
              </a:schemeClr>
            </a:solidFill>
            <a:ln w="19050" algn="ctr">
              <a:noFill/>
              <a:miter lim="800000"/>
              <a:headEnd/>
              <a:tailE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lIns="88900" tIns="88900" rIns="88900" bIns="8890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Lunch &amp; Learn: T&amp;E of Autonomous and AI-Enabled Systems </a:t>
              </a:r>
            </a:p>
          </p:txBody>
        </p:sp>
        <p:sp>
          <p:nvSpPr>
            <p:cNvPr id="255" name="Rectangle: Rounded Corners 254">
              <a:hlinkClick r:id="" action="ppaction://noaction"/>
              <a:extLst>
                <a:ext uri="{FF2B5EF4-FFF2-40B4-BE49-F238E27FC236}">
                  <a16:creationId xmlns:a16="http://schemas.microsoft.com/office/drawing/2014/main" id="{81D4F145-25C1-18D3-9328-D72C37FFFEDC}"/>
                </a:ext>
              </a:extLst>
            </p:cNvPr>
            <p:cNvSpPr/>
            <p:nvPr/>
          </p:nvSpPr>
          <p:spPr bwMode="gray">
            <a:xfrm>
              <a:off x="4868498" y="4093089"/>
              <a:ext cx="1198218" cy="801208"/>
            </a:xfrm>
            <a:prstGeom prst="roundRect">
              <a:avLst/>
            </a:prstGeom>
            <a:solidFill>
              <a:schemeClr val="bg1">
                <a:lumMod val="95000"/>
              </a:schemeClr>
            </a:solidFill>
            <a:ln w="19050" algn="ctr">
              <a:noFill/>
              <a:miter lim="800000"/>
              <a:headEnd/>
              <a:tailE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lIns="88900" tIns="88900" rIns="88900" bIns="8890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AI Expo for National Competitiveness/The Ash Carter Exchange</a:t>
              </a:r>
            </a:p>
          </p:txBody>
        </p:sp>
        <p:sp>
          <p:nvSpPr>
            <p:cNvPr id="260" name="Rectangle: Rounded Corners 259">
              <a:hlinkClick r:id="" action="ppaction://noaction"/>
              <a:extLst>
                <a:ext uri="{FF2B5EF4-FFF2-40B4-BE49-F238E27FC236}">
                  <a16:creationId xmlns:a16="http://schemas.microsoft.com/office/drawing/2014/main" id="{15A8B91C-920C-0F29-1551-231CD478C070}"/>
                </a:ext>
              </a:extLst>
            </p:cNvPr>
            <p:cNvSpPr/>
            <p:nvPr/>
          </p:nvSpPr>
          <p:spPr bwMode="gray">
            <a:xfrm>
              <a:off x="6103236" y="2420552"/>
              <a:ext cx="1366780" cy="432465"/>
            </a:xfrm>
            <a:prstGeom prst="roundRect">
              <a:avLst/>
            </a:prstGeom>
            <a:solidFill>
              <a:schemeClr val="bg1">
                <a:lumMod val="95000"/>
              </a:schemeClr>
            </a:solidFill>
            <a:ln w="19050" algn="ctr">
              <a:noFill/>
              <a:miter lim="800000"/>
              <a:headEnd/>
              <a:tailE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lIns="88900" tIns="88900" rIns="88900" bIns="8890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Pursue University: Technology Innovation</a:t>
              </a:r>
            </a:p>
          </p:txBody>
        </p:sp>
        <p:sp>
          <p:nvSpPr>
            <p:cNvPr id="261" name="Rectangle: Rounded Corners 260">
              <a:hlinkClick r:id="" action="ppaction://noaction"/>
              <a:extLst>
                <a:ext uri="{FF2B5EF4-FFF2-40B4-BE49-F238E27FC236}">
                  <a16:creationId xmlns:a16="http://schemas.microsoft.com/office/drawing/2014/main" id="{36EFFF19-2D5D-469E-BD06-9E27F182F826}"/>
                </a:ext>
              </a:extLst>
            </p:cNvPr>
            <p:cNvSpPr/>
            <p:nvPr/>
          </p:nvSpPr>
          <p:spPr bwMode="gray">
            <a:xfrm>
              <a:off x="9944421" y="3146815"/>
              <a:ext cx="1100852" cy="593805"/>
            </a:xfrm>
            <a:prstGeom prst="roundRect">
              <a:avLst/>
            </a:prstGeom>
            <a:solidFill>
              <a:schemeClr val="bg1">
                <a:lumMod val="95000"/>
              </a:schemeClr>
            </a:solidFill>
            <a:ln w="19050" algn="ctr">
              <a:noFill/>
              <a:miter lim="800000"/>
              <a:headEnd/>
              <a:tailE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lIns="88900" tIns="88900" rIns="88900" bIns="8890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DAU: Problem Solving for Tomorrow's Defense Leaders</a:t>
              </a:r>
            </a:p>
          </p:txBody>
        </p:sp>
        <p:sp>
          <p:nvSpPr>
            <p:cNvPr id="262" name="Rectangle: Rounded Corners 261">
              <a:hlinkClick r:id="" action="ppaction://noaction"/>
              <a:extLst>
                <a:ext uri="{FF2B5EF4-FFF2-40B4-BE49-F238E27FC236}">
                  <a16:creationId xmlns:a16="http://schemas.microsoft.com/office/drawing/2014/main" id="{E5110151-EF43-50AE-557E-FA03F5FA61ED}"/>
                </a:ext>
              </a:extLst>
            </p:cNvPr>
            <p:cNvSpPr/>
            <p:nvPr/>
          </p:nvSpPr>
          <p:spPr bwMode="gray">
            <a:xfrm>
              <a:off x="8800507" y="3813182"/>
              <a:ext cx="1399693" cy="599560"/>
            </a:xfrm>
            <a:prstGeom prst="roundRect">
              <a:avLst/>
            </a:prstGeom>
            <a:solidFill>
              <a:schemeClr val="bg1">
                <a:lumMod val="95000"/>
              </a:schemeClr>
            </a:solidFill>
            <a:ln w="19050" algn="ctr">
              <a:noFill/>
              <a:miter lim="800000"/>
              <a:headEnd/>
              <a:tailE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lIns="88900" tIns="88900" rIns="88900" bIns="8890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Purdue University:</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Global Perspectives On Emerging Technologies</a:t>
              </a:r>
            </a:p>
          </p:txBody>
        </p:sp>
        <p:sp>
          <p:nvSpPr>
            <p:cNvPr id="267" name="Rectangle: Rounded Corners 266">
              <a:extLst>
                <a:ext uri="{FF2B5EF4-FFF2-40B4-BE49-F238E27FC236}">
                  <a16:creationId xmlns:a16="http://schemas.microsoft.com/office/drawing/2014/main" id="{7C473379-DA80-1942-DFE4-7B76A61EE988}"/>
                </a:ext>
              </a:extLst>
            </p:cNvPr>
            <p:cNvSpPr/>
            <p:nvPr/>
          </p:nvSpPr>
          <p:spPr bwMode="gray">
            <a:xfrm>
              <a:off x="7645323" y="2420202"/>
              <a:ext cx="1031203" cy="401210"/>
            </a:xfrm>
            <a:prstGeom prst="roundRect">
              <a:avLst/>
            </a:prstGeom>
            <a:solidFill>
              <a:schemeClr val="bg1">
                <a:lumMod val="95000"/>
              </a:schemeClr>
            </a:solidFill>
            <a:ln w="19050" algn="ctr">
              <a:noFill/>
              <a:miter lim="800000"/>
              <a:headEnd/>
              <a:tailE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en-US" sz="8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68" name="TextBox 267">
              <a:hlinkClick r:id="" action="ppaction://noaction"/>
              <a:extLst>
                <a:ext uri="{FF2B5EF4-FFF2-40B4-BE49-F238E27FC236}">
                  <a16:creationId xmlns:a16="http://schemas.microsoft.com/office/drawing/2014/main" id="{A2FA5C2D-55C6-3B46-7DC3-04D59FCA4F31}"/>
                </a:ext>
              </a:extLst>
            </p:cNvPr>
            <p:cNvSpPr txBox="1"/>
            <p:nvPr/>
          </p:nvSpPr>
          <p:spPr>
            <a:xfrm>
              <a:off x="7553318" y="2457028"/>
              <a:ext cx="1135567" cy="338554"/>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Georgia Tech: AI for Business</a:t>
              </a:r>
            </a:p>
          </p:txBody>
        </p:sp>
        <p:sp>
          <p:nvSpPr>
            <p:cNvPr id="298" name="Rectangle: Rounded Corners 297">
              <a:hlinkClick r:id="" action="ppaction://noaction"/>
              <a:extLst>
                <a:ext uri="{FF2B5EF4-FFF2-40B4-BE49-F238E27FC236}">
                  <a16:creationId xmlns:a16="http://schemas.microsoft.com/office/drawing/2014/main" id="{7AA179D2-0626-13AF-11F8-7CFD2993F4FA}"/>
                </a:ext>
              </a:extLst>
            </p:cNvPr>
            <p:cNvSpPr/>
            <p:nvPr/>
          </p:nvSpPr>
          <p:spPr bwMode="gray">
            <a:xfrm>
              <a:off x="4832406" y="3095329"/>
              <a:ext cx="1129411" cy="517505"/>
            </a:xfrm>
            <a:prstGeom prst="roundRect">
              <a:avLst/>
            </a:prstGeom>
            <a:solidFill>
              <a:schemeClr val="bg1">
                <a:lumMod val="95000"/>
              </a:schemeClr>
            </a:solidFill>
            <a:ln w="19050" algn="ctr">
              <a:noFill/>
              <a:miter lim="800000"/>
              <a:headEnd/>
              <a:tailE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lIns="88900" tIns="88900" rIns="88900" bIns="8890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Certified Tester in Artificial Intelligence</a:t>
              </a:r>
            </a:p>
          </p:txBody>
        </p:sp>
        <p:sp>
          <p:nvSpPr>
            <p:cNvPr id="301" name="Rectangle: Rounded Corners 300">
              <a:hlinkClick r:id="" action="ppaction://noaction"/>
              <a:extLst>
                <a:ext uri="{FF2B5EF4-FFF2-40B4-BE49-F238E27FC236}">
                  <a16:creationId xmlns:a16="http://schemas.microsoft.com/office/drawing/2014/main" id="{1738F240-AA70-5B89-FDBC-DF77E29B5878}"/>
                </a:ext>
              </a:extLst>
            </p:cNvPr>
            <p:cNvSpPr/>
            <p:nvPr/>
          </p:nvSpPr>
          <p:spPr bwMode="gray">
            <a:xfrm>
              <a:off x="7750826" y="3716159"/>
              <a:ext cx="805364" cy="626591"/>
            </a:xfrm>
            <a:prstGeom prst="roundRect">
              <a:avLst/>
            </a:prstGeom>
            <a:solidFill>
              <a:schemeClr val="bg1">
                <a:lumMod val="95000"/>
              </a:schemeClr>
            </a:solidFill>
            <a:ln w="19050" algn="ctr">
              <a:noFill/>
              <a:miter lim="800000"/>
              <a:headEnd/>
              <a:tailE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lIns="88900" tIns="88900" rIns="88900" bIns="8890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UI Path Forward: Transform with AI </a:t>
              </a:r>
            </a:p>
          </p:txBody>
        </p:sp>
        <p:sp>
          <p:nvSpPr>
            <p:cNvPr id="305" name="Rectangle: Rounded Corners 304">
              <a:hlinkClick r:id="" action="ppaction://noaction"/>
              <a:extLst>
                <a:ext uri="{FF2B5EF4-FFF2-40B4-BE49-F238E27FC236}">
                  <a16:creationId xmlns:a16="http://schemas.microsoft.com/office/drawing/2014/main" id="{E6754CAA-EBAE-F431-8CFA-EAF9AB141312}"/>
                </a:ext>
              </a:extLst>
            </p:cNvPr>
            <p:cNvSpPr/>
            <p:nvPr/>
          </p:nvSpPr>
          <p:spPr bwMode="gray">
            <a:xfrm>
              <a:off x="6163186" y="4236018"/>
              <a:ext cx="1482137" cy="654860"/>
            </a:xfrm>
            <a:prstGeom prst="roundRect">
              <a:avLst/>
            </a:prstGeom>
            <a:solidFill>
              <a:schemeClr val="bg1">
                <a:lumMod val="95000"/>
              </a:schemeClr>
            </a:solidFill>
            <a:ln w="19050" algn="ctr">
              <a:noFill/>
              <a:miter lim="800000"/>
              <a:headEnd/>
              <a:tailE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lIns="88900" tIns="88900" rIns="88900" bIns="8890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18" name="TextBox 317">
              <a:hlinkClick r:id="" action="ppaction://noaction"/>
              <a:extLst>
                <a:ext uri="{FF2B5EF4-FFF2-40B4-BE49-F238E27FC236}">
                  <a16:creationId xmlns:a16="http://schemas.microsoft.com/office/drawing/2014/main" id="{C960F07D-8726-CE62-F593-8B415BEBAC79}"/>
                </a:ext>
              </a:extLst>
            </p:cNvPr>
            <p:cNvSpPr txBox="1"/>
            <p:nvPr/>
          </p:nvSpPr>
          <p:spPr>
            <a:xfrm>
              <a:off x="3340128" y="4172316"/>
              <a:ext cx="1387932" cy="707886"/>
            </a:xfrm>
            <a:prstGeom prst="rect">
              <a:avLst/>
            </a:prstGeom>
            <a:noFill/>
            <a:effectLst>
              <a:glow rad="101600">
                <a:schemeClr val="bg1">
                  <a:lumMod val="95000"/>
                  <a:alpha val="60000"/>
                </a:schemeClr>
              </a:glow>
              <a:outerShdw blurRad="76200" dir="13500000" sy="23000" kx="1200000" algn="br" rotWithShape="0">
                <a:prstClr val="black">
                  <a:alpha val="20000"/>
                </a:prstClr>
              </a:outerShdw>
            </a:effectLst>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Harvard Kennedy School: Leadership in Emerging Technology: Security, Strategy &amp; Risk</a:t>
              </a:r>
            </a:p>
          </p:txBody>
        </p:sp>
        <p:sp>
          <p:nvSpPr>
            <p:cNvPr id="357" name="Rectangle: Rounded Corners 356">
              <a:hlinkClick r:id="" action="ppaction://noaction"/>
              <a:extLst>
                <a:ext uri="{FF2B5EF4-FFF2-40B4-BE49-F238E27FC236}">
                  <a16:creationId xmlns:a16="http://schemas.microsoft.com/office/drawing/2014/main" id="{309BF371-6824-2696-8E0F-C5CC2A754C0B}"/>
                </a:ext>
              </a:extLst>
            </p:cNvPr>
            <p:cNvSpPr/>
            <p:nvPr/>
          </p:nvSpPr>
          <p:spPr bwMode="gray">
            <a:xfrm>
              <a:off x="1965675" y="2417267"/>
              <a:ext cx="1223587" cy="537965"/>
            </a:xfrm>
            <a:prstGeom prst="roundRect">
              <a:avLst/>
            </a:prstGeom>
            <a:solidFill>
              <a:schemeClr val="bg1">
                <a:lumMod val="95000"/>
              </a:schemeClr>
            </a:solidFill>
            <a:ln w="19050" algn="ctr">
              <a:noFill/>
              <a:miter lim="800000"/>
              <a:headEnd/>
              <a:tailE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lIns="88900" tIns="88900" rIns="88900" bIns="8890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DAU: Introduction to Machine Learning </a:t>
              </a: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59" name="Rectangle: Rounded Corners 358">
              <a:hlinkClick r:id="" action="ppaction://noaction"/>
              <a:extLst>
                <a:ext uri="{FF2B5EF4-FFF2-40B4-BE49-F238E27FC236}">
                  <a16:creationId xmlns:a16="http://schemas.microsoft.com/office/drawing/2014/main" id="{92349F50-406D-D6B6-2CAC-67EA53C8F40C}"/>
                </a:ext>
              </a:extLst>
            </p:cNvPr>
            <p:cNvSpPr/>
            <p:nvPr/>
          </p:nvSpPr>
          <p:spPr bwMode="gray">
            <a:xfrm>
              <a:off x="8925060" y="2420822"/>
              <a:ext cx="1177374" cy="565377"/>
            </a:xfrm>
            <a:prstGeom prst="roundRect">
              <a:avLst/>
            </a:prstGeom>
            <a:solidFill>
              <a:schemeClr val="bg1">
                <a:lumMod val="95000"/>
              </a:schemeClr>
            </a:solidFill>
            <a:ln w="19050" algn="ctr">
              <a:noFill/>
              <a:miter lim="800000"/>
              <a:headEnd/>
              <a:tailE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lIns="88900" tIns="88900" rIns="88900" bIns="8890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Coursera: AI Capstone Project with Deep Learning</a:t>
              </a:r>
            </a:p>
          </p:txBody>
        </p:sp>
        <p:sp>
          <p:nvSpPr>
            <p:cNvPr id="361" name="TextBox 360">
              <a:hlinkClick r:id="" action="ppaction://noaction"/>
              <a:extLst>
                <a:ext uri="{FF2B5EF4-FFF2-40B4-BE49-F238E27FC236}">
                  <a16:creationId xmlns:a16="http://schemas.microsoft.com/office/drawing/2014/main" id="{0C60375A-6309-0C05-C914-C5CD24451324}"/>
                </a:ext>
              </a:extLst>
            </p:cNvPr>
            <p:cNvSpPr txBox="1"/>
            <p:nvPr/>
          </p:nvSpPr>
          <p:spPr>
            <a:xfrm>
              <a:off x="6089304" y="4263044"/>
              <a:ext cx="1624874" cy="584775"/>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Coursera: </a:t>
              </a:r>
              <a:r>
                <a:rPr kumimoji="0" lang="en-US" sz="800" b="1" i="0" u="none" strike="noStrike" kern="1200" cap="none" spc="0" normalizeH="0" baseline="0" noProof="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CertNexus</a:t>
              </a:r>
              <a:r>
                <a:rPr kumimoji="0" lang="en-US" sz="8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Certified Artificial Intelligence Practitioner Professional Certificate</a:t>
              </a:r>
            </a:p>
          </p:txBody>
        </p:sp>
        <p:sp>
          <p:nvSpPr>
            <p:cNvPr id="8" name="Rectangle: Rounded Corners 7">
              <a:hlinkClick r:id="" action="ppaction://noaction"/>
              <a:extLst>
                <a:ext uri="{FF2B5EF4-FFF2-40B4-BE49-F238E27FC236}">
                  <a16:creationId xmlns:a16="http://schemas.microsoft.com/office/drawing/2014/main" id="{9B7EF9F1-4126-BCE1-20C5-3DC810DC556B}"/>
                </a:ext>
              </a:extLst>
            </p:cNvPr>
            <p:cNvSpPr/>
            <p:nvPr/>
          </p:nvSpPr>
          <p:spPr bwMode="gray">
            <a:xfrm>
              <a:off x="10118407" y="4507981"/>
              <a:ext cx="1005995" cy="419707"/>
            </a:xfrm>
            <a:prstGeom prst="roundRect">
              <a:avLst/>
            </a:prstGeom>
            <a:solidFill>
              <a:schemeClr val="bg1">
                <a:lumMod val="95000"/>
              </a:schemeClr>
            </a:solidFill>
            <a:ln w="19050" algn="ctr">
              <a:noFill/>
              <a:miter lim="800000"/>
              <a:headEnd/>
              <a:tailE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lIns="88900" tIns="88900" rIns="88900" bIns="8890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C4ISR USA Conference</a:t>
              </a:r>
            </a:p>
          </p:txBody>
        </p:sp>
        <p:sp>
          <p:nvSpPr>
            <p:cNvPr id="6" name="Rectangle: Rounded Corners 5">
              <a:hlinkClick r:id="" action="ppaction://noaction"/>
              <a:extLst>
                <a:ext uri="{FF2B5EF4-FFF2-40B4-BE49-F238E27FC236}">
                  <a16:creationId xmlns:a16="http://schemas.microsoft.com/office/drawing/2014/main" id="{66B602B7-E014-985C-F148-78F8A7ACC2FC}"/>
                </a:ext>
              </a:extLst>
            </p:cNvPr>
            <p:cNvSpPr/>
            <p:nvPr/>
          </p:nvSpPr>
          <p:spPr bwMode="gray">
            <a:xfrm>
              <a:off x="6451788" y="2905169"/>
              <a:ext cx="1332440" cy="522987"/>
            </a:xfrm>
            <a:prstGeom prst="roundRect">
              <a:avLst/>
            </a:prstGeom>
            <a:solidFill>
              <a:schemeClr val="bg1">
                <a:lumMod val="95000"/>
              </a:schemeClr>
            </a:solidFill>
            <a:ln w="19050" algn="ctr">
              <a:noFill/>
              <a:miter lim="800000"/>
              <a:headEnd/>
              <a:tailE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lIns="88900" tIns="88900" rIns="88900" bIns="8890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Harvard Kennedy School: Leading in AI: Exploring Technology &amp; Policy</a:t>
              </a:r>
            </a:p>
          </p:txBody>
        </p:sp>
        <p:sp>
          <p:nvSpPr>
            <p:cNvPr id="87" name="Rectangle: Rounded Corners 86">
              <a:extLst>
                <a:ext uri="{FF2B5EF4-FFF2-40B4-BE49-F238E27FC236}">
                  <a16:creationId xmlns:a16="http://schemas.microsoft.com/office/drawing/2014/main" id="{ABD24B76-BE84-B999-B0C8-4D82C81B887F}"/>
                </a:ext>
              </a:extLst>
            </p:cNvPr>
            <p:cNvSpPr/>
            <p:nvPr/>
          </p:nvSpPr>
          <p:spPr bwMode="gray">
            <a:xfrm>
              <a:off x="1479215" y="3194163"/>
              <a:ext cx="807264" cy="415051"/>
            </a:xfrm>
            <a:prstGeom prst="roundRect">
              <a:avLst/>
            </a:prstGeom>
            <a:solidFill>
              <a:schemeClr val="bg1">
                <a:lumMod val="95000"/>
              </a:schemeClr>
            </a:solidFill>
            <a:ln w="19050" algn="ctr">
              <a:noFill/>
              <a:miter lim="800000"/>
              <a:headEnd/>
              <a:tailE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r>
                <a:rPr kumimoji="0" lang="en-US" sz="8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T&amp;E of AI Guidebook</a:t>
              </a:r>
            </a:p>
          </p:txBody>
        </p:sp>
        <p:sp>
          <p:nvSpPr>
            <p:cNvPr id="89" name="Rectangle: Rounded Corners 88">
              <a:extLst>
                <a:ext uri="{FF2B5EF4-FFF2-40B4-BE49-F238E27FC236}">
                  <a16:creationId xmlns:a16="http://schemas.microsoft.com/office/drawing/2014/main" id="{99FF7DF4-9016-51DB-DF51-6EA4347D586C}"/>
                </a:ext>
              </a:extLst>
            </p:cNvPr>
            <p:cNvSpPr/>
            <p:nvPr/>
          </p:nvSpPr>
          <p:spPr bwMode="gray">
            <a:xfrm>
              <a:off x="1166623" y="3922488"/>
              <a:ext cx="985629" cy="415051"/>
            </a:xfrm>
            <a:prstGeom prst="roundRect">
              <a:avLst/>
            </a:prstGeom>
            <a:solidFill>
              <a:schemeClr val="bg1">
                <a:lumMod val="95000"/>
              </a:schemeClr>
            </a:solidFill>
            <a:ln w="19050" algn="ctr">
              <a:noFill/>
              <a:miter lim="800000"/>
              <a:headEnd/>
              <a:tailE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r>
                <a:rPr kumimoji="0" lang="en-US" sz="8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5000.UZ Policy Training Video</a:t>
              </a:r>
            </a:p>
          </p:txBody>
        </p:sp>
      </p:grpSp>
      <p:sp>
        <p:nvSpPr>
          <p:cNvPr id="3" name="TextBox 2">
            <a:extLst>
              <a:ext uri="{FF2B5EF4-FFF2-40B4-BE49-F238E27FC236}">
                <a16:creationId xmlns:a16="http://schemas.microsoft.com/office/drawing/2014/main" id="{41F74CEB-9142-50C2-E904-8BCFAD320814}"/>
              </a:ext>
            </a:extLst>
          </p:cNvPr>
          <p:cNvSpPr txBox="1"/>
          <p:nvPr/>
        </p:nvSpPr>
        <p:spPr>
          <a:xfrm>
            <a:off x="104283" y="369697"/>
            <a:ext cx="8584879" cy="381451"/>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900" b="0" i="0" u="none" strike="noStrike" kern="1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This learning journey is designed to increase your proficiency in AI to understand AI tools, models, design, T&amp;E protocols, and implement DoD policy for OT&amp;E and LFT&amp;E of AI-based and autonomous systems. This map and course offerings are updated based on the dynamic and evolving needs of Action Officers.</a:t>
            </a:r>
          </a:p>
        </p:txBody>
      </p:sp>
      <p:sp>
        <p:nvSpPr>
          <p:cNvPr id="7" name="TextBox 6">
            <a:extLst>
              <a:ext uri="{FF2B5EF4-FFF2-40B4-BE49-F238E27FC236}">
                <a16:creationId xmlns:a16="http://schemas.microsoft.com/office/drawing/2014/main" id="{E5832934-7F09-F2BA-6A31-6434BCAE12AA}"/>
              </a:ext>
            </a:extLst>
          </p:cNvPr>
          <p:cNvSpPr txBox="1"/>
          <p:nvPr/>
        </p:nvSpPr>
        <p:spPr>
          <a:xfrm>
            <a:off x="9012878" y="9388"/>
            <a:ext cx="3196402"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*Required proficiency level for a DOT&amp;E Action Officer </a:t>
            </a:r>
            <a:endParaRPr kumimoji="0" lang="en-US" sz="900" b="0" i="1"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TextBox 1">
            <a:extLst>
              <a:ext uri="{FF2B5EF4-FFF2-40B4-BE49-F238E27FC236}">
                <a16:creationId xmlns:a16="http://schemas.microsoft.com/office/drawing/2014/main" id="{77CAD1DE-CB69-B7E1-D0F0-6CC41689EA59}"/>
              </a:ext>
            </a:extLst>
          </p:cNvPr>
          <p:cNvSpPr txBox="1"/>
          <p:nvPr/>
        </p:nvSpPr>
        <p:spPr>
          <a:xfrm>
            <a:off x="187700" y="86332"/>
            <a:ext cx="8842457"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Pct val="100000"/>
              <a:buFontTx/>
              <a:buNone/>
              <a:tabLst/>
              <a:defRPr/>
            </a:pPr>
            <a:r>
              <a:rPr kumimoji="0" lang="en-US" sz="20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Learning Journey: </a:t>
            </a:r>
            <a:r>
              <a:rPr kumimoji="0" lang="en-US" sz="20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Artificial Intelligence</a:t>
            </a:r>
          </a:p>
        </p:txBody>
      </p:sp>
      <p:pic>
        <p:nvPicPr>
          <p:cNvPr id="4" name="Graphic 3" descr="Flag with solid fill">
            <a:extLst>
              <a:ext uri="{FF2B5EF4-FFF2-40B4-BE49-F238E27FC236}">
                <a16:creationId xmlns:a16="http://schemas.microsoft.com/office/drawing/2014/main" id="{19C4322A-E525-22FC-FDCA-63C92E1B2B4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0293300">
            <a:off x="3137192" y="3292994"/>
            <a:ext cx="378380" cy="343083"/>
          </a:xfrm>
          <a:prstGeom prst="rect">
            <a:avLst/>
          </a:prstGeom>
        </p:spPr>
      </p:pic>
      <p:pic>
        <p:nvPicPr>
          <p:cNvPr id="11" name="Graphic 10" descr="Flag with solid fill">
            <a:extLst>
              <a:ext uri="{FF2B5EF4-FFF2-40B4-BE49-F238E27FC236}">
                <a16:creationId xmlns:a16="http://schemas.microsoft.com/office/drawing/2014/main" id="{E3A82375-E4B9-8321-1AA5-C15B9D2095B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0293300">
            <a:off x="5880184" y="3681338"/>
            <a:ext cx="378380" cy="343083"/>
          </a:xfrm>
          <a:prstGeom prst="rect">
            <a:avLst/>
          </a:prstGeom>
        </p:spPr>
      </p:pic>
      <p:pic>
        <p:nvPicPr>
          <p:cNvPr id="12" name="Graphic 11" descr="Flag with solid fill">
            <a:extLst>
              <a:ext uri="{FF2B5EF4-FFF2-40B4-BE49-F238E27FC236}">
                <a16:creationId xmlns:a16="http://schemas.microsoft.com/office/drawing/2014/main" id="{C6041587-5C5D-B354-559D-8AACDEDECDC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0293300">
            <a:off x="8608538" y="3232038"/>
            <a:ext cx="378380" cy="343083"/>
          </a:xfrm>
          <a:prstGeom prst="rect">
            <a:avLst/>
          </a:prstGeom>
        </p:spPr>
      </p:pic>
      <p:pic>
        <p:nvPicPr>
          <p:cNvPr id="14" name="Graphic 13" descr="Flag with solid fill">
            <a:extLst>
              <a:ext uri="{FF2B5EF4-FFF2-40B4-BE49-F238E27FC236}">
                <a16:creationId xmlns:a16="http://schemas.microsoft.com/office/drawing/2014/main" id="{50AC1AD3-5C57-70A4-114B-6A180A07B36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0293300">
            <a:off x="3377991" y="5363835"/>
            <a:ext cx="268174" cy="243157"/>
          </a:xfrm>
          <a:prstGeom prst="rect">
            <a:avLst/>
          </a:prstGeom>
        </p:spPr>
      </p:pic>
      <p:pic>
        <p:nvPicPr>
          <p:cNvPr id="17" name="Graphic 16" descr="Flag with solid fill">
            <a:extLst>
              <a:ext uri="{FF2B5EF4-FFF2-40B4-BE49-F238E27FC236}">
                <a16:creationId xmlns:a16="http://schemas.microsoft.com/office/drawing/2014/main" id="{8A13053C-94E4-9CFC-2C0E-D2B3CD3BAEF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0293300">
            <a:off x="6157101" y="5396879"/>
            <a:ext cx="268174" cy="243157"/>
          </a:xfrm>
          <a:prstGeom prst="rect">
            <a:avLst/>
          </a:prstGeom>
        </p:spPr>
      </p:pic>
      <p:pic>
        <p:nvPicPr>
          <p:cNvPr id="18" name="Graphic 17" descr="Flag with solid fill">
            <a:extLst>
              <a:ext uri="{FF2B5EF4-FFF2-40B4-BE49-F238E27FC236}">
                <a16:creationId xmlns:a16="http://schemas.microsoft.com/office/drawing/2014/main" id="{003CEAFF-F66B-2DC5-91F2-CF77C88F759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0293300">
            <a:off x="8929370" y="5379897"/>
            <a:ext cx="268174" cy="243157"/>
          </a:xfrm>
          <a:prstGeom prst="rect">
            <a:avLst/>
          </a:prstGeom>
        </p:spPr>
      </p:pic>
      <p:sp>
        <p:nvSpPr>
          <p:cNvPr id="13" name="TextBox 12">
            <a:extLst>
              <a:ext uri="{FF2B5EF4-FFF2-40B4-BE49-F238E27FC236}">
                <a16:creationId xmlns:a16="http://schemas.microsoft.com/office/drawing/2014/main" id="{8295CE95-7934-59D3-AB9F-6F64920856FA}"/>
              </a:ext>
            </a:extLst>
          </p:cNvPr>
          <p:cNvSpPr txBox="1"/>
          <p:nvPr/>
        </p:nvSpPr>
        <p:spPr>
          <a:xfrm>
            <a:off x="10136116" y="283142"/>
            <a:ext cx="1617527" cy="246221"/>
          </a:xfrm>
          <a:prstGeom prst="rect">
            <a:avLst/>
          </a:prstGeom>
          <a:noFill/>
          <a:ln>
            <a:noFill/>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en-US" sz="1600" b="1" i="1" u="none" strike="noStrike" kern="1200" cap="none" spc="0" normalizeH="0" baseline="0" noProof="0">
                <a:ln>
                  <a:noFill/>
                </a:ln>
                <a:solidFill>
                  <a:srgbClr val="FF0000"/>
                </a:solidFill>
                <a:effectLst/>
                <a:uLnTx/>
                <a:uFillTx/>
                <a:latin typeface="Calibri"/>
                <a:ea typeface="+mn-ea"/>
                <a:cs typeface="Arial"/>
              </a:rPr>
              <a:t>DRAFT</a:t>
            </a:r>
          </a:p>
        </p:txBody>
      </p:sp>
    </p:spTree>
    <p:extLst>
      <p:ext uri="{BB962C8B-B14F-4D97-AF65-F5344CB8AC3E}">
        <p14:creationId xmlns:p14="http://schemas.microsoft.com/office/powerpoint/2010/main" val="3053228869"/>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9" name="Group 228">
            <a:extLst>
              <a:ext uri="{FF2B5EF4-FFF2-40B4-BE49-F238E27FC236}">
                <a16:creationId xmlns:a16="http://schemas.microsoft.com/office/drawing/2014/main" id="{9107E22A-EDB0-07C7-7DFA-63FC062220CB}"/>
              </a:ext>
            </a:extLst>
          </p:cNvPr>
          <p:cNvGrpSpPr/>
          <p:nvPr/>
        </p:nvGrpSpPr>
        <p:grpSpPr>
          <a:xfrm>
            <a:off x="1" y="5729673"/>
            <a:ext cx="12175841" cy="1128327"/>
            <a:chOff x="1" y="5729673"/>
            <a:chExt cx="12175841" cy="1128327"/>
          </a:xfrm>
        </p:grpSpPr>
        <p:sp>
          <p:nvSpPr>
            <p:cNvPr id="101" name="Rectangle 11">
              <a:extLst>
                <a:ext uri="{FF2B5EF4-FFF2-40B4-BE49-F238E27FC236}">
                  <a16:creationId xmlns:a16="http://schemas.microsoft.com/office/drawing/2014/main" id="{0FE8E3A8-BC92-1187-6C6C-02445A02FFCA}"/>
                </a:ext>
              </a:extLst>
            </p:cNvPr>
            <p:cNvSpPr>
              <a:spLocks noChangeArrowheads="1"/>
            </p:cNvSpPr>
            <p:nvPr/>
          </p:nvSpPr>
          <p:spPr bwMode="auto">
            <a:xfrm>
              <a:off x="1" y="5729673"/>
              <a:ext cx="12175841" cy="1128327"/>
            </a:xfrm>
            <a:prstGeom prst="rect">
              <a:avLst/>
            </a:prstGeom>
            <a:solidFill>
              <a:srgbClr val="0063B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2" name="Group 101">
              <a:extLst>
                <a:ext uri="{FF2B5EF4-FFF2-40B4-BE49-F238E27FC236}">
                  <a16:creationId xmlns:a16="http://schemas.microsoft.com/office/drawing/2014/main" id="{9EFED3D1-AB1E-5FAA-60DE-8404F8839B55}"/>
                </a:ext>
              </a:extLst>
            </p:cNvPr>
            <p:cNvGrpSpPr/>
            <p:nvPr/>
          </p:nvGrpSpPr>
          <p:grpSpPr>
            <a:xfrm>
              <a:off x="886894" y="5817916"/>
              <a:ext cx="3560446" cy="717492"/>
              <a:chOff x="799170" y="5816536"/>
              <a:chExt cx="3565171" cy="718444"/>
            </a:xfrm>
          </p:grpSpPr>
          <p:grpSp>
            <p:nvGrpSpPr>
              <p:cNvPr id="118" name="Group 117">
                <a:extLst>
                  <a:ext uri="{FF2B5EF4-FFF2-40B4-BE49-F238E27FC236}">
                    <a16:creationId xmlns:a16="http://schemas.microsoft.com/office/drawing/2014/main" id="{094A7663-E556-4A13-7986-22D51B7115C6}"/>
                  </a:ext>
                </a:extLst>
              </p:cNvPr>
              <p:cNvGrpSpPr/>
              <p:nvPr/>
            </p:nvGrpSpPr>
            <p:grpSpPr>
              <a:xfrm>
                <a:off x="799170" y="5816536"/>
                <a:ext cx="3084062" cy="718444"/>
                <a:chOff x="391893" y="2845654"/>
                <a:chExt cx="3084062" cy="718444"/>
              </a:xfrm>
            </p:grpSpPr>
            <p:grpSp>
              <p:nvGrpSpPr>
                <p:cNvPr id="126" name="Group 125">
                  <a:extLst>
                    <a:ext uri="{FF2B5EF4-FFF2-40B4-BE49-F238E27FC236}">
                      <a16:creationId xmlns:a16="http://schemas.microsoft.com/office/drawing/2014/main" id="{25C8CEF3-0607-59A2-1DA9-E682B5A7E8B0}"/>
                    </a:ext>
                  </a:extLst>
                </p:cNvPr>
                <p:cNvGrpSpPr/>
                <p:nvPr/>
              </p:nvGrpSpPr>
              <p:grpSpPr>
                <a:xfrm>
                  <a:off x="391893" y="2845654"/>
                  <a:ext cx="2996470" cy="665806"/>
                  <a:chOff x="1232157" y="2796226"/>
                  <a:chExt cx="2996470" cy="665806"/>
                </a:xfrm>
              </p:grpSpPr>
              <p:sp>
                <p:nvSpPr>
                  <p:cNvPr id="128" name="Rectangle 127">
                    <a:extLst>
                      <a:ext uri="{FF2B5EF4-FFF2-40B4-BE49-F238E27FC236}">
                        <a16:creationId xmlns:a16="http://schemas.microsoft.com/office/drawing/2014/main" id="{AE8F78A7-9039-A813-4C82-94DB0C5FC677}"/>
                      </a:ext>
                    </a:extLst>
                  </p:cNvPr>
                  <p:cNvSpPr/>
                  <p:nvPr/>
                </p:nvSpPr>
                <p:spPr>
                  <a:xfrm>
                    <a:off x="1232157" y="3015585"/>
                    <a:ext cx="2996470" cy="446447"/>
                  </a:xfrm>
                  <a:prstGeom prst="rect">
                    <a:avLst/>
                  </a:prstGeom>
                </p:spPr>
                <p:txBody>
                  <a:bodyPr wrap="square">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788" b="0" i="1" u="none" strike="noStrike" kern="1200" cap="none" spc="0" normalizeH="0" baseline="0" noProof="0">
                        <a:ln>
                          <a:noFill/>
                        </a:ln>
                        <a:solidFill>
                          <a:srgbClr val="FFFFFF"/>
                        </a:solidFill>
                        <a:effectLst/>
                        <a:uLnTx/>
                        <a:uFillTx/>
                        <a:latin typeface="Calibri" panose="020F0502020204030204"/>
                        <a:ea typeface="+mn-ea"/>
                        <a:cs typeface="+mn-cs"/>
                      </a:rPr>
                      <a:t>Certifications, Licensure, Degrees, Diplomas, Badges, .</a:t>
                    </a:r>
                  </a:p>
                </p:txBody>
              </p:sp>
              <p:sp>
                <p:nvSpPr>
                  <p:cNvPr id="129" name="Rectangle 128">
                    <a:extLst>
                      <a:ext uri="{FF2B5EF4-FFF2-40B4-BE49-F238E27FC236}">
                        <a16:creationId xmlns:a16="http://schemas.microsoft.com/office/drawing/2014/main" id="{CC84920A-389F-CF82-E3FA-F12089E25C6D}"/>
                      </a:ext>
                    </a:extLst>
                  </p:cNvPr>
                  <p:cNvSpPr/>
                  <p:nvPr/>
                </p:nvSpPr>
                <p:spPr>
                  <a:xfrm>
                    <a:off x="1982287" y="2796226"/>
                    <a:ext cx="2246340" cy="338555"/>
                  </a:xfrm>
                  <a:prstGeom prst="rect">
                    <a:avLst/>
                  </a:prstGeom>
                </p:spPr>
                <p:txBody>
                  <a:bodyPr wrap="square">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FFFFFF"/>
                        </a:solidFill>
                        <a:effectLst/>
                        <a:uLnTx/>
                        <a:uFillTx/>
                        <a:latin typeface="Calibri" panose="020F0502020204030204"/>
                        <a:ea typeface="+mn-ea"/>
                        <a:cs typeface="+mn-cs"/>
                      </a:rPr>
                      <a:t>Credentials</a:t>
                    </a:r>
                  </a:p>
                </p:txBody>
              </p:sp>
            </p:grpSp>
            <p:cxnSp>
              <p:nvCxnSpPr>
                <p:cNvPr id="127" name="Straight Connector 126">
                  <a:extLst>
                    <a:ext uri="{FF2B5EF4-FFF2-40B4-BE49-F238E27FC236}">
                      <a16:creationId xmlns:a16="http://schemas.microsoft.com/office/drawing/2014/main" id="{4413379E-1BD1-DB2E-409A-F2A7B66B17C1}"/>
                    </a:ext>
                  </a:extLst>
                </p:cNvPr>
                <p:cNvCxnSpPr/>
                <p:nvPr/>
              </p:nvCxnSpPr>
              <p:spPr>
                <a:xfrm>
                  <a:off x="3475955" y="2923650"/>
                  <a:ext cx="0" cy="640448"/>
                </a:xfrm>
                <a:prstGeom prst="line">
                  <a:avLst/>
                </a:prstGeom>
                <a:ln w="0" cap="rnd">
                  <a:solidFill>
                    <a:schemeClr val="accent5"/>
                  </a:solidFill>
                  <a:prstDash val="dash"/>
                  <a:round/>
                </a:ln>
              </p:spPr>
              <p:style>
                <a:lnRef idx="1">
                  <a:schemeClr val="accent1"/>
                </a:lnRef>
                <a:fillRef idx="0">
                  <a:schemeClr val="accent1"/>
                </a:fillRef>
                <a:effectRef idx="0">
                  <a:schemeClr val="accent1"/>
                </a:effectRef>
                <a:fontRef idx="minor">
                  <a:schemeClr val="tx1"/>
                </a:fontRef>
              </p:style>
            </p:cxnSp>
          </p:grpSp>
          <p:grpSp>
            <p:nvGrpSpPr>
              <p:cNvPr id="119" name="Group 118">
                <a:extLst>
                  <a:ext uri="{FF2B5EF4-FFF2-40B4-BE49-F238E27FC236}">
                    <a16:creationId xmlns:a16="http://schemas.microsoft.com/office/drawing/2014/main" id="{C67E1235-ADCA-B1D0-AFE8-38137EEE6062}"/>
                  </a:ext>
                </a:extLst>
              </p:cNvPr>
              <p:cNvGrpSpPr/>
              <p:nvPr/>
            </p:nvGrpSpPr>
            <p:grpSpPr>
              <a:xfrm>
                <a:off x="4021708" y="6043981"/>
                <a:ext cx="342633" cy="341550"/>
                <a:chOff x="5794376" y="-1127125"/>
                <a:chExt cx="501650" cy="500063"/>
              </a:xfrm>
              <a:solidFill>
                <a:schemeClr val="accent5"/>
              </a:solidFill>
            </p:grpSpPr>
            <p:sp>
              <p:nvSpPr>
                <p:cNvPr id="120" name="Freeform 1207">
                  <a:extLst>
                    <a:ext uri="{FF2B5EF4-FFF2-40B4-BE49-F238E27FC236}">
                      <a16:creationId xmlns:a16="http://schemas.microsoft.com/office/drawing/2014/main" id="{FF0BA5D2-68D8-F9EB-1E1F-884C39D0036F}"/>
                    </a:ext>
                  </a:extLst>
                </p:cNvPr>
                <p:cNvSpPr>
                  <a:spLocks/>
                </p:cNvSpPr>
                <p:nvPr/>
              </p:nvSpPr>
              <p:spPr bwMode="auto">
                <a:xfrm>
                  <a:off x="5794376" y="-784225"/>
                  <a:ext cx="166688" cy="157163"/>
                </a:xfrm>
                <a:custGeom>
                  <a:avLst/>
                  <a:gdLst>
                    <a:gd name="T0" fmla="*/ 443 w 691"/>
                    <a:gd name="T1" fmla="*/ 17 h 655"/>
                    <a:gd name="T2" fmla="*/ 0 w 691"/>
                    <a:gd name="T3" fmla="*/ 655 h 655"/>
                    <a:gd name="T4" fmla="*/ 293 w 691"/>
                    <a:gd name="T5" fmla="*/ 655 h 655"/>
                    <a:gd name="T6" fmla="*/ 306 w 691"/>
                    <a:gd name="T7" fmla="*/ 606 h 655"/>
                    <a:gd name="T8" fmla="*/ 691 w 691"/>
                    <a:gd name="T9" fmla="*/ 47 h 655"/>
                    <a:gd name="T10" fmla="*/ 628 w 691"/>
                    <a:gd name="T11" fmla="*/ 0 h 655"/>
                    <a:gd name="T12" fmla="*/ 561 w 691"/>
                    <a:gd name="T13" fmla="*/ 51 h 655"/>
                    <a:gd name="T14" fmla="*/ 519 w 691"/>
                    <a:gd name="T15" fmla="*/ 64 h 655"/>
                    <a:gd name="T16" fmla="*/ 470 w 691"/>
                    <a:gd name="T17" fmla="*/ 44 h 655"/>
                    <a:gd name="T18" fmla="*/ 443 w 691"/>
                    <a:gd name="T19" fmla="*/ 17 h 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1" h="655">
                      <a:moveTo>
                        <a:pt x="443" y="17"/>
                      </a:moveTo>
                      <a:cubicBezTo>
                        <a:pt x="0" y="655"/>
                        <a:pt x="0" y="655"/>
                        <a:pt x="0" y="655"/>
                      </a:cubicBezTo>
                      <a:cubicBezTo>
                        <a:pt x="293" y="655"/>
                        <a:pt x="293" y="655"/>
                        <a:pt x="293" y="655"/>
                      </a:cubicBezTo>
                      <a:cubicBezTo>
                        <a:pt x="292" y="638"/>
                        <a:pt x="297" y="621"/>
                        <a:pt x="306" y="606"/>
                      </a:cubicBezTo>
                      <a:cubicBezTo>
                        <a:pt x="691" y="47"/>
                        <a:pt x="691" y="47"/>
                        <a:pt x="691" y="47"/>
                      </a:cubicBezTo>
                      <a:cubicBezTo>
                        <a:pt x="628" y="0"/>
                        <a:pt x="628" y="0"/>
                        <a:pt x="628" y="0"/>
                      </a:cubicBezTo>
                      <a:cubicBezTo>
                        <a:pt x="561" y="51"/>
                        <a:pt x="561" y="51"/>
                        <a:pt x="561" y="51"/>
                      </a:cubicBezTo>
                      <a:cubicBezTo>
                        <a:pt x="549" y="59"/>
                        <a:pt x="534" y="64"/>
                        <a:pt x="519" y="64"/>
                      </a:cubicBezTo>
                      <a:cubicBezTo>
                        <a:pt x="501" y="64"/>
                        <a:pt x="483" y="57"/>
                        <a:pt x="470" y="44"/>
                      </a:cubicBezTo>
                      <a:lnTo>
                        <a:pt x="443"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1208">
                  <a:extLst>
                    <a:ext uri="{FF2B5EF4-FFF2-40B4-BE49-F238E27FC236}">
                      <a16:creationId xmlns:a16="http://schemas.microsoft.com/office/drawing/2014/main" id="{65757464-F2BC-6996-DDD9-71BA06877608}"/>
                    </a:ext>
                  </a:extLst>
                </p:cNvPr>
                <p:cNvSpPr>
                  <a:spLocks/>
                </p:cNvSpPr>
                <p:nvPr/>
              </p:nvSpPr>
              <p:spPr bwMode="auto">
                <a:xfrm>
                  <a:off x="5883276" y="-844550"/>
                  <a:ext cx="412750" cy="217488"/>
                </a:xfrm>
                <a:custGeom>
                  <a:avLst/>
                  <a:gdLst>
                    <a:gd name="T0" fmla="*/ 1 w 1718"/>
                    <a:gd name="T1" fmla="*/ 907 h 909"/>
                    <a:gd name="T2" fmla="*/ 4 w 1718"/>
                    <a:gd name="T3" fmla="*/ 909 h 909"/>
                    <a:gd name="T4" fmla="*/ 1713 w 1718"/>
                    <a:gd name="T5" fmla="*/ 909 h 909"/>
                    <a:gd name="T6" fmla="*/ 1717 w 1718"/>
                    <a:gd name="T7" fmla="*/ 907 h 909"/>
                    <a:gd name="T8" fmla="*/ 1717 w 1718"/>
                    <a:gd name="T9" fmla="*/ 903 h 909"/>
                    <a:gd name="T10" fmla="*/ 1107 w 1718"/>
                    <a:gd name="T11" fmla="*/ 18 h 909"/>
                    <a:gd name="T12" fmla="*/ 1060 w 1718"/>
                    <a:gd name="T13" fmla="*/ 64 h 909"/>
                    <a:gd name="T14" fmla="*/ 1004 w 1718"/>
                    <a:gd name="T15" fmla="*/ 88 h 909"/>
                    <a:gd name="T16" fmla="*/ 956 w 1718"/>
                    <a:gd name="T17" fmla="*/ 72 h 909"/>
                    <a:gd name="T18" fmla="*/ 862 w 1718"/>
                    <a:gd name="T19" fmla="*/ 1 h 909"/>
                    <a:gd name="T20" fmla="*/ 862 w 1718"/>
                    <a:gd name="T21" fmla="*/ 1 h 909"/>
                    <a:gd name="T22" fmla="*/ 855 w 1718"/>
                    <a:gd name="T23" fmla="*/ 2 h 909"/>
                    <a:gd name="T24" fmla="*/ 762 w 1718"/>
                    <a:gd name="T25" fmla="*/ 72 h 909"/>
                    <a:gd name="T26" fmla="*/ 708 w 1718"/>
                    <a:gd name="T27" fmla="*/ 88 h 909"/>
                    <a:gd name="T28" fmla="*/ 656 w 1718"/>
                    <a:gd name="T29" fmla="*/ 64 h 909"/>
                    <a:gd name="T30" fmla="*/ 610 w 1718"/>
                    <a:gd name="T31" fmla="*/ 18 h 909"/>
                    <a:gd name="T32" fmla="*/ 1 w 1718"/>
                    <a:gd name="T33" fmla="*/ 903 h 909"/>
                    <a:gd name="T34" fmla="*/ 1 w 1718"/>
                    <a:gd name="T35" fmla="*/ 903 h 909"/>
                    <a:gd name="T36" fmla="*/ 1 w 1718"/>
                    <a:gd name="T37" fmla="*/ 907 h 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18" h="909">
                      <a:moveTo>
                        <a:pt x="1" y="907"/>
                      </a:moveTo>
                      <a:cubicBezTo>
                        <a:pt x="1" y="908"/>
                        <a:pt x="3" y="909"/>
                        <a:pt x="4" y="909"/>
                      </a:cubicBezTo>
                      <a:cubicBezTo>
                        <a:pt x="1713" y="909"/>
                        <a:pt x="1713" y="909"/>
                        <a:pt x="1713" y="909"/>
                      </a:cubicBezTo>
                      <a:cubicBezTo>
                        <a:pt x="1715" y="909"/>
                        <a:pt x="1716" y="908"/>
                        <a:pt x="1717" y="907"/>
                      </a:cubicBezTo>
                      <a:cubicBezTo>
                        <a:pt x="1718" y="906"/>
                        <a:pt x="1717" y="904"/>
                        <a:pt x="1717" y="903"/>
                      </a:cubicBezTo>
                      <a:cubicBezTo>
                        <a:pt x="1107" y="18"/>
                        <a:pt x="1107" y="18"/>
                        <a:pt x="1107" y="18"/>
                      </a:cubicBezTo>
                      <a:cubicBezTo>
                        <a:pt x="1060" y="64"/>
                        <a:pt x="1060" y="64"/>
                        <a:pt x="1060" y="64"/>
                      </a:cubicBezTo>
                      <a:cubicBezTo>
                        <a:pt x="1045" y="80"/>
                        <a:pt x="1025" y="88"/>
                        <a:pt x="1004" y="88"/>
                      </a:cubicBezTo>
                      <a:cubicBezTo>
                        <a:pt x="987" y="88"/>
                        <a:pt x="970" y="82"/>
                        <a:pt x="956" y="72"/>
                      </a:cubicBezTo>
                      <a:cubicBezTo>
                        <a:pt x="862" y="1"/>
                        <a:pt x="862" y="1"/>
                        <a:pt x="862" y="1"/>
                      </a:cubicBezTo>
                      <a:cubicBezTo>
                        <a:pt x="862" y="1"/>
                        <a:pt x="862" y="1"/>
                        <a:pt x="862" y="1"/>
                      </a:cubicBezTo>
                      <a:cubicBezTo>
                        <a:pt x="860" y="0"/>
                        <a:pt x="857" y="0"/>
                        <a:pt x="855" y="2"/>
                      </a:cubicBezTo>
                      <a:cubicBezTo>
                        <a:pt x="762" y="72"/>
                        <a:pt x="762" y="72"/>
                        <a:pt x="762" y="72"/>
                      </a:cubicBezTo>
                      <a:cubicBezTo>
                        <a:pt x="746" y="84"/>
                        <a:pt x="727" y="89"/>
                        <a:pt x="708" y="88"/>
                      </a:cubicBezTo>
                      <a:cubicBezTo>
                        <a:pt x="688" y="86"/>
                        <a:pt x="670" y="78"/>
                        <a:pt x="656" y="64"/>
                      </a:cubicBezTo>
                      <a:cubicBezTo>
                        <a:pt x="610" y="18"/>
                        <a:pt x="610" y="18"/>
                        <a:pt x="610" y="18"/>
                      </a:cubicBezTo>
                      <a:cubicBezTo>
                        <a:pt x="1" y="903"/>
                        <a:pt x="1" y="903"/>
                        <a:pt x="1" y="903"/>
                      </a:cubicBezTo>
                      <a:cubicBezTo>
                        <a:pt x="1" y="903"/>
                        <a:pt x="1" y="903"/>
                        <a:pt x="1" y="903"/>
                      </a:cubicBezTo>
                      <a:cubicBezTo>
                        <a:pt x="0" y="904"/>
                        <a:pt x="0" y="906"/>
                        <a:pt x="1" y="90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1209">
                  <a:extLst>
                    <a:ext uri="{FF2B5EF4-FFF2-40B4-BE49-F238E27FC236}">
                      <a16:creationId xmlns:a16="http://schemas.microsoft.com/office/drawing/2014/main" id="{0D65F110-FCFE-7299-EADA-7FED9BC2E109}"/>
                    </a:ext>
                  </a:extLst>
                </p:cNvPr>
                <p:cNvSpPr>
                  <a:spLocks/>
                </p:cNvSpPr>
                <p:nvPr/>
              </p:nvSpPr>
              <p:spPr bwMode="auto">
                <a:xfrm>
                  <a:off x="5911851" y="-841375"/>
                  <a:ext cx="66675" cy="55563"/>
                </a:xfrm>
                <a:custGeom>
                  <a:avLst/>
                  <a:gdLst>
                    <a:gd name="T0" fmla="*/ 133 w 277"/>
                    <a:gd name="T1" fmla="*/ 4 h 228"/>
                    <a:gd name="T2" fmla="*/ 0 w 277"/>
                    <a:gd name="T3" fmla="*/ 195 h 228"/>
                    <a:gd name="T4" fmla="*/ 34 w 277"/>
                    <a:gd name="T5" fmla="*/ 228 h 228"/>
                    <a:gd name="T6" fmla="*/ 101 w 277"/>
                    <a:gd name="T7" fmla="*/ 179 h 228"/>
                    <a:gd name="T8" fmla="*/ 142 w 277"/>
                    <a:gd name="T9" fmla="*/ 165 h 228"/>
                    <a:gd name="T10" fmla="*/ 184 w 277"/>
                    <a:gd name="T11" fmla="*/ 179 h 228"/>
                    <a:gd name="T12" fmla="*/ 248 w 277"/>
                    <a:gd name="T13" fmla="*/ 226 h 228"/>
                    <a:gd name="T14" fmla="*/ 277 w 277"/>
                    <a:gd name="T15" fmla="*/ 184 h 228"/>
                    <a:gd name="T16" fmla="*/ 151 w 277"/>
                    <a:gd name="T17" fmla="*/ 4 h 228"/>
                    <a:gd name="T18" fmla="*/ 151 w 277"/>
                    <a:gd name="T19" fmla="*/ 4 h 228"/>
                    <a:gd name="T20" fmla="*/ 142 w 277"/>
                    <a:gd name="T21" fmla="*/ 0 h 228"/>
                    <a:gd name="T22" fmla="*/ 133 w 277"/>
                    <a:gd name="T23" fmla="*/ 4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7" h="228">
                      <a:moveTo>
                        <a:pt x="133" y="4"/>
                      </a:moveTo>
                      <a:cubicBezTo>
                        <a:pt x="0" y="195"/>
                        <a:pt x="0" y="195"/>
                        <a:pt x="0" y="195"/>
                      </a:cubicBezTo>
                      <a:cubicBezTo>
                        <a:pt x="34" y="228"/>
                        <a:pt x="34" y="228"/>
                        <a:pt x="34" y="228"/>
                      </a:cubicBezTo>
                      <a:cubicBezTo>
                        <a:pt x="101" y="179"/>
                        <a:pt x="101" y="179"/>
                        <a:pt x="101" y="179"/>
                      </a:cubicBezTo>
                      <a:cubicBezTo>
                        <a:pt x="113" y="170"/>
                        <a:pt x="127" y="165"/>
                        <a:pt x="142" y="165"/>
                      </a:cubicBezTo>
                      <a:cubicBezTo>
                        <a:pt x="157" y="165"/>
                        <a:pt x="172" y="170"/>
                        <a:pt x="184" y="179"/>
                      </a:cubicBezTo>
                      <a:cubicBezTo>
                        <a:pt x="248" y="226"/>
                        <a:pt x="248" y="226"/>
                        <a:pt x="248" y="226"/>
                      </a:cubicBezTo>
                      <a:cubicBezTo>
                        <a:pt x="277" y="184"/>
                        <a:pt x="277" y="184"/>
                        <a:pt x="277" y="184"/>
                      </a:cubicBezTo>
                      <a:cubicBezTo>
                        <a:pt x="151" y="4"/>
                        <a:pt x="151" y="4"/>
                        <a:pt x="151" y="4"/>
                      </a:cubicBezTo>
                      <a:cubicBezTo>
                        <a:pt x="151" y="4"/>
                        <a:pt x="151" y="4"/>
                        <a:pt x="151" y="4"/>
                      </a:cubicBezTo>
                      <a:cubicBezTo>
                        <a:pt x="149" y="1"/>
                        <a:pt x="146" y="0"/>
                        <a:pt x="142" y="0"/>
                      </a:cubicBezTo>
                      <a:cubicBezTo>
                        <a:pt x="139" y="0"/>
                        <a:pt x="135" y="1"/>
                        <a:pt x="133"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1210">
                  <a:extLst>
                    <a:ext uri="{FF2B5EF4-FFF2-40B4-BE49-F238E27FC236}">
                      <a16:creationId xmlns:a16="http://schemas.microsoft.com/office/drawing/2014/main" id="{C40CCB7E-41DF-F4CD-E833-7FE0F8D8ECD0}"/>
                    </a:ext>
                  </a:extLst>
                </p:cNvPr>
                <p:cNvSpPr>
                  <a:spLocks/>
                </p:cNvSpPr>
                <p:nvPr/>
              </p:nvSpPr>
              <p:spPr bwMode="auto">
                <a:xfrm>
                  <a:off x="6080126" y="-1127125"/>
                  <a:ext cx="17463" cy="188913"/>
                </a:xfrm>
                <a:custGeom>
                  <a:avLst/>
                  <a:gdLst>
                    <a:gd name="T0" fmla="*/ 0 w 75"/>
                    <a:gd name="T1" fmla="*/ 792 h 792"/>
                    <a:gd name="T2" fmla="*/ 75 w 75"/>
                    <a:gd name="T3" fmla="*/ 792 h 792"/>
                    <a:gd name="T4" fmla="*/ 75 w 75"/>
                    <a:gd name="T5" fmla="*/ 37 h 792"/>
                    <a:gd name="T6" fmla="*/ 64 w 75"/>
                    <a:gd name="T7" fmla="*/ 11 h 792"/>
                    <a:gd name="T8" fmla="*/ 38 w 75"/>
                    <a:gd name="T9" fmla="*/ 0 h 792"/>
                    <a:gd name="T10" fmla="*/ 0 w 75"/>
                    <a:gd name="T11" fmla="*/ 37 h 792"/>
                    <a:gd name="T12" fmla="*/ 0 w 75"/>
                    <a:gd name="T13" fmla="*/ 792 h 792"/>
                  </a:gdLst>
                  <a:ahLst/>
                  <a:cxnLst>
                    <a:cxn ang="0">
                      <a:pos x="T0" y="T1"/>
                    </a:cxn>
                    <a:cxn ang="0">
                      <a:pos x="T2" y="T3"/>
                    </a:cxn>
                    <a:cxn ang="0">
                      <a:pos x="T4" y="T5"/>
                    </a:cxn>
                    <a:cxn ang="0">
                      <a:pos x="T6" y="T7"/>
                    </a:cxn>
                    <a:cxn ang="0">
                      <a:pos x="T8" y="T9"/>
                    </a:cxn>
                    <a:cxn ang="0">
                      <a:pos x="T10" y="T11"/>
                    </a:cxn>
                    <a:cxn ang="0">
                      <a:pos x="T12" y="T13"/>
                    </a:cxn>
                  </a:cxnLst>
                  <a:rect l="0" t="0" r="r" b="b"/>
                  <a:pathLst>
                    <a:path w="75" h="792">
                      <a:moveTo>
                        <a:pt x="0" y="792"/>
                      </a:moveTo>
                      <a:cubicBezTo>
                        <a:pt x="24" y="781"/>
                        <a:pt x="51" y="781"/>
                        <a:pt x="75" y="792"/>
                      </a:cubicBezTo>
                      <a:cubicBezTo>
                        <a:pt x="75" y="37"/>
                        <a:pt x="75" y="37"/>
                        <a:pt x="75" y="37"/>
                      </a:cubicBezTo>
                      <a:cubicBezTo>
                        <a:pt x="75" y="27"/>
                        <a:pt x="71" y="18"/>
                        <a:pt x="64" y="11"/>
                      </a:cubicBezTo>
                      <a:cubicBezTo>
                        <a:pt x="57" y="4"/>
                        <a:pt x="48" y="0"/>
                        <a:pt x="38" y="0"/>
                      </a:cubicBezTo>
                      <a:cubicBezTo>
                        <a:pt x="17" y="0"/>
                        <a:pt x="0" y="16"/>
                        <a:pt x="0" y="37"/>
                      </a:cubicBezTo>
                      <a:lnTo>
                        <a:pt x="0" y="7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1211">
                  <a:extLst>
                    <a:ext uri="{FF2B5EF4-FFF2-40B4-BE49-F238E27FC236}">
                      <a16:creationId xmlns:a16="http://schemas.microsoft.com/office/drawing/2014/main" id="{79747A6B-04CB-94DA-E0C0-F024742B82F5}"/>
                    </a:ext>
                  </a:extLst>
                </p:cNvPr>
                <p:cNvSpPr>
                  <a:spLocks/>
                </p:cNvSpPr>
                <p:nvPr/>
              </p:nvSpPr>
              <p:spPr bwMode="auto">
                <a:xfrm>
                  <a:off x="6116638" y="-1103312"/>
                  <a:ext cx="115888" cy="114300"/>
                </a:xfrm>
                <a:custGeom>
                  <a:avLst/>
                  <a:gdLst>
                    <a:gd name="T0" fmla="*/ 0 w 73"/>
                    <a:gd name="T1" fmla="*/ 0 h 72"/>
                    <a:gd name="T2" fmla="*/ 0 w 73"/>
                    <a:gd name="T3" fmla="*/ 72 h 72"/>
                    <a:gd name="T4" fmla="*/ 73 w 73"/>
                    <a:gd name="T5" fmla="*/ 36 h 72"/>
                    <a:gd name="T6" fmla="*/ 73 w 73"/>
                    <a:gd name="T7" fmla="*/ 35 h 72"/>
                    <a:gd name="T8" fmla="*/ 0 w 73"/>
                    <a:gd name="T9" fmla="*/ 0 h 72"/>
                  </a:gdLst>
                  <a:ahLst/>
                  <a:cxnLst>
                    <a:cxn ang="0">
                      <a:pos x="T0" y="T1"/>
                    </a:cxn>
                    <a:cxn ang="0">
                      <a:pos x="T2" y="T3"/>
                    </a:cxn>
                    <a:cxn ang="0">
                      <a:pos x="T4" y="T5"/>
                    </a:cxn>
                    <a:cxn ang="0">
                      <a:pos x="T6" y="T7"/>
                    </a:cxn>
                    <a:cxn ang="0">
                      <a:pos x="T8" y="T9"/>
                    </a:cxn>
                  </a:cxnLst>
                  <a:rect l="0" t="0" r="r" b="b"/>
                  <a:pathLst>
                    <a:path w="73" h="72">
                      <a:moveTo>
                        <a:pt x="0" y="0"/>
                      </a:moveTo>
                      <a:lnTo>
                        <a:pt x="0" y="72"/>
                      </a:lnTo>
                      <a:lnTo>
                        <a:pt x="73" y="36"/>
                      </a:lnTo>
                      <a:lnTo>
                        <a:pt x="73" y="3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1212">
                  <a:extLst>
                    <a:ext uri="{FF2B5EF4-FFF2-40B4-BE49-F238E27FC236}">
                      <a16:creationId xmlns:a16="http://schemas.microsoft.com/office/drawing/2014/main" id="{D01785A0-4FB3-C580-E760-A8FFBFEEC7B1}"/>
                    </a:ext>
                  </a:extLst>
                </p:cNvPr>
                <p:cNvSpPr>
                  <a:spLocks/>
                </p:cNvSpPr>
                <p:nvPr/>
              </p:nvSpPr>
              <p:spPr bwMode="auto">
                <a:xfrm>
                  <a:off x="6040438" y="-922337"/>
                  <a:ext cx="98425" cy="80963"/>
                </a:xfrm>
                <a:custGeom>
                  <a:avLst/>
                  <a:gdLst>
                    <a:gd name="T0" fmla="*/ 57 w 411"/>
                    <a:gd name="T1" fmla="*/ 335 h 337"/>
                    <a:gd name="T2" fmla="*/ 64 w 411"/>
                    <a:gd name="T3" fmla="*/ 335 h 337"/>
                    <a:gd name="T4" fmla="*/ 157 w 411"/>
                    <a:gd name="T5" fmla="*/ 265 h 337"/>
                    <a:gd name="T6" fmla="*/ 205 w 411"/>
                    <a:gd name="T7" fmla="*/ 249 h 337"/>
                    <a:gd name="T8" fmla="*/ 253 w 411"/>
                    <a:gd name="T9" fmla="*/ 264 h 337"/>
                    <a:gd name="T10" fmla="*/ 347 w 411"/>
                    <a:gd name="T11" fmla="*/ 335 h 337"/>
                    <a:gd name="T12" fmla="*/ 347 w 411"/>
                    <a:gd name="T13" fmla="*/ 335 h 337"/>
                    <a:gd name="T14" fmla="*/ 354 w 411"/>
                    <a:gd name="T15" fmla="*/ 335 h 337"/>
                    <a:gd name="T16" fmla="*/ 411 w 411"/>
                    <a:gd name="T17" fmla="*/ 278 h 337"/>
                    <a:gd name="T18" fmla="*/ 227 w 411"/>
                    <a:gd name="T19" fmla="*/ 12 h 337"/>
                    <a:gd name="T20" fmla="*/ 206 w 411"/>
                    <a:gd name="T21" fmla="*/ 0 h 337"/>
                    <a:gd name="T22" fmla="*/ 184 w 411"/>
                    <a:gd name="T23" fmla="*/ 12 h 337"/>
                    <a:gd name="T24" fmla="*/ 0 w 411"/>
                    <a:gd name="T25" fmla="*/ 278 h 337"/>
                    <a:gd name="T26" fmla="*/ 57 w 411"/>
                    <a:gd name="T27" fmla="*/ 335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11" h="337">
                      <a:moveTo>
                        <a:pt x="57" y="335"/>
                      </a:moveTo>
                      <a:cubicBezTo>
                        <a:pt x="58" y="337"/>
                        <a:pt x="62" y="337"/>
                        <a:pt x="64" y="335"/>
                      </a:cubicBezTo>
                      <a:cubicBezTo>
                        <a:pt x="157" y="265"/>
                        <a:pt x="157" y="265"/>
                        <a:pt x="157" y="265"/>
                      </a:cubicBezTo>
                      <a:cubicBezTo>
                        <a:pt x="171" y="254"/>
                        <a:pt x="188" y="249"/>
                        <a:pt x="205" y="249"/>
                      </a:cubicBezTo>
                      <a:cubicBezTo>
                        <a:pt x="223" y="249"/>
                        <a:pt x="239" y="254"/>
                        <a:pt x="253" y="264"/>
                      </a:cubicBezTo>
                      <a:cubicBezTo>
                        <a:pt x="347" y="335"/>
                        <a:pt x="347" y="335"/>
                        <a:pt x="347" y="335"/>
                      </a:cubicBezTo>
                      <a:cubicBezTo>
                        <a:pt x="347" y="335"/>
                        <a:pt x="347" y="335"/>
                        <a:pt x="347" y="335"/>
                      </a:cubicBezTo>
                      <a:cubicBezTo>
                        <a:pt x="349" y="337"/>
                        <a:pt x="352" y="337"/>
                        <a:pt x="354" y="335"/>
                      </a:cubicBezTo>
                      <a:cubicBezTo>
                        <a:pt x="411" y="278"/>
                        <a:pt x="411" y="278"/>
                        <a:pt x="411" y="278"/>
                      </a:cubicBezTo>
                      <a:cubicBezTo>
                        <a:pt x="227" y="12"/>
                        <a:pt x="227" y="12"/>
                        <a:pt x="227" y="12"/>
                      </a:cubicBezTo>
                      <a:cubicBezTo>
                        <a:pt x="222" y="5"/>
                        <a:pt x="214" y="0"/>
                        <a:pt x="206" y="0"/>
                      </a:cubicBezTo>
                      <a:cubicBezTo>
                        <a:pt x="197" y="0"/>
                        <a:pt x="189" y="5"/>
                        <a:pt x="184" y="12"/>
                      </a:cubicBezTo>
                      <a:cubicBezTo>
                        <a:pt x="0" y="278"/>
                        <a:pt x="0" y="278"/>
                        <a:pt x="0" y="278"/>
                      </a:cubicBezTo>
                      <a:lnTo>
                        <a:pt x="57" y="3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103" name="Group 102">
              <a:extLst>
                <a:ext uri="{FF2B5EF4-FFF2-40B4-BE49-F238E27FC236}">
                  <a16:creationId xmlns:a16="http://schemas.microsoft.com/office/drawing/2014/main" id="{AC481AEC-B661-73B7-B8E3-19D1B6BEE749}"/>
                </a:ext>
              </a:extLst>
            </p:cNvPr>
            <p:cNvGrpSpPr/>
            <p:nvPr/>
          </p:nvGrpSpPr>
          <p:grpSpPr>
            <a:xfrm>
              <a:off x="7686016" y="5817916"/>
              <a:ext cx="3559595" cy="826377"/>
              <a:chOff x="7658115" y="5816536"/>
              <a:chExt cx="3564319" cy="827473"/>
            </a:xfrm>
          </p:grpSpPr>
          <p:grpSp>
            <p:nvGrpSpPr>
              <p:cNvPr id="104" name="Group 103">
                <a:extLst>
                  <a:ext uri="{FF2B5EF4-FFF2-40B4-BE49-F238E27FC236}">
                    <a16:creationId xmlns:a16="http://schemas.microsoft.com/office/drawing/2014/main" id="{C0016C86-729E-2EE5-6FEB-F71FE8ABC8AD}"/>
                  </a:ext>
                </a:extLst>
              </p:cNvPr>
              <p:cNvGrpSpPr/>
              <p:nvPr/>
            </p:nvGrpSpPr>
            <p:grpSpPr>
              <a:xfrm>
                <a:off x="8138567" y="5816536"/>
                <a:ext cx="3083867" cy="827473"/>
                <a:chOff x="7895498" y="2845654"/>
                <a:chExt cx="3083867" cy="827473"/>
              </a:xfrm>
            </p:grpSpPr>
            <p:grpSp>
              <p:nvGrpSpPr>
                <p:cNvPr id="114" name="Group 113">
                  <a:extLst>
                    <a:ext uri="{FF2B5EF4-FFF2-40B4-BE49-F238E27FC236}">
                      <a16:creationId xmlns:a16="http://schemas.microsoft.com/office/drawing/2014/main" id="{4BD60917-ACC8-C13E-CD8D-A4C7471A44A2}"/>
                    </a:ext>
                  </a:extLst>
                </p:cNvPr>
                <p:cNvGrpSpPr/>
                <p:nvPr/>
              </p:nvGrpSpPr>
              <p:grpSpPr>
                <a:xfrm>
                  <a:off x="7982895" y="2845654"/>
                  <a:ext cx="2996470" cy="827473"/>
                  <a:chOff x="1232157" y="2796226"/>
                  <a:chExt cx="2996470" cy="827473"/>
                </a:xfrm>
              </p:grpSpPr>
              <p:sp>
                <p:nvSpPr>
                  <p:cNvPr id="116" name="Rectangle 115">
                    <a:extLst>
                      <a:ext uri="{FF2B5EF4-FFF2-40B4-BE49-F238E27FC236}">
                        <a16:creationId xmlns:a16="http://schemas.microsoft.com/office/drawing/2014/main" id="{BB804046-FB55-7E7A-09D1-691C1292AEE4}"/>
                      </a:ext>
                    </a:extLst>
                  </p:cNvPr>
                  <p:cNvSpPr/>
                  <p:nvPr/>
                </p:nvSpPr>
                <p:spPr>
                  <a:xfrm>
                    <a:off x="1232157" y="3015584"/>
                    <a:ext cx="2996470" cy="608115"/>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788" b="0" i="1" u="none" strike="noStrike" kern="1200" cap="none" spc="0" normalizeH="0" baseline="0" noProof="0">
                        <a:ln>
                          <a:noFill/>
                        </a:ln>
                        <a:solidFill>
                          <a:srgbClr val="FFFFFF"/>
                        </a:solidFill>
                        <a:effectLst/>
                        <a:uLnTx/>
                        <a:uFillTx/>
                        <a:latin typeface="Calibri" panose="020F0502020204030204"/>
                        <a:ea typeface="+mn-ea"/>
                        <a:cs typeface="+mn-cs"/>
                      </a:rPr>
                      <a:t>Dashboards, Visualizations, Reporting, AI / ML, Automation Scripts, Benchmarks, Data Sharing Agreements</a:t>
                    </a:r>
                  </a:p>
                </p:txBody>
              </p:sp>
              <p:sp>
                <p:nvSpPr>
                  <p:cNvPr id="117" name="Rectangle 116">
                    <a:extLst>
                      <a:ext uri="{FF2B5EF4-FFF2-40B4-BE49-F238E27FC236}">
                        <a16:creationId xmlns:a16="http://schemas.microsoft.com/office/drawing/2014/main" id="{383498B9-B8D5-E93F-D26E-DAF86565A702}"/>
                      </a:ext>
                    </a:extLst>
                  </p:cNvPr>
                  <p:cNvSpPr/>
                  <p:nvPr/>
                </p:nvSpPr>
                <p:spPr>
                  <a:xfrm>
                    <a:off x="1232157" y="2796226"/>
                    <a:ext cx="2246340" cy="338555"/>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FFFFFF"/>
                        </a:solidFill>
                        <a:effectLst/>
                        <a:uLnTx/>
                        <a:uFillTx/>
                        <a:latin typeface="Calibri" panose="020F0502020204030204"/>
                        <a:ea typeface="+mn-ea"/>
                        <a:cs typeface="+mn-cs"/>
                      </a:rPr>
                      <a:t>Analytics</a:t>
                    </a:r>
                  </a:p>
                </p:txBody>
              </p:sp>
            </p:grpSp>
            <p:cxnSp>
              <p:nvCxnSpPr>
                <p:cNvPr id="115" name="Straight Connector 114">
                  <a:extLst>
                    <a:ext uri="{FF2B5EF4-FFF2-40B4-BE49-F238E27FC236}">
                      <a16:creationId xmlns:a16="http://schemas.microsoft.com/office/drawing/2014/main" id="{31A8BAEB-BB71-2521-1604-4BF96925D60F}"/>
                    </a:ext>
                  </a:extLst>
                </p:cNvPr>
                <p:cNvCxnSpPr/>
                <p:nvPr/>
              </p:nvCxnSpPr>
              <p:spPr>
                <a:xfrm>
                  <a:off x="7895498" y="2923650"/>
                  <a:ext cx="0" cy="640448"/>
                </a:xfrm>
                <a:prstGeom prst="line">
                  <a:avLst/>
                </a:prstGeom>
                <a:ln w="0" cap="rnd">
                  <a:solidFill>
                    <a:schemeClr val="accent5"/>
                  </a:solidFill>
                  <a:prstDash val="dash"/>
                  <a:round/>
                </a:ln>
              </p:spPr>
              <p:style>
                <a:lnRef idx="1">
                  <a:schemeClr val="accent1"/>
                </a:lnRef>
                <a:fillRef idx="0">
                  <a:schemeClr val="accent1"/>
                </a:fillRef>
                <a:effectRef idx="0">
                  <a:schemeClr val="accent1"/>
                </a:effectRef>
                <a:fontRef idx="minor">
                  <a:schemeClr val="tx1"/>
                </a:fontRef>
              </p:style>
            </p:cxnSp>
          </p:grpSp>
          <p:grpSp>
            <p:nvGrpSpPr>
              <p:cNvPr id="105" name="Group 104">
                <a:extLst>
                  <a:ext uri="{FF2B5EF4-FFF2-40B4-BE49-F238E27FC236}">
                    <a16:creationId xmlns:a16="http://schemas.microsoft.com/office/drawing/2014/main" id="{62BC439E-5859-24D3-02E3-BC2497744EDB}"/>
                  </a:ext>
                </a:extLst>
              </p:cNvPr>
              <p:cNvGrpSpPr/>
              <p:nvPr/>
            </p:nvGrpSpPr>
            <p:grpSpPr>
              <a:xfrm>
                <a:off x="7658115" y="6075209"/>
                <a:ext cx="368549" cy="279095"/>
                <a:chOff x="5689600" y="-1016000"/>
                <a:chExt cx="490538" cy="371475"/>
              </a:xfrm>
              <a:solidFill>
                <a:schemeClr val="accent5"/>
              </a:solidFill>
            </p:grpSpPr>
            <p:sp>
              <p:nvSpPr>
                <p:cNvPr id="106" name="Freeform 1234">
                  <a:extLst>
                    <a:ext uri="{FF2B5EF4-FFF2-40B4-BE49-F238E27FC236}">
                      <a16:creationId xmlns:a16="http://schemas.microsoft.com/office/drawing/2014/main" id="{A98B91A0-C713-1179-8BA6-9F92DCC58BE1}"/>
                    </a:ext>
                  </a:extLst>
                </p:cNvPr>
                <p:cNvSpPr>
                  <a:spLocks noEditPoints="1"/>
                </p:cNvSpPr>
                <p:nvPr/>
              </p:nvSpPr>
              <p:spPr bwMode="auto">
                <a:xfrm>
                  <a:off x="5689600" y="-1016000"/>
                  <a:ext cx="233363" cy="371475"/>
                </a:xfrm>
                <a:custGeom>
                  <a:avLst/>
                  <a:gdLst>
                    <a:gd name="T0" fmla="*/ 1059 w 1064"/>
                    <a:gd name="T1" fmla="*/ 364 h 1703"/>
                    <a:gd name="T2" fmla="*/ 513 w 1064"/>
                    <a:gd name="T3" fmla="*/ 0 h 1703"/>
                    <a:gd name="T4" fmla="*/ 0 w 1064"/>
                    <a:gd name="T5" fmla="*/ 368 h 1703"/>
                    <a:gd name="T6" fmla="*/ 0 w 1064"/>
                    <a:gd name="T7" fmla="*/ 1339 h 1703"/>
                    <a:gd name="T8" fmla="*/ 546 w 1064"/>
                    <a:gd name="T9" fmla="*/ 1703 h 1703"/>
                    <a:gd name="T10" fmla="*/ 975 w 1064"/>
                    <a:gd name="T11" fmla="*/ 1544 h 1703"/>
                    <a:gd name="T12" fmla="*/ 1059 w 1064"/>
                    <a:gd name="T13" fmla="*/ 1334 h 1703"/>
                    <a:gd name="T14" fmla="*/ 1059 w 1064"/>
                    <a:gd name="T15" fmla="*/ 364 h 1703"/>
                    <a:gd name="T16" fmla="*/ 513 w 1064"/>
                    <a:gd name="T17" fmla="*/ 56 h 1703"/>
                    <a:gd name="T18" fmla="*/ 999 w 1064"/>
                    <a:gd name="T19" fmla="*/ 364 h 1703"/>
                    <a:gd name="T20" fmla="*/ 929 w 1064"/>
                    <a:gd name="T21" fmla="*/ 532 h 1703"/>
                    <a:gd name="T22" fmla="*/ 546 w 1064"/>
                    <a:gd name="T23" fmla="*/ 672 h 1703"/>
                    <a:gd name="T24" fmla="*/ 61 w 1064"/>
                    <a:gd name="T25" fmla="*/ 364 h 1703"/>
                    <a:gd name="T26" fmla="*/ 513 w 1064"/>
                    <a:gd name="T27" fmla="*/ 56 h 1703"/>
                    <a:gd name="T28" fmla="*/ 933 w 1064"/>
                    <a:gd name="T29" fmla="*/ 1502 h 1703"/>
                    <a:gd name="T30" fmla="*/ 551 w 1064"/>
                    <a:gd name="T31" fmla="*/ 1642 h 1703"/>
                    <a:gd name="T32" fmla="*/ 65 w 1064"/>
                    <a:gd name="T33" fmla="*/ 1334 h 1703"/>
                    <a:gd name="T34" fmla="*/ 65 w 1064"/>
                    <a:gd name="T35" fmla="*/ 1302 h 1703"/>
                    <a:gd name="T36" fmla="*/ 551 w 1064"/>
                    <a:gd name="T37" fmla="*/ 1512 h 1703"/>
                    <a:gd name="T38" fmla="*/ 980 w 1064"/>
                    <a:gd name="T39" fmla="*/ 1353 h 1703"/>
                    <a:gd name="T40" fmla="*/ 1003 w 1064"/>
                    <a:gd name="T41" fmla="*/ 1325 h 1703"/>
                    <a:gd name="T42" fmla="*/ 1003 w 1064"/>
                    <a:gd name="T43" fmla="*/ 1339 h 1703"/>
                    <a:gd name="T44" fmla="*/ 933 w 1064"/>
                    <a:gd name="T45" fmla="*/ 1502 h 1703"/>
                    <a:gd name="T46" fmla="*/ 999 w 1064"/>
                    <a:gd name="T47" fmla="*/ 1138 h 1703"/>
                    <a:gd name="T48" fmla="*/ 929 w 1064"/>
                    <a:gd name="T49" fmla="*/ 1306 h 1703"/>
                    <a:gd name="T50" fmla="*/ 546 w 1064"/>
                    <a:gd name="T51" fmla="*/ 1446 h 1703"/>
                    <a:gd name="T52" fmla="*/ 61 w 1064"/>
                    <a:gd name="T53" fmla="*/ 1138 h 1703"/>
                    <a:gd name="T54" fmla="*/ 61 w 1064"/>
                    <a:gd name="T55" fmla="*/ 1106 h 1703"/>
                    <a:gd name="T56" fmla="*/ 546 w 1064"/>
                    <a:gd name="T57" fmla="*/ 1316 h 1703"/>
                    <a:gd name="T58" fmla="*/ 975 w 1064"/>
                    <a:gd name="T59" fmla="*/ 1157 h 1703"/>
                    <a:gd name="T60" fmla="*/ 999 w 1064"/>
                    <a:gd name="T61" fmla="*/ 1129 h 1703"/>
                    <a:gd name="T62" fmla="*/ 999 w 1064"/>
                    <a:gd name="T63" fmla="*/ 1138 h 1703"/>
                    <a:gd name="T64" fmla="*/ 999 w 1064"/>
                    <a:gd name="T65" fmla="*/ 947 h 1703"/>
                    <a:gd name="T66" fmla="*/ 929 w 1064"/>
                    <a:gd name="T67" fmla="*/ 1115 h 1703"/>
                    <a:gd name="T68" fmla="*/ 546 w 1064"/>
                    <a:gd name="T69" fmla="*/ 1255 h 1703"/>
                    <a:gd name="T70" fmla="*/ 61 w 1064"/>
                    <a:gd name="T71" fmla="*/ 947 h 1703"/>
                    <a:gd name="T72" fmla="*/ 61 w 1064"/>
                    <a:gd name="T73" fmla="*/ 914 h 1703"/>
                    <a:gd name="T74" fmla="*/ 546 w 1064"/>
                    <a:gd name="T75" fmla="*/ 1124 h 1703"/>
                    <a:gd name="T76" fmla="*/ 975 w 1064"/>
                    <a:gd name="T77" fmla="*/ 966 h 1703"/>
                    <a:gd name="T78" fmla="*/ 999 w 1064"/>
                    <a:gd name="T79" fmla="*/ 938 h 1703"/>
                    <a:gd name="T80" fmla="*/ 999 w 1064"/>
                    <a:gd name="T81" fmla="*/ 947 h 1703"/>
                    <a:gd name="T82" fmla="*/ 999 w 1064"/>
                    <a:gd name="T83" fmla="*/ 751 h 1703"/>
                    <a:gd name="T84" fmla="*/ 929 w 1064"/>
                    <a:gd name="T85" fmla="*/ 919 h 1703"/>
                    <a:gd name="T86" fmla="*/ 546 w 1064"/>
                    <a:gd name="T87" fmla="*/ 1059 h 1703"/>
                    <a:gd name="T88" fmla="*/ 61 w 1064"/>
                    <a:gd name="T89" fmla="*/ 751 h 1703"/>
                    <a:gd name="T90" fmla="*/ 61 w 1064"/>
                    <a:gd name="T91" fmla="*/ 718 h 1703"/>
                    <a:gd name="T92" fmla="*/ 546 w 1064"/>
                    <a:gd name="T93" fmla="*/ 928 h 1703"/>
                    <a:gd name="T94" fmla="*/ 975 w 1064"/>
                    <a:gd name="T95" fmla="*/ 770 h 1703"/>
                    <a:gd name="T96" fmla="*/ 999 w 1064"/>
                    <a:gd name="T97" fmla="*/ 742 h 1703"/>
                    <a:gd name="T98" fmla="*/ 999 w 1064"/>
                    <a:gd name="T99" fmla="*/ 751 h 1703"/>
                    <a:gd name="T100" fmla="*/ 999 w 1064"/>
                    <a:gd name="T101" fmla="*/ 560 h 1703"/>
                    <a:gd name="T102" fmla="*/ 929 w 1064"/>
                    <a:gd name="T103" fmla="*/ 728 h 1703"/>
                    <a:gd name="T104" fmla="*/ 546 w 1064"/>
                    <a:gd name="T105" fmla="*/ 868 h 1703"/>
                    <a:gd name="T106" fmla="*/ 61 w 1064"/>
                    <a:gd name="T107" fmla="*/ 560 h 1703"/>
                    <a:gd name="T108" fmla="*/ 61 w 1064"/>
                    <a:gd name="T109" fmla="*/ 522 h 1703"/>
                    <a:gd name="T110" fmla="*/ 546 w 1064"/>
                    <a:gd name="T111" fmla="*/ 732 h 1703"/>
                    <a:gd name="T112" fmla="*/ 975 w 1064"/>
                    <a:gd name="T113" fmla="*/ 574 h 1703"/>
                    <a:gd name="T114" fmla="*/ 999 w 1064"/>
                    <a:gd name="T115" fmla="*/ 546 h 1703"/>
                    <a:gd name="T116" fmla="*/ 999 w 1064"/>
                    <a:gd name="T117" fmla="*/ 560 h 1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64" h="1703">
                      <a:moveTo>
                        <a:pt x="1059" y="364"/>
                      </a:moveTo>
                      <a:cubicBezTo>
                        <a:pt x="1050" y="163"/>
                        <a:pt x="803" y="0"/>
                        <a:pt x="513" y="0"/>
                      </a:cubicBezTo>
                      <a:cubicBezTo>
                        <a:pt x="331" y="0"/>
                        <a:pt x="0" y="88"/>
                        <a:pt x="0" y="368"/>
                      </a:cubicBezTo>
                      <a:cubicBezTo>
                        <a:pt x="0" y="1339"/>
                        <a:pt x="0" y="1339"/>
                        <a:pt x="0" y="1339"/>
                      </a:cubicBezTo>
                      <a:cubicBezTo>
                        <a:pt x="9" y="1540"/>
                        <a:pt x="257" y="1703"/>
                        <a:pt x="546" y="1703"/>
                      </a:cubicBezTo>
                      <a:cubicBezTo>
                        <a:pt x="719" y="1703"/>
                        <a:pt x="882" y="1642"/>
                        <a:pt x="975" y="1544"/>
                      </a:cubicBezTo>
                      <a:cubicBezTo>
                        <a:pt x="1036" y="1484"/>
                        <a:pt x="1064" y="1409"/>
                        <a:pt x="1059" y="1334"/>
                      </a:cubicBezTo>
                      <a:lnTo>
                        <a:pt x="1059" y="364"/>
                      </a:lnTo>
                      <a:close/>
                      <a:moveTo>
                        <a:pt x="513" y="56"/>
                      </a:moveTo>
                      <a:cubicBezTo>
                        <a:pt x="775" y="56"/>
                        <a:pt x="989" y="196"/>
                        <a:pt x="999" y="364"/>
                      </a:cubicBezTo>
                      <a:cubicBezTo>
                        <a:pt x="1003" y="424"/>
                        <a:pt x="980" y="480"/>
                        <a:pt x="929" y="532"/>
                      </a:cubicBezTo>
                      <a:cubicBezTo>
                        <a:pt x="845" y="620"/>
                        <a:pt x="700" y="672"/>
                        <a:pt x="546" y="672"/>
                      </a:cubicBezTo>
                      <a:cubicBezTo>
                        <a:pt x="285" y="672"/>
                        <a:pt x="61" y="532"/>
                        <a:pt x="61" y="364"/>
                      </a:cubicBezTo>
                      <a:cubicBezTo>
                        <a:pt x="61" y="140"/>
                        <a:pt x="345" y="56"/>
                        <a:pt x="513" y="56"/>
                      </a:cubicBezTo>
                      <a:close/>
                      <a:moveTo>
                        <a:pt x="933" y="1502"/>
                      </a:moveTo>
                      <a:cubicBezTo>
                        <a:pt x="849" y="1591"/>
                        <a:pt x="705" y="1642"/>
                        <a:pt x="551" y="1642"/>
                      </a:cubicBezTo>
                      <a:cubicBezTo>
                        <a:pt x="289" y="1642"/>
                        <a:pt x="75" y="1502"/>
                        <a:pt x="65" y="1334"/>
                      </a:cubicBezTo>
                      <a:cubicBezTo>
                        <a:pt x="65" y="1302"/>
                        <a:pt x="65" y="1302"/>
                        <a:pt x="65" y="1302"/>
                      </a:cubicBezTo>
                      <a:cubicBezTo>
                        <a:pt x="159" y="1423"/>
                        <a:pt x="341" y="1512"/>
                        <a:pt x="551" y="1512"/>
                      </a:cubicBezTo>
                      <a:cubicBezTo>
                        <a:pt x="723" y="1512"/>
                        <a:pt x="887" y="1451"/>
                        <a:pt x="980" y="1353"/>
                      </a:cubicBezTo>
                      <a:cubicBezTo>
                        <a:pt x="989" y="1344"/>
                        <a:pt x="999" y="1334"/>
                        <a:pt x="1003" y="1325"/>
                      </a:cubicBezTo>
                      <a:cubicBezTo>
                        <a:pt x="1003" y="1339"/>
                        <a:pt x="1003" y="1339"/>
                        <a:pt x="1003" y="1339"/>
                      </a:cubicBezTo>
                      <a:cubicBezTo>
                        <a:pt x="1003" y="1395"/>
                        <a:pt x="980" y="1451"/>
                        <a:pt x="933" y="1502"/>
                      </a:cubicBezTo>
                      <a:close/>
                      <a:moveTo>
                        <a:pt x="999" y="1138"/>
                      </a:moveTo>
                      <a:cubicBezTo>
                        <a:pt x="1003" y="1199"/>
                        <a:pt x="980" y="1255"/>
                        <a:pt x="929" y="1306"/>
                      </a:cubicBezTo>
                      <a:cubicBezTo>
                        <a:pt x="845" y="1395"/>
                        <a:pt x="700" y="1446"/>
                        <a:pt x="546" y="1446"/>
                      </a:cubicBezTo>
                      <a:cubicBezTo>
                        <a:pt x="285" y="1446"/>
                        <a:pt x="70" y="1306"/>
                        <a:pt x="61" y="1138"/>
                      </a:cubicBezTo>
                      <a:cubicBezTo>
                        <a:pt x="61" y="1106"/>
                        <a:pt x="61" y="1106"/>
                        <a:pt x="61" y="1106"/>
                      </a:cubicBezTo>
                      <a:cubicBezTo>
                        <a:pt x="154" y="1227"/>
                        <a:pt x="336" y="1316"/>
                        <a:pt x="546" y="1316"/>
                      </a:cubicBezTo>
                      <a:cubicBezTo>
                        <a:pt x="719" y="1316"/>
                        <a:pt x="882" y="1255"/>
                        <a:pt x="975" y="1157"/>
                      </a:cubicBezTo>
                      <a:cubicBezTo>
                        <a:pt x="985" y="1148"/>
                        <a:pt x="994" y="1138"/>
                        <a:pt x="999" y="1129"/>
                      </a:cubicBezTo>
                      <a:lnTo>
                        <a:pt x="999" y="1138"/>
                      </a:lnTo>
                      <a:close/>
                      <a:moveTo>
                        <a:pt x="999" y="947"/>
                      </a:moveTo>
                      <a:cubicBezTo>
                        <a:pt x="1003" y="1008"/>
                        <a:pt x="980" y="1064"/>
                        <a:pt x="929" y="1115"/>
                      </a:cubicBezTo>
                      <a:cubicBezTo>
                        <a:pt x="845" y="1204"/>
                        <a:pt x="700" y="1255"/>
                        <a:pt x="546" y="1255"/>
                      </a:cubicBezTo>
                      <a:cubicBezTo>
                        <a:pt x="285" y="1255"/>
                        <a:pt x="70" y="1115"/>
                        <a:pt x="61" y="947"/>
                      </a:cubicBezTo>
                      <a:cubicBezTo>
                        <a:pt x="61" y="914"/>
                        <a:pt x="61" y="914"/>
                        <a:pt x="61" y="914"/>
                      </a:cubicBezTo>
                      <a:cubicBezTo>
                        <a:pt x="154" y="1036"/>
                        <a:pt x="336" y="1124"/>
                        <a:pt x="546" y="1124"/>
                      </a:cubicBezTo>
                      <a:cubicBezTo>
                        <a:pt x="719" y="1124"/>
                        <a:pt x="882" y="1064"/>
                        <a:pt x="975" y="966"/>
                      </a:cubicBezTo>
                      <a:cubicBezTo>
                        <a:pt x="985" y="956"/>
                        <a:pt x="994" y="947"/>
                        <a:pt x="999" y="938"/>
                      </a:cubicBezTo>
                      <a:lnTo>
                        <a:pt x="999" y="947"/>
                      </a:lnTo>
                      <a:close/>
                      <a:moveTo>
                        <a:pt x="999" y="751"/>
                      </a:moveTo>
                      <a:cubicBezTo>
                        <a:pt x="1003" y="812"/>
                        <a:pt x="980" y="868"/>
                        <a:pt x="929" y="919"/>
                      </a:cubicBezTo>
                      <a:cubicBezTo>
                        <a:pt x="845" y="1008"/>
                        <a:pt x="700" y="1059"/>
                        <a:pt x="546" y="1059"/>
                      </a:cubicBezTo>
                      <a:cubicBezTo>
                        <a:pt x="285" y="1059"/>
                        <a:pt x="70" y="919"/>
                        <a:pt x="61" y="751"/>
                      </a:cubicBezTo>
                      <a:cubicBezTo>
                        <a:pt x="61" y="718"/>
                        <a:pt x="61" y="718"/>
                        <a:pt x="61" y="718"/>
                      </a:cubicBezTo>
                      <a:cubicBezTo>
                        <a:pt x="154" y="840"/>
                        <a:pt x="336" y="928"/>
                        <a:pt x="546" y="928"/>
                      </a:cubicBezTo>
                      <a:cubicBezTo>
                        <a:pt x="719" y="928"/>
                        <a:pt x="882" y="868"/>
                        <a:pt x="975" y="770"/>
                      </a:cubicBezTo>
                      <a:cubicBezTo>
                        <a:pt x="985" y="760"/>
                        <a:pt x="994" y="751"/>
                        <a:pt x="999" y="742"/>
                      </a:cubicBezTo>
                      <a:lnTo>
                        <a:pt x="999" y="751"/>
                      </a:lnTo>
                      <a:close/>
                      <a:moveTo>
                        <a:pt x="999" y="560"/>
                      </a:moveTo>
                      <a:cubicBezTo>
                        <a:pt x="1003" y="620"/>
                        <a:pt x="980" y="676"/>
                        <a:pt x="929" y="728"/>
                      </a:cubicBezTo>
                      <a:cubicBezTo>
                        <a:pt x="845" y="816"/>
                        <a:pt x="700" y="868"/>
                        <a:pt x="546" y="868"/>
                      </a:cubicBezTo>
                      <a:cubicBezTo>
                        <a:pt x="285" y="868"/>
                        <a:pt x="70" y="728"/>
                        <a:pt x="61" y="560"/>
                      </a:cubicBezTo>
                      <a:cubicBezTo>
                        <a:pt x="61" y="522"/>
                        <a:pt x="61" y="522"/>
                        <a:pt x="61" y="522"/>
                      </a:cubicBezTo>
                      <a:cubicBezTo>
                        <a:pt x="154" y="644"/>
                        <a:pt x="336" y="732"/>
                        <a:pt x="546" y="732"/>
                      </a:cubicBezTo>
                      <a:cubicBezTo>
                        <a:pt x="719" y="732"/>
                        <a:pt x="882" y="672"/>
                        <a:pt x="975" y="574"/>
                      </a:cubicBezTo>
                      <a:cubicBezTo>
                        <a:pt x="985" y="564"/>
                        <a:pt x="994" y="555"/>
                        <a:pt x="999" y="546"/>
                      </a:cubicBezTo>
                      <a:lnTo>
                        <a:pt x="999" y="5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1235">
                  <a:extLst>
                    <a:ext uri="{FF2B5EF4-FFF2-40B4-BE49-F238E27FC236}">
                      <a16:creationId xmlns:a16="http://schemas.microsoft.com/office/drawing/2014/main" id="{3A83F4E0-5284-7461-D5AA-568DC5C53169}"/>
                    </a:ext>
                  </a:extLst>
                </p:cNvPr>
                <p:cNvSpPr>
                  <a:spLocks/>
                </p:cNvSpPr>
                <p:nvPr/>
              </p:nvSpPr>
              <p:spPr bwMode="auto">
                <a:xfrm>
                  <a:off x="5789613" y="-960437"/>
                  <a:ext cx="12700" cy="15875"/>
                </a:xfrm>
                <a:custGeom>
                  <a:avLst/>
                  <a:gdLst>
                    <a:gd name="T0" fmla="*/ 14 w 61"/>
                    <a:gd name="T1" fmla="*/ 14 h 74"/>
                    <a:gd name="T2" fmla="*/ 0 w 61"/>
                    <a:gd name="T3" fmla="*/ 37 h 74"/>
                    <a:gd name="T4" fmla="*/ 14 w 61"/>
                    <a:gd name="T5" fmla="*/ 60 h 74"/>
                    <a:gd name="T6" fmla="*/ 61 w 61"/>
                    <a:gd name="T7" fmla="*/ 74 h 74"/>
                    <a:gd name="T8" fmla="*/ 56 w 61"/>
                    <a:gd name="T9" fmla="*/ 0 h 74"/>
                    <a:gd name="T10" fmla="*/ 14 w 61"/>
                    <a:gd name="T11" fmla="*/ 14 h 74"/>
                  </a:gdLst>
                  <a:ahLst/>
                  <a:cxnLst>
                    <a:cxn ang="0">
                      <a:pos x="T0" y="T1"/>
                    </a:cxn>
                    <a:cxn ang="0">
                      <a:pos x="T2" y="T3"/>
                    </a:cxn>
                    <a:cxn ang="0">
                      <a:pos x="T4" y="T5"/>
                    </a:cxn>
                    <a:cxn ang="0">
                      <a:pos x="T6" y="T7"/>
                    </a:cxn>
                    <a:cxn ang="0">
                      <a:pos x="T8" y="T9"/>
                    </a:cxn>
                    <a:cxn ang="0">
                      <a:pos x="T10" y="T11"/>
                    </a:cxn>
                  </a:cxnLst>
                  <a:rect l="0" t="0" r="r" b="b"/>
                  <a:pathLst>
                    <a:path w="61" h="74">
                      <a:moveTo>
                        <a:pt x="14" y="14"/>
                      </a:moveTo>
                      <a:cubicBezTo>
                        <a:pt x="5" y="18"/>
                        <a:pt x="0" y="28"/>
                        <a:pt x="0" y="37"/>
                      </a:cubicBezTo>
                      <a:cubicBezTo>
                        <a:pt x="0" y="46"/>
                        <a:pt x="5" y="56"/>
                        <a:pt x="14" y="60"/>
                      </a:cubicBezTo>
                      <a:cubicBezTo>
                        <a:pt x="24" y="65"/>
                        <a:pt x="38" y="70"/>
                        <a:pt x="61" y="74"/>
                      </a:cubicBezTo>
                      <a:cubicBezTo>
                        <a:pt x="56" y="0"/>
                        <a:pt x="56" y="0"/>
                        <a:pt x="56" y="0"/>
                      </a:cubicBezTo>
                      <a:cubicBezTo>
                        <a:pt x="38" y="4"/>
                        <a:pt x="24" y="9"/>
                        <a:pt x="14"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1236">
                  <a:extLst>
                    <a:ext uri="{FF2B5EF4-FFF2-40B4-BE49-F238E27FC236}">
                      <a16:creationId xmlns:a16="http://schemas.microsoft.com/office/drawing/2014/main" id="{A3FD8A61-CD09-563A-290B-D3368452F444}"/>
                    </a:ext>
                  </a:extLst>
                </p:cNvPr>
                <p:cNvSpPr>
                  <a:spLocks/>
                </p:cNvSpPr>
                <p:nvPr/>
              </p:nvSpPr>
              <p:spPr bwMode="auto">
                <a:xfrm>
                  <a:off x="5811838" y="-930275"/>
                  <a:ext cx="14288" cy="17463"/>
                </a:xfrm>
                <a:custGeom>
                  <a:avLst/>
                  <a:gdLst>
                    <a:gd name="T0" fmla="*/ 52 w 66"/>
                    <a:gd name="T1" fmla="*/ 65 h 79"/>
                    <a:gd name="T2" fmla="*/ 66 w 66"/>
                    <a:gd name="T3" fmla="*/ 42 h 79"/>
                    <a:gd name="T4" fmla="*/ 52 w 66"/>
                    <a:gd name="T5" fmla="*/ 18 h 79"/>
                    <a:gd name="T6" fmla="*/ 0 w 66"/>
                    <a:gd name="T7" fmla="*/ 0 h 79"/>
                    <a:gd name="T8" fmla="*/ 5 w 66"/>
                    <a:gd name="T9" fmla="*/ 79 h 79"/>
                    <a:gd name="T10" fmla="*/ 52 w 66"/>
                    <a:gd name="T11" fmla="*/ 65 h 79"/>
                  </a:gdLst>
                  <a:ahLst/>
                  <a:cxnLst>
                    <a:cxn ang="0">
                      <a:pos x="T0" y="T1"/>
                    </a:cxn>
                    <a:cxn ang="0">
                      <a:pos x="T2" y="T3"/>
                    </a:cxn>
                    <a:cxn ang="0">
                      <a:pos x="T4" y="T5"/>
                    </a:cxn>
                    <a:cxn ang="0">
                      <a:pos x="T6" y="T7"/>
                    </a:cxn>
                    <a:cxn ang="0">
                      <a:pos x="T8" y="T9"/>
                    </a:cxn>
                    <a:cxn ang="0">
                      <a:pos x="T10" y="T11"/>
                    </a:cxn>
                  </a:cxnLst>
                  <a:rect l="0" t="0" r="r" b="b"/>
                  <a:pathLst>
                    <a:path w="66" h="79">
                      <a:moveTo>
                        <a:pt x="52" y="65"/>
                      </a:moveTo>
                      <a:cubicBezTo>
                        <a:pt x="61" y="60"/>
                        <a:pt x="66" y="51"/>
                        <a:pt x="66" y="42"/>
                      </a:cubicBezTo>
                      <a:cubicBezTo>
                        <a:pt x="66" y="32"/>
                        <a:pt x="61" y="23"/>
                        <a:pt x="52" y="18"/>
                      </a:cubicBezTo>
                      <a:cubicBezTo>
                        <a:pt x="42" y="14"/>
                        <a:pt x="28" y="9"/>
                        <a:pt x="0" y="0"/>
                      </a:cubicBezTo>
                      <a:cubicBezTo>
                        <a:pt x="5" y="79"/>
                        <a:pt x="5" y="79"/>
                        <a:pt x="5" y="79"/>
                      </a:cubicBezTo>
                      <a:cubicBezTo>
                        <a:pt x="24" y="74"/>
                        <a:pt x="38" y="70"/>
                        <a:pt x="52" y="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1237">
                  <a:extLst>
                    <a:ext uri="{FF2B5EF4-FFF2-40B4-BE49-F238E27FC236}">
                      <a16:creationId xmlns:a16="http://schemas.microsoft.com/office/drawing/2014/main" id="{4199F7D3-96C4-7D4C-7904-6EFB8398D6CD}"/>
                    </a:ext>
                  </a:extLst>
                </p:cNvPr>
                <p:cNvSpPr>
                  <a:spLocks noEditPoints="1"/>
                </p:cNvSpPr>
                <p:nvPr/>
              </p:nvSpPr>
              <p:spPr bwMode="auto">
                <a:xfrm>
                  <a:off x="5719763" y="-989012"/>
                  <a:ext cx="171450" cy="106363"/>
                </a:xfrm>
                <a:custGeom>
                  <a:avLst/>
                  <a:gdLst>
                    <a:gd name="T0" fmla="*/ 406 w 789"/>
                    <a:gd name="T1" fmla="*/ 485 h 485"/>
                    <a:gd name="T2" fmla="*/ 784 w 789"/>
                    <a:gd name="T3" fmla="*/ 242 h 485"/>
                    <a:gd name="T4" fmla="*/ 383 w 789"/>
                    <a:gd name="T5" fmla="*/ 0 h 485"/>
                    <a:gd name="T6" fmla="*/ 5 w 789"/>
                    <a:gd name="T7" fmla="*/ 238 h 485"/>
                    <a:gd name="T8" fmla="*/ 406 w 789"/>
                    <a:gd name="T9" fmla="*/ 485 h 485"/>
                    <a:gd name="T10" fmla="*/ 383 w 789"/>
                    <a:gd name="T11" fmla="*/ 256 h 485"/>
                    <a:gd name="T12" fmla="*/ 285 w 789"/>
                    <a:gd name="T13" fmla="*/ 224 h 485"/>
                    <a:gd name="T14" fmla="*/ 252 w 789"/>
                    <a:gd name="T15" fmla="*/ 168 h 485"/>
                    <a:gd name="T16" fmla="*/ 285 w 789"/>
                    <a:gd name="T17" fmla="*/ 107 h 485"/>
                    <a:gd name="T18" fmla="*/ 378 w 789"/>
                    <a:gd name="T19" fmla="*/ 79 h 485"/>
                    <a:gd name="T20" fmla="*/ 378 w 789"/>
                    <a:gd name="T21" fmla="*/ 56 h 485"/>
                    <a:gd name="T22" fmla="*/ 416 w 789"/>
                    <a:gd name="T23" fmla="*/ 56 h 485"/>
                    <a:gd name="T24" fmla="*/ 416 w 789"/>
                    <a:gd name="T25" fmla="*/ 79 h 485"/>
                    <a:gd name="T26" fmla="*/ 542 w 789"/>
                    <a:gd name="T27" fmla="*/ 112 h 485"/>
                    <a:gd name="T28" fmla="*/ 504 w 789"/>
                    <a:gd name="T29" fmla="*/ 154 h 485"/>
                    <a:gd name="T30" fmla="*/ 416 w 789"/>
                    <a:gd name="T31" fmla="*/ 130 h 485"/>
                    <a:gd name="T32" fmla="*/ 420 w 789"/>
                    <a:gd name="T33" fmla="*/ 210 h 485"/>
                    <a:gd name="T34" fmla="*/ 523 w 789"/>
                    <a:gd name="T35" fmla="*/ 242 h 485"/>
                    <a:gd name="T36" fmla="*/ 556 w 789"/>
                    <a:gd name="T37" fmla="*/ 298 h 485"/>
                    <a:gd name="T38" fmla="*/ 523 w 789"/>
                    <a:gd name="T39" fmla="*/ 359 h 485"/>
                    <a:gd name="T40" fmla="*/ 425 w 789"/>
                    <a:gd name="T41" fmla="*/ 387 h 485"/>
                    <a:gd name="T42" fmla="*/ 425 w 789"/>
                    <a:gd name="T43" fmla="*/ 420 h 485"/>
                    <a:gd name="T44" fmla="*/ 388 w 789"/>
                    <a:gd name="T45" fmla="*/ 420 h 485"/>
                    <a:gd name="T46" fmla="*/ 388 w 789"/>
                    <a:gd name="T47" fmla="*/ 387 h 485"/>
                    <a:gd name="T48" fmla="*/ 238 w 789"/>
                    <a:gd name="T49" fmla="*/ 340 h 485"/>
                    <a:gd name="T50" fmla="*/ 280 w 789"/>
                    <a:gd name="T51" fmla="*/ 303 h 485"/>
                    <a:gd name="T52" fmla="*/ 383 w 789"/>
                    <a:gd name="T53" fmla="*/ 340 h 485"/>
                    <a:gd name="T54" fmla="*/ 383 w 789"/>
                    <a:gd name="T55" fmla="*/ 256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89" h="485">
                      <a:moveTo>
                        <a:pt x="406" y="485"/>
                      </a:moveTo>
                      <a:cubicBezTo>
                        <a:pt x="621" y="485"/>
                        <a:pt x="789" y="378"/>
                        <a:pt x="784" y="242"/>
                      </a:cubicBezTo>
                      <a:cubicBezTo>
                        <a:pt x="775" y="107"/>
                        <a:pt x="598" y="0"/>
                        <a:pt x="383" y="0"/>
                      </a:cubicBezTo>
                      <a:cubicBezTo>
                        <a:pt x="168" y="0"/>
                        <a:pt x="0" y="107"/>
                        <a:pt x="5" y="238"/>
                      </a:cubicBezTo>
                      <a:cubicBezTo>
                        <a:pt x="14" y="373"/>
                        <a:pt x="192" y="485"/>
                        <a:pt x="406" y="485"/>
                      </a:cubicBezTo>
                      <a:close/>
                      <a:moveTo>
                        <a:pt x="383" y="256"/>
                      </a:moveTo>
                      <a:cubicBezTo>
                        <a:pt x="336" y="247"/>
                        <a:pt x="304" y="238"/>
                        <a:pt x="285" y="224"/>
                      </a:cubicBezTo>
                      <a:cubicBezTo>
                        <a:pt x="262" y="210"/>
                        <a:pt x="252" y="191"/>
                        <a:pt x="252" y="168"/>
                      </a:cubicBezTo>
                      <a:cubicBezTo>
                        <a:pt x="252" y="144"/>
                        <a:pt x="262" y="121"/>
                        <a:pt x="285" y="107"/>
                      </a:cubicBezTo>
                      <a:cubicBezTo>
                        <a:pt x="308" y="93"/>
                        <a:pt x="341" y="84"/>
                        <a:pt x="378" y="79"/>
                      </a:cubicBezTo>
                      <a:cubicBezTo>
                        <a:pt x="378" y="56"/>
                        <a:pt x="378" y="56"/>
                        <a:pt x="378" y="56"/>
                      </a:cubicBezTo>
                      <a:cubicBezTo>
                        <a:pt x="416" y="56"/>
                        <a:pt x="416" y="56"/>
                        <a:pt x="416" y="56"/>
                      </a:cubicBezTo>
                      <a:cubicBezTo>
                        <a:pt x="416" y="79"/>
                        <a:pt x="416" y="79"/>
                        <a:pt x="416" y="79"/>
                      </a:cubicBezTo>
                      <a:cubicBezTo>
                        <a:pt x="458" y="79"/>
                        <a:pt x="500" y="93"/>
                        <a:pt x="542" y="112"/>
                      </a:cubicBezTo>
                      <a:cubicBezTo>
                        <a:pt x="504" y="154"/>
                        <a:pt x="504" y="154"/>
                        <a:pt x="504" y="154"/>
                      </a:cubicBezTo>
                      <a:cubicBezTo>
                        <a:pt x="476" y="140"/>
                        <a:pt x="448" y="130"/>
                        <a:pt x="416" y="130"/>
                      </a:cubicBezTo>
                      <a:cubicBezTo>
                        <a:pt x="420" y="210"/>
                        <a:pt x="420" y="210"/>
                        <a:pt x="420" y="210"/>
                      </a:cubicBezTo>
                      <a:cubicBezTo>
                        <a:pt x="467" y="219"/>
                        <a:pt x="500" y="228"/>
                        <a:pt x="523" y="242"/>
                      </a:cubicBezTo>
                      <a:cubicBezTo>
                        <a:pt x="546" y="256"/>
                        <a:pt x="556" y="275"/>
                        <a:pt x="556" y="298"/>
                      </a:cubicBezTo>
                      <a:cubicBezTo>
                        <a:pt x="556" y="322"/>
                        <a:pt x="546" y="345"/>
                        <a:pt x="523" y="359"/>
                      </a:cubicBezTo>
                      <a:cubicBezTo>
                        <a:pt x="500" y="373"/>
                        <a:pt x="467" y="382"/>
                        <a:pt x="425" y="387"/>
                      </a:cubicBezTo>
                      <a:cubicBezTo>
                        <a:pt x="425" y="420"/>
                        <a:pt x="425" y="420"/>
                        <a:pt x="425" y="420"/>
                      </a:cubicBezTo>
                      <a:cubicBezTo>
                        <a:pt x="388" y="420"/>
                        <a:pt x="388" y="420"/>
                        <a:pt x="388" y="420"/>
                      </a:cubicBezTo>
                      <a:cubicBezTo>
                        <a:pt x="388" y="387"/>
                        <a:pt x="388" y="387"/>
                        <a:pt x="388" y="387"/>
                      </a:cubicBezTo>
                      <a:cubicBezTo>
                        <a:pt x="332" y="382"/>
                        <a:pt x="285" y="368"/>
                        <a:pt x="238" y="340"/>
                      </a:cubicBezTo>
                      <a:cubicBezTo>
                        <a:pt x="280" y="303"/>
                        <a:pt x="280" y="303"/>
                        <a:pt x="280" y="303"/>
                      </a:cubicBezTo>
                      <a:cubicBezTo>
                        <a:pt x="313" y="326"/>
                        <a:pt x="350" y="336"/>
                        <a:pt x="383" y="340"/>
                      </a:cubicBezTo>
                      <a:lnTo>
                        <a:pt x="383" y="2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1238">
                  <a:extLst>
                    <a:ext uri="{FF2B5EF4-FFF2-40B4-BE49-F238E27FC236}">
                      <a16:creationId xmlns:a16="http://schemas.microsoft.com/office/drawing/2014/main" id="{CA13A058-C7E0-F582-608C-9AA085774C96}"/>
                    </a:ext>
                  </a:extLst>
                </p:cNvPr>
                <p:cNvSpPr>
                  <a:spLocks noEditPoints="1"/>
                </p:cNvSpPr>
                <p:nvPr/>
              </p:nvSpPr>
              <p:spPr bwMode="auto">
                <a:xfrm>
                  <a:off x="5948363" y="-931862"/>
                  <a:ext cx="231775" cy="285750"/>
                </a:xfrm>
                <a:custGeom>
                  <a:avLst/>
                  <a:gdLst>
                    <a:gd name="T0" fmla="*/ 1059 w 1064"/>
                    <a:gd name="T1" fmla="*/ 369 h 1316"/>
                    <a:gd name="T2" fmla="*/ 513 w 1064"/>
                    <a:gd name="T3" fmla="*/ 0 h 1316"/>
                    <a:gd name="T4" fmla="*/ 0 w 1064"/>
                    <a:gd name="T5" fmla="*/ 369 h 1316"/>
                    <a:gd name="T6" fmla="*/ 0 w 1064"/>
                    <a:gd name="T7" fmla="*/ 952 h 1316"/>
                    <a:gd name="T8" fmla="*/ 546 w 1064"/>
                    <a:gd name="T9" fmla="*/ 1316 h 1316"/>
                    <a:gd name="T10" fmla="*/ 975 w 1064"/>
                    <a:gd name="T11" fmla="*/ 1158 h 1316"/>
                    <a:gd name="T12" fmla="*/ 1059 w 1064"/>
                    <a:gd name="T13" fmla="*/ 948 h 1316"/>
                    <a:gd name="T14" fmla="*/ 1059 w 1064"/>
                    <a:gd name="T15" fmla="*/ 369 h 1316"/>
                    <a:gd name="T16" fmla="*/ 513 w 1064"/>
                    <a:gd name="T17" fmla="*/ 61 h 1316"/>
                    <a:gd name="T18" fmla="*/ 998 w 1064"/>
                    <a:gd name="T19" fmla="*/ 369 h 1316"/>
                    <a:gd name="T20" fmla="*/ 928 w 1064"/>
                    <a:gd name="T21" fmla="*/ 537 h 1316"/>
                    <a:gd name="T22" fmla="*/ 546 w 1064"/>
                    <a:gd name="T23" fmla="*/ 677 h 1316"/>
                    <a:gd name="T24" fmla="*/ 60 w 1064"/>
                    <a:gd name="T25" fmla="*/ 369 h 1316"/>
                    <a:gd name="T26" fmla="*/ 513 w 1064"/>
                    <a:gd name="T27" fmla="*/ 61 h 1316"/>
                    <a:gd name="T28" fmla="*/ 928 w 1064"/>
                    <a:gd name="T29" fmla="*/ 1120 h 1316"/>
                    <a:gd name="T30" fmla="*/ 546 w 1064"/>
                    <a:gd name="T31" fmla="*/ 1260 h 1316"/>
                    <a:gd name="T32" fmla="*/ 60 w 1064"/>
                    <a:gd name="T33" fmla="*/ 952 h 1316"/>
                    <a:gd name="T34" fmla="*/ 60 w 1064"/>
                    <a:gd name="T35" fmla="*/ 920 h 1316"/>
                    <a:gd name="T36" fmla="*/ 546 w 1064"/>
                    <a:gd name="T37" fmla="*/ 1130 h 1316"/>
                    <a:gd name="T38" fmla="*/ 975 w 1064"/>
                    <a:gd name="T39" fmla="*/ 971 h 1316"/>
                    <a:gd name="T40" fmla="*/ 998 w 1064"/>
                    <a:gd name="T41" fmla="*/ 943 h 1316"/>
                    <a:gd name="T42" fmla="*/ 998 w 1064"/>
                    <a:gd name="T43" fmla="*/ 957 h 1316"/>
                    <a:gd name="T44" fmla="*/ 928 w 1064"/>
                    <a:gd name="T45" fmla="*/ 1120 h 1316"/>
                    <a:gd name="T46" fmla="*/ 998 w 1064"/>
                    <a:gd name="T47" fmla="*/ 756 h 1316"/>
                    <a:gd name="T48" fmla="*/ 928 w 1064"/>
                    <a:gd name="T49" fmla="*/ 924 h 1316"/>
                    <a:gd name="T50" fmla="*/ 546 w 1064"/>
                    <a:gd name="T51" fmla="*/ 1064 h 1316"/>
                    <a:gd name="T52" fmla="*/ 60 w 1064"/>
                    <a:gd name="T53" fmla="*/ 756 h 1316"/>
                    <a:gd name="T54" fmla="*/ 60 w 1064"/>
                    <a:gd name="T55" fmla="*/ 724 h 1316"/>
                    <a:gd name="T56" fmla="*/ 546 w 1064"/>
                    <a:gd name="T57" fmla="*/ 934 h 1316"/>
                    <a:gd name="T58" fmla="*/ 975 w 1064"/>
                    <a:gd name="T59" fmla="*/ 775 h 1316"/>
                    <a:gd name="T60" fmla="*/ 998 w 1064"/>
                    <a:gd name="T61" fmla="*/ 747 h 1316"/>
                    <a:gd name="T62" fmla="*/ 998 w 1064"/>
                    <a:gd name="T63" fmla="*/ 756 h 1316"/>
                    <a:gd name="T64" fmla="*/ 998 w 1064"/>
                    <a:gd name="T65" fmla="*/ 565 h 1316"/>
                    <a:gd name="T66" fmla="*/ 928 w 1064"/>
                    <a:gd name="T67" fmla="*/ 733 h 1316"/>
                    <a:gd name="T68" fmla="*/ 546 w 1064"/>
                    <a:gd name="T69" fmla="*/ 873 h 1316"/>
                    <a:gd name="T70" fmla="*/ 60 w 1064"/>
                    <a:gd name="T71" fmla="*/ 565 h 1316"/>
                    <a:gd name="T72" fmla="*/ 60 w 1064"/>
                    <a:gd name="T73" fmla="*/ 532 h 1316"/>
                    <a:gd name="T74" fmla="*/ 546 w 1064"/>
                    <a:gd name="T75" fmla="*/ 742 h 1316"/>
                    <a:gd name="T76" fmla="*/ 975 w 1064"/>
                    <a:gd name="T77" fmla="*/ 584 h 1316"/>
                    <a:gd name="T78" fmla="*/ 998 w 1064"/>
                    <a:gd name="T79" fmla="*/ 556 h 1316"/>
                    <a:gd name="T80" fmla="*/ 998 w 1064"/>
                    <a:gd name="T81" fmla="*/ 565 h 1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64" h="1316">
                      <a:moveTo>
                        <a:pt x="1059" y="369"/>
                      </a:moveTo>
                      <a:cubicBezTo>
                        <a:pt x="1050" y="164"/>
                        <a:pt x="802" y="0"/>
                        <a:pt x="513" y="0"/>
                      </a:cubicBezTo>
                      <a:cubicBezTo>
                        <a:pt x="326" y="0"/>
                        <a:pt x="0" y="89"/>
                        <a:pt x="0" y="369"/>
                      </a:cubicBezTo>
                      <a:cubicBezTo>
                        <a:pt x="0" y="952"/>
                        <a:pt x="0" y="952"/>
                        <a:pt x="0" y="952"/>
                      </a:cubicBezTo>
                      <a:cubicBezTo>
                        <a:pt x="9" y="1153"/>
                        <a:pt x="256" y="1316"/>
                        <a:pt x="546" y="1316"/>
                      </a:cubicBezTo>
                      <a:cubicBezTo>
                        <a:pt x="718" y="1316"/>
                        <a:pt x="882" y="1256"/>
                        <a:pt x="975" y="1158"/>
                      </a:cubicBezTo>
                      <a:cubicBezTo>
                        <a:pt x="1036" y="1097"/>
                        <a:pt x="1064" y="1022"/>
                        <a:pt x="1059" y="948"/>
                      </a:cubicBezTo>
                      <a:lnTo>
                        <a:pt x="1059" y="369"/>
                      </a:lnTo>
                      <a:close/>
                      <a:moveTo>
                        <a:pt x="513" y="61"/>
                      </a:moveTo>
                      <a:cubicBezTo>
                        <a:pt x="774" y="61"/>
                        <a:pt x="989" y="201"/>
                        <a:pt x="998" y="369"/>
                      </a:cubicBezTo>
                      <a:cubicBezTo>
                        <a:pt x="1003" y="430"/>
                        <a:pt x="980" y="486"/>
                        <a:pt x="928" y="537"/>
                      </a:cubicBezTo>
                      <a:cubicBezTo>
                        <a:pt x="844" y="626"/>
                        <a:pt x="700" y="677"/>
                        <a:pt x="546" y="677"/>
                      </a:cubicBezTo>
                      <a:cubicBezTo>
                        <a:pt x="284" y="677"/>
                        <a:pt x="60" y="537"/>
                        <a:pt x="60" y="369"/>
                      </a:cubicBezTo>
                      <a:cubicBezTo>
                        <a:pt x="60" y="140"/>
                        <a:pt x="354" y="61"/>
                        <a:pt x="513" y="61"/>
                      </a:cubicBezTo>
                      <a:close/>
                      <a:moveTo>
                        <a:pt x="928" y="1120"/>
                      </a:moveTo>
                      <a:cubicBezTo>
                        <a:pt x="844" y="1209"/>
                        <a:pt x="700" y="1260"/>
                        <a:pt x="546" y="1260"/>
                      </a:cubicBezTo>
                      <a:cubicBezTo>
                        <a:pt x="284" y="1260"/>
                        <a:pt x="70" y="1120"/>
                        <a:pt x="60" y="952"/>
                      </a:cubicBezTo>
                      <a:cubicBezTo>
                        <a:pt x="60" y="920"/>
                        <a:pt x="60" y="920"/>
                        <a:pt x="60" y="920"/>
                      </a:cubicBezTo>
                      <a:cubicBezTo>
                        <a:pt x="154" y="1041"/>
                        <a:pt x="336" y="1130"/>
                        <a:pt x="546" y="1130"/>
                      </a:cubicBezTo>
                      <a:cubicBezTo>
                        <a:pt x="718" y="1130"/>
                        <a:pt x="882" y="1069"/>
                        <a:pt x="975" y="971"/>
                      </a:cubicBezTo>
                      <a:cubicBezTo>
                        <a:pt x="984" y="962"/>
                        <a:pt x="994" y="952"/>
                        <a:pt x="998" y="943"/>
                      </a:cubicBezTo>
                      <a:cubicBezTo>
                        <a:pt x="998" y="957"/>
                        <a:pt x="998" y="957"/>
                        <a:pt x="998" y="957"/>
                      </a:cubicBezTo>
                      <a:cubicBezTo>
                        <a:pt x="1003" y="1013"/>
                        <a:pt x="980" y="1069"/>
                        <a:pt x="928" y="1120"/>
                      </a:cubicBezTo>
                      <a:close/>
                      <a:moveTo>
                        <a:pt x="998" y="756"/>
                      </a:moveTo>
                      <a:cubicBezTo>
                        <a:pt x="1003" y="817"/>
                        <a:pt x="980" y="873"/>
                        <a:pt x="928" y="924"/>
                      </a:cubicBezTo>
                      <a:cubicBezTo>
                        <a:pt x="844" y="1013"/>
                        <a:pt x="700" y="1064"/>
                        <a:pt x="546" y="1064"/>
                      </a:cubicBezTo>
                      <a:cubicBezTo>
                        <a:pt x="284" y="1064"/>
                        <a:pt x="70" y="924"/>
                        <a:pt x="60" y="756"/>
                      </a:cubicBezTo>
                      <a:cubicBezTo>
                        <a:pt x="60" y="724"/>
                        <a:pt x="60" y="724"/>
                        <a:pt x="60" y="724"/>
                      </a:cubicBezTo>
                      <a:cubicBezTo>
                        <a:pt x="154" y="845"/>
                        <a:pt x="336" y="934"/>
                        <a:pt x="546" y="934"/>
                      </a:cubicBezTo>
                      <a:cubicBezTo>
                        <a:pt x="718" y="934"/>
                        <a:pt x="882" y="873"/>
                        <a:pt x="975" y="775"/>
                      </a:cubicBezTo>
                      <a:cubicBezTo>
                        <a:pt x="984" y="766"/>
                        <a:pt x="994" y="756"/>
                        <a:pt x="998" y="747"/>
                      </a:cubicBezTo>
                      <a:lnTo>
                        <a:pt x="998" y="756"/>
                      </a:lnTo>
                      <a:close/>
                      <a:moveTo>
                        <a:pt x="998" y="565"/>
                      </a:moveTo>
                      <a:cubicBezTo>
                        <a:pt x="1003" y="626"/>
                        <a:pt x="980" y="682"/>
                        <a:pt x="928" y="733"/>
                      </a:cubicBezTo>
                      <a:cubicBezTo>
                        <a:pt x="844" y="822"/>
                        <a:pt x="700" y="873"/>
                        <a:pt x="546" y="873"/>
                      </a:cubicBezTo>
                      <a:cubicBezTo>
                        <a:pt x="284" y="873"/>
                        <a:pt x="70" y="733"/>
                        <a:pt x="60" y="565"/>
                      </a:cubicBezTo>
                      <a:cubicBezTo>
                        <a:pt x="60" y="532"/>
                        <a:pt x="60" y="532"/>
                        <a:pt x="60" y="532"/>
                      </a:cubicBezTo>
                      <a:cubicBezTo>
                        <a:pt x="154" y="654"/>
                        <a:pt x="336" y="742"/>
                        <a:pt x="546" y="742"/>
                      </a:cubicBezTo>
                      <a:cubicBezTo>
                        <a:pt x="718" y="742"/>
                        <a:pt x="882" y="682"/>
                        <a:pt x="975" y="584"/>
                      </a:cubicBezTo>
                      <a:cubicBezTo>
                        <a:pt x="984" y="574"/>
                        <a:pt x="994" y="565"/>
                        <a:pt x="998" y="556"/>
                      </a:cubicBezTo>
                      <a:lnTo>
                        <a:pt x="998" y="5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1239">
                  <a:extLst>
                    <a:ext uri="{FF2B5EF4-FFF2-40B4-BE49-F238E27FC236}">
                      <a16:creationId xmlns:a16="http://schemas.microsoft.com/office/drawing/2014/main" id="{AE5613D8-2BD0-8A38-7D81-D7C310B33003}"/>
                    </a:ext>
                  </a:extLst>
                </p:cNvPr>
                <p:cNvSpPr>
                  <a:spLocks/>
                </p:cNvSpPr>
                <p:nvPr/>
              </p:nvSpPr>
              <p:spPr bwMode="auto">
                <a:xfrm>
                  <a:off x="6048375" y="-876300"/>
                  <a:ext cx="12700" cy="15875"/>
                </a:xfrm>
                <a:custGeom>
                  <a:avLst/>
                  <a:gdLst>
                    <a:gd name="T0" fmla="*/ 14 w 61"/>
                    <a:gd name="T1" fmla="*/ 14 h 75"/>
                    <a:gd name="T2" fmla="*/ 0 w 61"/>
                    <a:gd name="T3" fmla="*/ 37 h 75"/>
                    <a:gd name="T4" fmla="*/ 14 w 61"/>
                    <a:gd name="T5" fmla="*/ 61 h 75"/>
                    <a:gd name="T6" fmla="*/ 61 w 61"/>
                    <a:gd name="T7" fmla="*/ 75 h 75"/>
                    <a:gd name="T8" fmla="*/ 56 w 61"/>
                    <a:gd name="T9" fmla="*/ 0 h 75"/>
                    <a:gd name="T10" fmla="*/ 14 w 61"/>
                    <a:gd name="T11" fmla="*/ 14 h 75"/>
                  </a:gdLst>
                  <a:ahLst/>
                  <a:cxnLst>
                    <a:cxn ang="0">
                      <a:pos x="T0" y="T1"/>
                    </a:cxn>
                    <a:cxn ang="0">
                      <a:pos x="T2" y="T3"/>
                    </a:cxn>
                    <a:cxn ang="0">
                      <a:pos x="T4" y="T5"/>
                    </a:cxn>
                    <a:cxn ang="0">
                      <a:pos x="T6" y="T7"/>
                    </a:cxn>
                    <a:cxn ang="0">
                      <a:pos x="T8" y="T9"/>
                    </a:cxn>
                    <a:cxn ang="0">
                      <a:pos x="T10" y="T11"/>
                    </a:cxn>
                  </a:cxnLst>
                  <a:rect l="0" t="0" r="r" b="b"/>
                  <a:pathLst>
                    <a:path w="61" h="75">
                      <a:moveTo>
                        <a:pt x="14" y="14"/>
                      </a:moveTo>
                      <a:cubicBezTo>
                        <a:pt x="5" y="19"/>
                        <a:pt x="0" y="28"/>
                        <a:pt x="0" y="37"/>
                      </a:cubicBezTo>
                      <a:cubicBezTo>
                        <a:pt x="0" y="47"/>
                        <a:pt x="5" y="56"/>
                        <a:pt x="14" y="61"/>
                      </a:cubicBezTo>
                      <a:cubicBezTo>
                        <a:pt x="23" y="65"/>
                        <a:pt x="37" y="70"/>
                        <a:pt x="61" y="75"/>
                      </a:cubicBezTo>
                      <a:cubicBezTo>
                        <a:pt x="56" y="0"/>
                        <a:pt x="56" y="0"/>
                        <a:pt x="56" y="0"/>
                      </a:cubicBezTo>
                      <a:cubicBezTo>
                        <a:pt x="37" y="5"/>
                        <a:pt x="23" y="5"/>
                        <a:pt x="14"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1240">
                  <a:extLst>
                    <a:ext uri="{FF2B5EF4-FFF2-40B4-BE49-F238E27FC236}">
                      <a16:creationId xmlns:a16="http://schemas.microsoft.com/office/drawing/2014/main" id="{DFA8AF7D-B73D-851E-03D4-B87B20B3F0D9}"/>
                    </a:ext>
                  </a:extLst>
                </p:cNvPr>
                <p:cNvSpPr>
                  <a:spLocks/>
                </p:cNvSpPr>
                <p:nvPr/>
              </p:nvSpPr>
              <p:spPr bwMode="auto">
                <a:xfrm>
                  <a:off x="6069013" y="-847725"/>
                  <a:ext cx="14288" cy="17463"/>
                </a:xfrm>
                <a:custGeom>
                  <a:avLst/>
                  <a:gdLst>
                    <a:gd name="T0" fmla="*/ 52 w 66"/>
                    <a:gd name="T1" fmla="*/ 66 h 80"/>
                    <a:gd name="T2" fmla="*/ 66 w 66"/>
                    <a:gd name="T3" fmla="*/ 42 h 80"/>
                    <a:gd name="T4" fmla="*/ 52 w 66"/>
                    <a:gd name="T5" fmla="*/ 19 h 80"/>
                    <a:gd name="T6" fmla="*/ 0 w 66"/>
                    <a:gd name="T7" fmla="*/ 0 h 80"/>
                    <a:gd name="T8" fmla="*/ 5 w 66"/>
                    <a:gd name="T9" fmla="*/ 80 h 80"/>
                    <a:gd name="T10" fmla="*/ 52 w 66"/>
                    <a:gd name="T11" fmla="*/ 66 h 80"/>
                  </a:gdLst>
                  <a:ahLst/>
                  <a:cxnLst>
                    <a:cxn ang="0">
                      <a:pos x="T0" y="T1"/>
                    </a:cxn>
                    <a:cxn ang="0">
                      <a:pos x="T2" y="T3"/>
                    </a:cxn>
                    <a:cxn ang="0">
                      <a:pos x="T4" y="T5"/>
                    </a:cxn>
                    <a:cxn ang="0">
                      <a:pos x="T6" y="T7"/>
                    </a:cxn>
                    <a:cxn ang="0">
                      <a:pos x="T8" y="T9"/>
                    </a:cxn>
                    <a:cxn ang="0">
                      <a:pos x="T10" y="T11"/>
                    </a:cxn>
                  </a:cxnLst>
                  <a:rect l="0" t="0" r="r" b="b"/>
                  <a:pathLst>
                    <a:path w="66" h="80">
                      <a:moveTo>
                        <a:pt x="52" y="66"/>
                      </a:moveTo>
                      <a:cubicBezTo>
                        <a:pt x="61" y="61"/>
                        <a:pt x="66" y="52"/>
                        <a:pt x="66" y="42"/>
                      </a:cubicBezTo>
                      <a:cubicBezTo>
                        <a:pt x="66" y="33"/>
                        <a:pt x="61" y="24"/>
                        <a:pt x="52" y="19"/>
                      </a:cubicBezTo>
                      <a:cubicBezTo>
                        <a:pt x="42" y="14"/>
                        <a:pt x="28" y="10"/>
                        <a:pt x="0" y="0"/>
                      </a:cubicBezTo>
                      <a:cubicBezTo>
                        <a:pt x="5" y="80"/>
                        <a:pt x="5" y="80"/>
                        <a:pt x="5" y="80"/>
                      </a:cubicBezTo>
                      <a:cubicBezTo>
                        <a:pt x="28" y="80"/>
                        <a:pt x="42" y="75"/>
                        <a:pt x="52" y="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1241">
                  <a:extLst>
                    <a:ext uri="{FF2B5EF4-FFF2-40B4-BE49-F238E27FC236}">
                      <a16:creationId xmlns:a16="http://schemas.microsoft.com/office/drawing/2014/main" id="{90B691F0-84F1-7FDC-4BBD-EA8E8DC75191}"/>
                    </a:ext>
                  </a:extLst>
                </p:cNvPr>
                <p:cNvSpPr>
                  <a:spLocks noEditPoints="1"/>
                </p:cNvSpPr>
                <p:nvPr/>
              </p:nvSpPr>
              <p:spPr bwMode="auto">
                <a:xfrm>
                  <a:off x="5976938" y="-904875"/>
                  <a:ext cx="173038" cy="106363"/>
                </a:xfrm>
                <a:custGeom>
                  <a:avLst/>
                  <a:gdLst>
                    <a:gd name="T0" fmla="*/ 406 w 789"/>
                    <a:gd name="T1" fmla="*/ 486 h 486"/>
                    <a:gd name="T2" fmla="*/ 784 w 789"/>
                    <a:gd name="T3" fmla="*/ 243 h 486"/>
                    <a:gd name="T4" fmla="*/ 383 w 789"/>
                    <a:gd name="T5" fmla="*/ 0 h 486"/>
                    <a:gd name="T6" fmla="*/ 5 w 789"/>
                    <a:gd name="T7" fmla="*/ 243 h 486"/>
                    <a:gd name="T8" fmla="*/ 406 w 789"/>
                    <a:gd name="T9" fmla="*/ 486 h 486"/>
                    <a:gd name="T10" fmla="*/ 383 w 789"/>
                    <a:gd name="T11" fmla="*/ 262 h 486"/>
                    <a:gd name="T12" fmla="*/ 285 w 789"/>
                    <a:gd name="T13" fmla="*/ 229 h 486"/>
                    <a:gd name="T14" fmla="*/ 252 w 789"/>
                    <a:gd name="T15" fmla="*/ 173 h 486"/>
                    <a:gd name="T16" fmla="*/ 285 w 789"/>
                    <a:gd name="T17" fmla="*/ 112 h 486"/>
                    <a:gd name="T18" fmla="*/ 378 w 789"/>
                    <a:gd name="T19" fmla="*/ 84 h 486"/>
                    <a:gd name="T20" fmla="*/ 378 w 789"/>
                    <a:gd name="T21" fmla="*/ 61 h 486"/>
                    <a:gd name="T22" fmla="*/ 411 w 789"/>
                    <a:gd name="T23" fmla="*/ 61 h 486"/>
                    <a:gd name="T24" fmla="*/ 411 w 789"/>
                    <a:gd name="T25" fmla="*/ 84 h 486"/>
                    <a:gd name="T26" fmla="*/ 537 w 789"/>
                    <a:gd name="T27" fmla="*/ 117 h 486"/>
                    <a:gd name="T28" fmla="*/ 499 w 789"/>
                    <a:gd name="T29" fmla="*/ 159 h 486"/>
                    <a:gd name="T30" fmla="*/ 411 w 789"/>
                    <a:gd name="T31" fmla="*/ 136 h 486"/>
                    <a:gd name="T32" fmla="*/ 415 w 789"/>
                    <a:gd name="T33" fmla="*/ 215 h 486"/>
                    <a:gd name="T34" fmla="*/ 518 w 789"/>
                    <a:gd name="T35" fmla="*/ 248 h 486"/>
                    <a:gd name="T36" fmla="*/ 551 w 789"/>
                    <a:gd name="T37" fmla="*/ 304 h 486"/>
                    <a:gd name="T38" fmla="*/ 518 w 789"/>
                    <a:gd name="T39" fmla="*/ 364 h 486"/>
                    <a:gd name="T40" fmla="*/ 420 w 789"/>
                    <a:gd name="T41" fmla="*/ 392 h 486"/>
                    <a:gd name="T42" fmla="*/ 420 w 789"/>
                    <a:gd name="T43" fmla="*/ 425 h 486"/>
                    <a:gd name="T44" fmla="*/ 383 w 789"/>
                    <a:gd name="T45" fmla="*/ 425 h 486"/>
                    <a:gd name="T46" fmla="*/ 383 w 789"/>
                    <a:gd name="T47" fmla="*/ 392 h 486"/>
                    <a:gd name="T48" fmla="*/ 233 w 789"/>
                    <a:gd name="T49" fmla="*/ 346 h 486"/>
                    <a:gd name="T50" fmla="*/ 275 w 789"/>
                    <a:gd name="T51" fmla="*/ 308 h 486"/>
                    <a:gd name="T52" fmla="*/ 378 w 789"/>
                    <a:gd name="T53" fmla="*/ 346 h 486"/>
                    <a:gd name="T54" fmla="*/ 383 w 789"/>
                    <a:gd name="T55" fmla="*/ 262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89" h="486">
                      <a:moveTo>
                        <a:pt x="406" y="486"/>
                      </a:moveTo>
                      <a:cubicBezTo>
                        <a:pt x="621" y="486"/>
                        <a:pt x="789" y="378"/>
                        <a:pt x="784" y="243"/>
                      </a:cubicBezTo>
                      <a:cubicBezTo>
                        <a:pt x="775" y="108"/>
                        <a:pt x="597" y="0"/>
                        <a:pt x="383" y="0"/>
                      </a:cubicBezTo>
                      <a:cubicBezTo>
                        <a:pt x="168" y="0"/>
                        <a:pt x="0" y="108"/>
                        <a:pt x="5" y="243"/>
                      </a:cubicBezTo>
                      <a:cubicBezTo>
                        <a:pt x="9" y="378"/>
                        <a:pt x="191" y="486"/>
                        <a:pt x="406" y="486"/>
                      </a:cubicBezTo>
                      <a:close/>
                      <a:moveTo>
                        <a:pt x="383" y="262"/>
                      </a:moveTo>
                      <a:cubicBezTo>
                        <a:pt x="336" y="252"/>
                        <a:pt x="303" y="243"/>
                        <a:pt x="285" y="229"/>
                      </a:cubicBezTo>
                      <a:cubicBezTo>
                        <a:pt x="261" y="215"/>
                        <a:pt x="252" y="196"/>
                        <a:pt x="252" y="173"/>
                      </a:cubicBezTo>
                      <a:cubicBezTo>
                        <a:pt x="252" y="150"/>
                        <a:pt x="261" y="126"/>
                        <a:pt x="285" y="112"/>
                      </a:cubicBezTo>
                      <a:cubicBezTo>
                        <a:pt x="308" y="98"/>
                        <a:pt x="341" y="89"/>
                        <a:pt x="378" y="84"/>
                      </a:cubicBezTo>
                      <a:cubicBezTo>
                        <a:pt x="378" y="61"/>
                        <a:pt x="378" y="61"/>
                        <a:pt x="378" y="61"/>
                      </a:cubicBezTo>
                      <a:cubicBezTo>
                        <a:pt x="411" y="61"/>
                        <a:pt x="411" y="61"/>
                        <a:pt x="411" y="61"/>
                      </a:cubicBezTo>
                      <a:cubicBezTo>
                        <a:pt x="411" y="84"/>
                        <a:pt x="411" y="84"/>
                        <a:pt x="411" y="84"/>
                      </a:cubicBezTo>
                      <a:cubicBezTo>
                        <a:pt x="453" y="84"/>
                        <a:pt x="495" y="98"/>
                        <a:pt x="537" y="117"/>
                      </a:cubicBezTo>
                      <a:cubicBezTo>
                        <a:pt x="499" y="159"/>
                        <a:pt x="499" y="159"/>
                        <a:pt x="499" y="159"/>
                      </a:cubicBezTo>
                      <a:cubicBezTo>
                        <a:pt x="471" y="145"/>
                        <a:pt x="443" y="136"/>
                        <a:pt x="411" y="136"/>
                      </a:cubicBezTo>
                      <a:cubicBezTo>
                        <a:pt x="415" y="215"/>
                        <a:pt x="415" y="215"/>
                        <a:pt x="415" y="215"/>
                      </a:cubicBezTo>
                      <a:cubicBezTo>
                        <a:pt x="462" y="224"/>
                        <a:pt x="495" y="234"/>
                        <a:pt x="518" y="248"/>
                      </a:cubicBezTo>
                      <a:cubicBezTo>
                        <a:pt x="541" y="262"/>
                        <a:pt x="551" y="280"/>
                        <a:pt x="551" y="304"/>
                      </a:cubicBezTo>
                      <a:cubicBezTo>
                        <a:pt x="551" y="327"/>
                        <a:pt x="541" y="350"/>
                        <a:pt x="518" y="364"/>
                      </a:cubicBezTo>
                      <a:cubicBezTo>
                        <a:pt x="495" y="378"/>
                        <a:pt x="462" y="388"/>
                        <a:pt x="420" y="392"/>
                      </a:cubicBezTo>
                      <a:cubicBezTo>
                        <a:pt x="420" y="425"/>
                        <a:pt x="420" y="425"/>
                        <a:pt x="420" y="425"/>
                      </a:cubicBezTo>
                      <a:cubicBezTo>
                        <a:pt x="383" y="425"/>
                        <a:pt x="383" y="425"/>
                        <a:pt x="383" y="425"/>
                      </a:cubicBezTo>
                      <a:cubicBezTo>
                        <a:pt x="383" y="392"/>
                        <a:pt x="383" y="392"/>
                        <a:pt x="383" y="392"/>
                      </a:cubicBezTo>
                      <a:cubicBezTo>
                        <a:pt x="327" y="388"/>
                        <a:pt x="280" y="374"/>
                        <a:pt x="233" y="346"/>
                      </a:cubicBezTo>
                      <a:cubicBezTo>
                        <a:pt x="275" y="308"/>
                        <a:pt x="275" y="308"/>
                        <a:pt x="275" y="308"/>
                      </a:cubicBezTo>
                      <a:cubicBezTo>
                        <a:pt x="308" y="332"/>
                        <a:pt x="345" y="341"/>
                        <a:pt x="378" y="346"/>
                      </a:cubicBezTo>
                      <a:lnTo>
                        <a:pt x="383" y="2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sp>
        <p:nvSpPr>
          <p:cNvPr id="4" name="Text Placeholder 3"/>
          <p:cNvSpPr>
            <a:spLocks noGrp="1"/>
          </p:cNvSpPr>
          <p:nvPr>
            <p:ph type="body" sz="quarter" idx="13"/>
          </p:nvPr>
        </p:nvSpPr>
        <p:spPr/>
        <p:txBody>
          <a:bodyPr/>
          <a:lstStyle/>
          <a:p>
            <a:pPr>
              <a:spcBef>
                <a:spcPts val="0"/>
              </a:spcBef>
            </a:pPr>
            <a:r>
              <a:rPr lang="en-US"/>
              <a:t>EDLM Data Services: Rationalization beyond the Platforms</a:t>
            </a:r>
          </a:p>
        </p:txBody>
      </p:sp>
      <p:grpSp>
        <p:nvGrpSpPr>
          <p:cNvPr id="97" name="Group 96">
            <a:extLst>
              <a:ext uri="{FF2B5EF4-FFF2-40B4-BE49-F238E27FC236}">
                <a16:creationId xmlns:a16="http://schemas.microsoft.com/office/drawing/2014/main" id="{052539C1-DEDB-01D6-AEEA-15DFC6314835}"/>
              </a:ext>
            </a:extLst>
          </p:cNvPr>
          <p:cNvGrpSpPr/>
          <p:nvPr/>
        </p:nvGrpSpPr>
        <p:grpSpPr>
          <a:xfrm>
            <a:off x="1" y="2752776"/>
            <a:ext cx="12175841" cy="992300"/>
            <a:chOff x="0" y="2747328"/>
            <a:chExt cx="12192000" cy="993617"/>
          </a:xfrm>
        </p:grpSpPr>
        <p:sp>
          <p:nvSpPr>
            <p:cNvPr id="207" name="Rectangle 5">
              <a:extLst>
                <a:ext uri="{FF2B5EF4-FFF2-40B4-BE49-F238E27FC236}">
                  <a16:creationId xmlns:a16="http://schemas.microsoft.com/office/drawing/2014/main" id="{2188BEDD-A083-C44B-07A2-854F465F1C43}"/>
                </a:ext>
              </a:extLst>
            </p:cNvPr>
            <p:cNvSpPr>
              <a:spLocks noChangeArrowheads="1"/>
            </p:cNvSpPr>
            <p:nvPr/>
          </p:nvSpPr>
          <p:spPr bwMode="auto">
            <a:xfrm>
              <a:off x="0" y="2747328"/>
              <a:ext cx="12192000" cy="993617"/>
            </a:xfrm>
            <a:prstGeom prst="rect">
              <a:avLst/>
            </a:prstGeom>
            <a:solidFill>
              <a:srgbClr val="009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08" name="Group 207">
              <a:extLst>
                <a:ext uri="{FF2B5EF4-FFF2-40B4-BE49-F238E27FC236}">
                  <a16:creationId xmlns:a16="http://schemas.microsoft.com/office/drawing/2014/main" id="{C40F61E8-ACB7-570D-9ABA-241BEE9141E6}"/>
                </a:ext>
              </a:extLst>
            </p:cNvPr>
            <p:cNvGrpSpPr/>
            <p:nvPr/>
          </p:nvGrpSpPr>
          <p:grpSpPr>
            <a:xfrm>
              <a:off x="888070" y="2845916"/>
              <a:ext cx="3557581" cy="827473"/>
              <a:chOff x="799170" y="2845654"/>
              <a:chExt cx="3557581" cy="827473"/>
            </a:xfrm>
          </p:grpSpPr>
          <p:grpSp>
            <p:nvGrpSpPr>
              <p:cNvPr id="219" name="Group 218">
                <a:extLst>
                  <a:ext uri="{FF2B5EF4-FFF2-40B4-BE49-F238E27FC236}">
                    <a16:creationId xmlns:a16="http://schemas.microsoft.com/office/drawing/2014/main" id="{C28F5A40-31CC-7937-BBBE-92CCF5CA8612}"/>
                  </a:ext>
                </a:extLst>
              </p:cNvPr>
              <p:cNvGrpSpPr/>
              <p:nvPr/>
            </p:nvGrpSpPr>
            <p:grpSpPr>
              <a:xfrm>
                <a:off x="799170" y="2845654"/>
                <a:ext cx="3084062" cy="827473"/>
                <a:chOff x="391893" y="2845654"/>
                <a:chExt cx="3084062" cy="827473"/>
              </a:xfrm>
            </p:grpSpPr>
            <p:grpSp>
              <p:nvGrpSpPr>
                <p:cNvPr id="221" name="Group 220">
                  <a:extLst>
                    <a:ext uri="{FF2B5EF4-FFF2-40B4-BE49-F238E27FC236}">
                      <a16:creationId xmlns:a16="http://schemas.microsoft.com/office/drawing/2014/main" id="{F3DD70F6-E5E8-A006-CA71-5CD91D80EA79}"/>
                    </a:ext>
                  </a:extLst>
                </p:cNvPr>
                <p:cNvGrpSpPr/>
                <p:nvPr/>
              </p:nvGrpSpPr>
              <p:grpSpPr>
                <a:xfrm>
                  <a:off x="391893" y="2845654"/>
                  <a:ext cx="2996470" cy="827473"/>
                  <a:chOff x="1232157" y="2796226"/>
                  <a:chExt cx="2996470" cy="827473"/>
                </a:xfrm>
              </p:grpSpPr>
              <p:sp>
                <p:nvSpPr>
                  <p:cNvPr id="223" name="Rectangle 222">
                    <a:extLst>
                      <a:ext uri="{FF2B5EF4-FFF2-40B4-BE49-F238E27FC236}">
                        <a16:creationId xmlns:a16="http://schemas.microsoft.com/office/drawing/2014/main" id="{1D44053F-B29E-9750-C4C4-59D51EF690DC}"/>
                      </a:ext>
                    </a:extLst>
                  </p:cNvPr>
                  <p:cNvSpPr/>
                  <p:nvPr/>
                </p:nvSpPr>
                <p:spPr>
                  <a:xfrm>
                    <a:off x="1232157" y="3015584"/>
                    <a:ext cx="2996470" cy="608115"/>
                  </a:xfrm>
                  <a:prstGeom prst="rect">
                    <a:avLst/>
                  </a:prstGeom>
                </p:spPr>
                <p:txBody>
                  <a:bodyPr wrap="square">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788" b="0" i="1" u="none" strike="noStrike" kern="1200" cap="none" spc="0" normalizeH="0" baseline="0" noProof="0">
                        <a:ln>
                          <a:noFill/>
                        </a:ln>
                        <a:solidFill>
                          <a:srgbClr val="FFFFFF"/>
                        </a:solidFill>
                        <a:effectLst/>
                        <a:uLnTx/>
                        <a:uFillTx/>
                        <a:latin typeface="Calibri" panose="020F0502020204030204"/>
                        <a:ea typeface="+mn-ea"/>
                        <a:cs typeface="+mn-cs"/>
                      </a:rPr>
                      <a:t>Rich Skill Descriptors, Open Skills Network, Performance Qualifications., Industry-based Skill Standards</a:t>
                    </a:r>
                  </a:p>
                </p:txBody>
              </p:sp>
              <p:sp>
                <p:nvSpPr>
                  <p:cNvPr id="224" name="Rectangle 223">
                    <a:extLst>
                      <a:ext uri="{FF2B5EF4-FFF2-40B4-BE49-F238E27FC236}">
                        <a16:creationId xmlns:a16="http://schemas.microsoft.com/office/drawing/2014/main" id="{C12990FC-3D00-371E-5A34-062A5AF357AD}"/>
                      </a:ext>
                    </a:extLst>
                  </p:cNvPr>
                  <p:cNvSpPr/>
                  <p:nvPr/>
                </p:nvSpPr>
                <p:spPr>
                  <a:xfrm>
                    <a:off x="1982287" y="2796226"/>
                    <a:ext cx="2246340" cy="338555"/>
                  </a:xfrm>
                  <a:prstGeom prst="rect">
                    <a:avLst/>
                  </a:prstGeom>
                </p:spPr>
                <p:txBody>
                  <a:bodyPr wrap="square">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FFFFFF"/>
                        </a:solidFill>
                        <a:effectLst/>
                        <a:uLnTx/>
                        <a:uFillTx/>
                        <a:latin typeface="Calibri" panose="020F0502020204030204"/>
                        <a:ea typeface="+mn-ea"/>
                        <a:cs typeface="+mn-cs"/>
                      </a:rPr>
                      <a:t>Skill Frameworks</a:t>
                    </a:r>
                  </a:p>
                </p:txBody>
              </p:sp>
            </p:grpSp>
            <p:cxnSp>
              <p:nvCxnSpPr>
                <p:cNvPr id="222" name="Straight Connector 221">
                  <a:extLst>
                    <a:ext uri="{FF2B5EF4-FFF2-40B4-BE49-F238E27FC236}">
                      <a16:creationId xmlns:a16="http://schemas.microsoft.com/office/drawing/2014/main" id="{6DDA36FB-6BD0-7E2F-4A4F-844A62A458DC}"/>
                    </a:ext>
                  </a:extLst>
                </p:cNvPr>
                <p:cNvCxnSpPr/>
                <p:nvPr/>
              </p:nvCxnSpPr>
              <p:spPr>
                <a:xfrm>
                  <a:off x="3475955" y="2923650"/>
                  <a:ext cx="0" cy="640448"/>
                </a:xfrm>
                <a:prstGeom prst="line">
                  <a:avLst/>
                </a:prstGeom>
                <a:ln w="0" cap="rnd">
                  <a:solidFill>
                    <a:schemeClr val="accent5"/>
                  </a:solidFill>
                  <a:prstDash val="dash"/>
                  <a:round/>
                </a:ln>
              </p:spPr>
              <p:style>
                <a:lnRef idx="1">
                  <a:schemeClr val="accent1"/>
                </a:lnRef>
                <a:fillRef idx="0">
                  <a:schemeClr val="accent1"/>
                </a:fillRef>
                <a:effectRef idx="0">
                  <a:schemeClr val="accent1"/>
                </a:effectRef>
                <a:fontRef idx="minor">
                  <a:schemeClr val="tx1"/>
                </a:fontRef>
              </p:style>
            </p:cxnSp>
          </p:grpSp>
          <p:sp>
            <p:nvSpPr>
              <p:cNvPr id="220" name="Freeform 991">
                <a:extLst>
                  <a:ext uri="{FF2B5EF4-FFF2-40B4-BE49-F238E27FC236}">
                    <a16:creationId xmlns:a16="http://schemas.microsoft.com/office/drawing/2014/main" id="{3D0EC5E4-3E4E-C56E-85A6-1B5E1FB7D9F6}"/>
                  </a:ext>
                </a:extLst>
              </p:cNvPr>
              <p:cNvSpPr>
                <a:spLocks noEditPoints="1"/>
              </p:cNvSpPr>
              <p:nvPr/>
            </p:nvSpPr>
            <p:spPr bwMode="auto">
              <a:xfrm>
                <a:off x="4029297" y="3127856"/>
                <a:ext cx="327454" cy="232037"/>
              </a:xfrm>
              <a:custGeom>
                <a:avLst/>
                <a:gdLst>
                  <a:gd name="T0" fmla="*/ 1724 w 2190"/>
                  <a:gd name="T1" fmla="*/ 1194 h 1556"/>
                  <a:gd name="T2" fmla="*/ 1575 w 2190"/>
                  <a:gd name="T3" fmla="*/ 1339 h 1556"/>
                  <a:gd name="T4" fmla="*/ 1407 w 2190"/>
                  <a:gd name="T5" fmla="*/ 1463 h 1556"/>
                  <a:gd name="T6" fmla="*/ 1293 w 2190"/>
                  <a:gd name="T7" fmla="*/ 1427 h 1556"/>
                  <a:gd name="T8" fmla="*/ 1089 w 2190"/>
                  <a:gd name="T9" fmla="*/ 1494 h 1556"/>
                  <a:gd name="T10" fmla="*/ 940 w 2190"/>
                  <a:gd name="T11" fmla="*/ 1524 h 1556"/>
                  <a:gd name="T12" fmla="*/ 765 w 2190"/>
                  <a:gd name="T13" fmla="*/ 1436 h 1556"/>
                  <a:gd name="T14" fmla="*/ 595 w 2190"/>
                  <a:gd name="T15" fmla="*/ 1328 h 1556"/>
                  <a:gd name="T16" fmla="*/ 414 w 2190"/>
                  <a:gd name="T17" fmla="*/ 1046 h 1556"/>
                  <a:gd name="T18" fmla="*/ 324 w 2190"/>
                  <a:gd name="T19" fmla="*/ 757 h 1556"/>
                  <a:gd name="T20" fmla="*/ 522 w 2190"/>
                  <a:gd name="T21" fmla="*/ 915 h 1556"/>
                  <a:gd name="T22" fmla="*/ 667 w 2190"/>
                  <a:gd name="T23" fmla="*/ 1078 h 1556"/>
                  <a:gd name="T24" fmla="*/ 821 w 2190"/>
                  <a:gd name="T25" fmla="*/ 1205 h 1556"/>
                  <a:gd name="T26" fmla="*/ 986 w 2190"/>
                  <a:gd name="T27" fmla="*/ 1329 h 1556"/>
                  <a:gd name="T28" fmla="*/ 1135 w 2190"/>
                  <a:gd name="T29" fmla="*/ 1424 h 1556"/>
                  <a:gd name="T30" fmla="*/ 1197 w 2190"/>
                  <a:gd name="T31" fmla="*/ 1355 h 1556"/>
                  <a:gd name="T32" fmla="*/ 1027 w 2190"/>
                  <a:gd name="T33" fmla="*/ 1213 h 1556"/>
                  <a:gd name="T34" fmla="*/ 1023 w 2190"/>
                  <a:gd name="T35" fmla="*/ 1208 h 1556"/>
                  <a:gd name="T36" fmla="*/ 1020 w 2190"/>
                  <a:gd name="T37" fmla="*/ 1203 h 1556"/>
                  <a:gd name="T38" fmla="*/ 1017 w 2190"/>
                  <a:gd name="T39" fmla="*/ 1198 h 1556"/>
                  <a:gd name="T40" fmla="*/ 1015 w 2190"/>
                  <a:gd name="T41" fmla="*/ 1192 h 1556"/>
                  <a:gd name="T42" fmla="*/ 1014 w 2190"/>
                  <a:gd name="T43" fmla="*/ 1186 h 1556"/>
                  <a:gd name="T44" fmla="*/ 1014 w 2190"/>
                  <a:gd name="T45" fmla="*/ 1180 h 1556"/>
                  <a:gd name="T46" fmla="*/ 1015 w 2190"/>
                  <a:gd name="T47" fmla="*/ 1174 h 1556"/>
                  <a:gd name="T48" fmla="*/ 1016 w 2190"/>
                  <a:gd name="T49" fmla="*/ 1168 h 1556"/>
                  <a:gd name="T50" fmla="*/ 1019 w 2190"/>
                  <a:gd name="T51" fmla="*/ 1163 h 1556"/>
                  <a:gd name="T52" fmla="*/ 1022 w 2190"/>
                  <a:gd name="T53" fmla="*/ 1157 h 1556"/>
                  <a:gd name="T54" fmla="*/ 1024 w 2190"/>
                  <a:gd name="T55" fmla="*/ 1155 h 1556"/>
                  <a:gd name="T56" fmla="*/ 1028 w 2190"/>
                  <a:gd name="T57" fmla="*/ 1151 h 1556"/>
                  <a:gd name="T58" fmla="*/ 1033 w 2190"/>
                  <a:gd name="T59" fmla="*/ 1147 h 1556"/>
                  <a:gd name="T60" fmla="*/ 1038 w 2190"/>
                  <a:gd name="T61" fmla="*/ 1144 h 1556"/>
                  <a:gd name="T62" fmla="*/ 1044 w 2190"/>
                  <a:gd name="T63" fmla="*/ 1142 h 1556"/>
                  <a:gd name="T64" fmla="*/ 1050 w 2190"/>
                  <a:gd name="T65" fmla="*/ 1141 h 1556"/>
                  <a:gd name="T66" fmla="*/ 1056 w 2190"/>
                  <a:gd name="T67" fmla="*/ 1140 h 1556"/>
                  <a:gd name="T68" fmla="*/ 1061 w 2190"/>
                  <a:gd name="T69" fmla="*/ 1141 h 1556"/>
                  <a:gd name="T70" fmla="*/ 1067 w 2190"/>
                  <a:gd name="T71" fmla="*/ 1142 h 1556"/>
                  <a:gd name="T72" fmla="*/ 1073 w 2190"/>
                  <a:gd name="T73" fmla="*/ 1144 h 1556"/>
                  <a:gd name="T74" fmla="*/ 1079 w 2190"/>
                  <a:gd name="T75" fmla="*/ 1147 h 1556"/>
                  <a:gd name="T76" fmla="*/ 1350 w 2190"/>
                  <a:gd name="T77" fmla="*/ 1367 h 1556"/>
                  <a:gd name="T78" fmla="*/ 1439 w 2190"/>
                  <a:gd name="T79" fmla="*/ 1271 h 1556"/>
                  <a:gd name="T80" fmla="*/ 1153 w 2190"/>
                  <a:gd name="T81" fmla="*/ 1039 h 1556"/>
                  <a:gd name="T82" fmla="*/ 1485 w 2190"/>
                  <a:gd name="T83" fmla="*/ 1200 h 1556"/>
                  <a:gd name="T84" fmla="*/ 1582 w 2190"/>
                  <a:gd name="T85" fmla="*/ 1255 h 1556"/>
                  <a:gd name="T86" fmla="*/ 1269 w 2190"/>
                  <a:gd name="T87" fmla="*/ 859 h 1556"/>
                  <a:gd name="T88" fmla="*/ 1628 w 2190"/>
                  <a:gd name="T89" fmla="*/ 1042 h 1556"/>
                  <a:gd name="T90" fmla="*/ 1793 w 2190"/>
                  <a:gd name="T91" fmla="*/ 1088 h 1556"/>
                  <a:gd name="T92" fmla="*/ 1078 w 2190"/>
                  <a:gd name="T93" fmla="*/ 418 h 1556"/>
                  <a:gd name="T94" fmla="*/ 781 w 2190"/>
                  <a:gd name="T95" fmla="*/ 370 h 1556"/>
                  <a:gd name="T96" fmla="*/ 808 w 2190"/>
                  <a:gd name="T97" fmla="*/ 252 h 1556"/>
                  <a:gd name="T98" fmla="*/ 633 w 2190"/>
                  <a:gd name="T99" fmla="*/ 162 h 1556"/>
                  <a:gd name="T100" fmla="*/ 1573 w 2190"/>
                  <a:gd name="T101" fmla="*/ 245 h 1556"/>
                  <a:gd name="T102" fmla="*/ 1836 w 2190"/>
                  <a:gd name="T103" fmla="*/ 931 h 1556"/>
                  <a:gd name="T104" fmla="*/ 353 w 2190"/>
                  <a:gd name="T105" fmla="*/ 14 h 1556"/>
                  <a:gd name="T106" fmla="*/ 42 w 2190"/>
                  <a:gd name="T107" fmla="*/ 671 h 1556"/>
                  <a:gd name="T108" fmla="*/ 532 w 2190"/>
                  <a:gd name="T109" fmla="*/ 164 h 1556"/>
                  <a:gd name="T110" fmla="*/ 1911 w 2190"/>
                  <a:gd name="T111" fmla="*/ 107 h 1556"/>
                  <a:gd name="T112" fmla="*/ 1655 w 2190"/>
                  <a:gd name="T113" fmla="*/ 230 h 1556"/>
                  <a:gd name="T114" fmla="*/ 2148 w 2190"/>
                  <a:gd name="T115" fmla="*/ 734 h 1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90" h="1556">
                    <a:moveTo>
                      <a:pt x="1858" y="1140"/>
                    </a:moveTo>
                    <a:cubicBezTo>
                      <a:pt x="1829" y="1177"/>
                      <a:pt x="1786" y="1195"/>
                      <a:pt x="1742" y="1195"/>
                    </a:cubicBezTo>
                    <a:cubicBezTo>
                      <a:pt x="1736" y="1195"/>
                      <a:pt x="1730" y="1195"/>
                      <a:pt x="1724" y="1194"/>
                    </a:cubicBezTo>
                    <a:cubicBezTo>
                      <a:pt x="1723" y="1227"/>
                      <a:pt x="1712" y="1258"/>
                      <a:pt x="1691" y="1283"/>
                    </a:cubicBezTo>
                    <a:cubicBezTo>
                      <a:pt x="1666" y="1314"/>
                      <a:pt x="1631" y="1333"/>
                      <a:pt x="1591" y="1338"/>
                    </a:cubicBezTo>
                    <a:cubicBezTo>
                      <a:pt x="1586" y="1338"/>
                      <a:pt x="1580" y="1339"/>
                      <a:pt x="1575" y="1339"/>
                    </a:cubicBezTo>
                    <a:cubicBezTo>
                      <a:pt x="1563" y="1339"/>
                      <a:pt x="1551" y="1337"/>
                      <a:pt x="1539" y="1334"/>
                    </a:cubicBezTo>
                    <a:cubicBezTo>
                      <a:pt x="1536" y="1361"/>
                      <a:pt x="1525" y="1387"/>
                      <a:pt x="1507" y="1409"/>
                    </a:cubicBezTo>
                    <a:cubicBezTo>
                      <a:pt x="1482" y="1440"/>
                      <a:pt x="1447" y="1459"/>
                      <a:pt x="1407" y="1463"/>
                    </a:cubicBezTo>
                    <a:cubicBezTo>
                      <a:pt x="1402" y="1464"/>
                      <a:pt x="1396" y="1464"/>
                      <a:pt x="1391" y="1464"/>
                    </a:cubicBezTo>
                    <a:cubicBezTo>
                      <a:pt x="1357" y="1464"/>
                      <a:pt x="1325" y="1453"/>
                      <a:pt x="1298" y="1431"/>
                    </a:cubicBezTo>
                    <a:cubicBezTo>
                      <a:pt x="1293" y="1427"/>
                      <a:pt x="1293" y="1427"/>
                      <a:pt x="1293" y="1427"/>
                    </a:cubicBezTo>
                    <a:cubicBezTo>
                      <a:pt x="1288" y="1443"/>
                      <a:pt x="1280" y="1459"/>
                      <a:pt x="1269" y="1473"/>
                    </a:cubicBezTo>
                    <a:cubicBezTo>
                      <a:pt x="1243" y="1504"/>
                      <a:pt x="1206" y="1521"/>
                      <a:pt x="1168" y="1521"/>
                    </a:cubicBezTo>
                    <a:cubicBezTo>
                      <a:pt x="1140" y="1521"/>
                      <a:pt x="1112" y="1512"/>
                      <a:pt x="1089" y="1494"/>
                    </a:cubicBezTo>
                    <a:cubicBezTo>
                      <a:pt x="1085" y="1491"/>
                      <a:pt x="1085" y="1491"/>
                      <a:pt x="1085" y="1491"/>
                    </a:cubicBezTo>
                    <a:cubicBezTo>
                      <a:pt x="1073" y="1507"/>
                      <a:pt x="1073" y="1507"/>
                      <a:pt x="1073" y="1507"/>
                    </a:cubicBezTo>
                    <a:cubicBezTo>
                      <a:pt x="1041" y="1548"/>
                      <a:pt x="981" y="1556"/>
                      <a:pt x="940" y="1524"/>
                    </a:cubicBezTo>
                    <a:cubicBezTo>
                      <a:pt x="905" y="1496"/>
                      <a:pt x="895" y="1449"/>
                      <a:pt x="913" y="1410"/>
                    </a:cubicBezTo>
                    <a:cubicBezTo>
                      <a:pt x="907" y="1418"/>
                      <a:pt x="907" y="1418"/>
                      <a:pt x="907" y="1418"/>
                    </a:cubicBezTo>
                    <a:cubicBezTo>
                      <a:pt x="872" y="1462"/>
                      <a:pt x="809" y="1470"/>
                      <a:pt x="765" y="1436"/>
                    </a:cubicBezTo>
                    <a:cubicBezTo>
                      <a:pt x="730" y="1408"/>
                      <a:pt x="718" y="1362"/>
                      <a:pt x="732" y="1322"/>
                    </a:cubicBezTo>
                    <a:cubicBezTo>
                      <a:pt x="696" y="1358"/>
                      <a:pt x="639" y="1362"/>
                      <a:pt x="598" y="1330"/>
                    </a:cubicBezTo>
                    <a:cubicBezTo>
                      <a:pt x="595" y="1328"/>
                      <a:pt x="595" y="1328"/>
                      <a:pt x="595" y="1328"/>
                    </a:cubicBezTo>
                    <a:cubicBezTo>
                      <a:pt x="555" y="1297"/>
                      <a:pt x="545" y="1241"/>
                      <a:pt x="570" y="1198"/>
                    </a:cubicBezTo>
                    <a:cubicBezTo>
                      <a:pt x="531" y="1230"/>
                      <a:pt x="474" y="1232"/>
                      <a:pt x="433" y="1200"/>
                    </a:cubicBezTo>
                    <a:cubicBezTo>
                      <a:pt x="385" y="1163"/>
                      <a:pt x="376" y="1094"/>
                      <a:pt x="414" y="1046"/>
                    </a:cubicBezTo>
                    <a:cubicBezTo>
                      <a:pt x="466" y="979"/>
                      <a:pt x="466" y="979"/>
                      <a:pt x="466" y="979"/>
                    </a:cubicBezTo>
                    <a:cubicBezTo>
                      <a:pt x="328" y="800"/>
                      <a:pt x="328" y="800"/>
                      <a:pt x="328" y="800"/>
                    </a:cubicBezTo>
                    <a:cubicBezTo>
                      <a:pt x="319" y="788"/>
                      <a:pt x="317" y="771"/>
                      <a:pt x="324" y="757"/>
                    </a:cubicBezTo>
                    <a:cubicBezTo>
                      <a:pt x="349" y="703"/>
                      <a:pt x="349" y="703"/>
                      <a:pt x="349" y="703"/>
                    </a:cubicBezTo>
                    <a:cubicBezTo>
                      <a:pt x="487" y="870"/>
                      <a:pt x="487" y="870"/>
                      <a:pt x="487" y="870"/>
                    </a:cubicBezTo>
                    <a:cubicBezTo>
                      <a:pt x="522" y="915"/>
                      <a:pt x="522" y="915"/>
                      <a:pt x="522" y="915"/>
                    </a:cubicBezTo>
                    <a:cubicBezTo>
                      <a:pt x="560" y="887"/>
                      <a:pt x="614" y="887"/>
                      <a:pt x="653" y="917"/>
                    </a:cubicBezTo>
                    <a:cubicBezTo>
                      <a:pt x="701" y="954"/>
                      <a:pt x="709" y="1024"/>
                      <a:pt x="672" y="1071"/>
                    </a:cubicBezTo>
                    <a:cubicBezTo>
                      <a:pt x="667" y="1078"/>
                      <a:pt x="667" y="1078"/>
                      <a:pt x="667" y="1078"/>
                    </a:cubicBezTo>
                    <a:cubicBezTo>
                      <a:pt x="702" y="1052"/>
                      <a:pt x="752" y="1051"/>
                      <a:pt x="789" y="1080"/>
                    </a:cubicBezTo>
                    <a:cubicBezTo>
                      <a:pt x="792" y="1082"/>
                      <a:pt x="792" y="1082"/>
                      <a:pt x="792" y="1082"/>
                    </a:cubicBezTo>
                    <a:cubicBezTo>
                      <a:pt x="830" y="1112"/>
                      <a:pt x="841" y="1163"/>
                      <a:pt x="821" y="1205"/>
                    </a:cubicBezTo>
                    <a:cubicBezTo>
                      <a:pt x="857" y="1178"/>
                      <a:pt x="908" y="1177"/>
                      <a:pt x="945" y="1205"/>
                    </a:cubicBezTo>
                    <a:cubicBezTo>
                      <a:pt x="981" y="1234"/>
                      <a:pt x="992" y="1282"/>
                      <a:pt x="976" y="1323"/>
                    </a:cubicBezTo>
                    <a:cubicBezTo>
                      <a:pt x="986" y="1329"/>
                      <a:pt x="986" y="1329"/>
                      <a:pt x="986" y="1329"/>
                    </a:cubicBezTo>
                    <a:cubicBezTo>
                      <a:pt x="1017" y="1315"/>
                      <a:pt x="1055" y="1318"/>
                      <a:pt x="1084" y="1340"/>
                    </a:cubicBezTo>
                    <a:cubicBezTo>
                      <a:pt x="1107" y="1359"/>
                      <a:pt x="1120" y="1386"/>
                      <a:pt x="1120" y="1414"/>
                    </a:cubicBezTo>
                    <a:cubicBezTo>
                      <a:pt x="1135" y="1424"/>
                      <a:pt x="1135" y="1424"/>
                      <a:pt x="1135" y="1424"/>
                    </a:cubicBezTo>
                    <a:cubicBezTo>
                      <a:pt x="1137" y="1425"/>
                      <a:pt x="1138" y="1426"/>
                      <a:pt x="1139" y="1427"/>
                    </a:cubicBezTo>
                    <a:cubicBezTo>
                      <a:pt x="1159" y="1443"/>
                      <a:pt x="1188" y="1440"/>
                      <a:pt x="1204" y="1420"/>
                    </a:cubicBezTo>
                    <a:cubicBezTo>
                      <a:pt x="1220" y="1400"/>
                      <a:pt x="1217" y="1371"/>
                      <a:pt x="1197" y="1355"/>
                    </a:cubicBezTo>
                    <a:cubicBezTo>
                      <a:pt x="1197" y="1355"/>
                      <a:pt x="1197" y="1355"/>
                      <a:pt x="1196" y="1355"/>
                    </a:cubicBezTo>
                    <a:cubicBezTo>
                      <a:pt x="1029" y="1214"/>
                      <a:pt x="1029" y="1214"/>
                      <a:pt x="1029" y="1214"/>
                    </a:cubicBezTo>
                    <a:cubicBezTo>
                      <a:pt x="1028" y="1214"/>
                      <a:pt x="1028" y="1213"/>
                      <a:pt x="1027" y="1213"/>
                    </a:cubicBezTo>
                    <a:cubicBezTo>
                      <a:pt x="1027" y="1212"/>
                      <a:pt x="1026" y="1212"/>
                      <a:pt x="1026" y="1211"/>
                    </a:cubicBezTo>
                    <a:cubicBezTo>
                      <a:pt x="1025" y="1211"/>
                      <a:pt x="1025" y="1210"/>
                      <a:pt x="1024" y="1210"/>
                    </a:cubicBezTo>
                    <a:cubicBezTo>
                      <a:pt x="1024" y="1209"/>
                      <a:pt x="1024" y="1209"/>
                      <a:pt x="1023" y="1208"/>
                    </a:cubicBezTo>
                    <a:cubicBezTo>
                      <a:pt x="1023" y="1208"/>
                      <a:pt x="1022" y="1207"/>
                      <a:pt x="1022" y="1207"/>
                    </a:cubicBezTo>
                    <a:cubicBezTo>
                      <a:pt x="1021" y="1206"/>
                      <a:pt x="1021" y="1206"/>
                      <a:pt x="1021" y="1205"/>
                    </a:cubicBezTo>
                    <a:cubicBezTo>
                      <a:pt x="1020" y="1204"/>
                      <a:pt x="1020" y="1204"/>
                      <a:pt x="1020" y="1203"/>
                    </a:cubicBezTo>
                    <a:cubicBezTo>
                      <a:pt x="1019" y="1203"/>
                      <a:pt x="1019" y="1202"/>
                      <a:pt x="1019" y="1202"/>
                    </a:cubicBezTo>
                    <a:cubicBezTo>
                      <a:pt x="1018" y="1201"/>
                      <a:pt x="1018" y="1200"/>
                      <a:pt x="1018" y="1200"/>
                    </a:cubicBezTo>
                    <a:cubicBezTo>
                      <a:pt x="1017" y="1199"/>
                      <a:pt x="1017" y="1198"/>
                      <a:pt x="1017" y="1198"/>
                    </a:cubicBezTo>
                    <a:cubicBezTo>
                      <a:pt x="1017" y="1197"/>
                      <a:pt x="1016" y="1197"/>
                      <a:pt x="1016" y="1196"/>
                    </a:cubicBezTo>
                    <a:cubicBezTo>
                      <a:pt x="1016" y="1195"/>
                      <a:pt x="1016" y="1195"/>
                      <a:pt x="1016" y="1194"/>
                    </a:cubicBezTo>
                    <a:cubicBezTo>
                      <a:pt x="1015" y="1193"/>
                      <a:pt x="1015" y="1193"/>
                      <a:pt x="1015" y="1192"/>
                    </a:cubicBezTo>
                    <a:cubicBezTo>
                      <a:pt x="1015" y="1191"/>
                      <a:pt x="1015" y="1191"/>
                      <a:pt x="1015" y="1190"/>
                    </a:cubicBezTo>
                    <a:cubicBezTo>
                      <a:pt x="1014" y="1190"/>
                      <a:pt x="1014" y="1189"/>
                      <a:pt x="1014" y="1188"/>
                    </a:cubicBezTo>
                    <a:cubicBezTo>
                      <a:pt x="1014" y="1188"/>
                      <a:pt x="1014" y="1187"/>
                      <a:pt x="1014" y="1186"/>
                    </a:cubicBezTo>
                    <a:cubicBezTo>
                      <a:pt x="1014" y="1186"/>
                      <a:pt x="1014" y="1185"/>
                      <a:pt x="1014" y="1184"/>
                    </a:cubicBezTo>
                    <a:cubicBezTo>
                      <a:pt x="1014" y="1184"/>
                      <a:pt x="1014" y="1183"/>
                      <a:pt x="1014" y="1182"/>
                    </a:cubicBezTo>
                    <a:cubicBezTo>
                      <a:pt x="1014" y="1182"/>
                      <a:pt x="1014" y="1181"/>
                      <a:pt x="1014" y="1180"/>
                    </a:cubicBezTo>
                    <a:cubicBezTo>
                      <a:pt x="1014" y="1180"/>
                      <a:pt x="1014" y="1179"/>
                      <a:pt x="1014" y="1178"/>
                    </a:cubicBezTo>
                    <a:cubicBezTo>
                      <a:pt x="1014" y="1178"/>
                      <a:pt x="1014" y="1177"/>
                      <a:pt x="1014" y="1176"/>
                    </a:cubicBezTo>
                    <a:cubicBezTo>
                      <a:pt x="1014" y="1176"/>
                      <a:pt x="1014" y="1175"/>
                      <a:pt x="1015" y="1174"/>
                    </a:cubicBezTo>
                    <a:cubicBezTo>
                      <a:pt x="1015" y="1174"/>
                      <a:pt x="1015" y="1173"/>
                      <a:pt x="1015" y="1172"/>
                    </a:cubicBezTo>
                    <a:cubicBezTo>
                      <a:pt x="1015" y="1172"/>
                      <a:pt x="1015" y="1171"/>
                      <a:pt x="1016" y="1170"/>
                    </a:cubicBezTo>
                    <a:cubicBezTo>
                      <a:pt x="1016" y="1170"/>
                      <a:pt x="1016" y="1169"/>
                      <a:pt x="1016" y="1168"/>
                    </a:cubicBezTo>
                    <a:cubicBezTo>
                      <a:pt x="1016" y="1168"/>
                      <a:pt x="1017" y="1167"/>
                      <a:pt x="1017" y="1167"/>
                    </a:cubicBezTo>
                    <a:cubicBezTo>
                      <a:pt x="1017" y="1166"/>
                      <a:pt x="1017" y="1165"/>
                      <a:pt x="1018" y="1165"/>
                    </a:cubicBezTo>
                    <a:cubicBezTo>
                      <a:pt x="1018" y="1164"/>
                      <a:pt x="1018" y="1163"/>
                      <a:pt x="1019" y="1163"/>
                    </a:cubicBezTo>
                    <a:cubicBezTo>
                      <a:pt x="1019" y="1162"/>
                      <a:pt x="1019" y="1161"/>
                      <a:pt x="1020" y="1161"/>
                    </a:cubicBezTo>
                    <a:cubicBezTo>
                      <a:pt x="1020" y="1160"/>
                      <a:pt x="1020" y="1160"/>
                      <a:pt x="1021" y="1159"/>
                    </a:cubicBezTo>
                    <a:cubicBezTo>
                      <a:pt x="1021" y="1159"/>
                      <a:pt x="1022" y="1158"/>
                      <a:pt x="1022" y="1157"/>
                    </a:cubicBezTo>
                    <a:cubicBezTo>
                      <a:pt x="1022" y="1157"/>
                      <a:pt x="1023" y="1156"/>
                      <a:pt x="1023" y="1156"/>
                    </a:cubicBezTo>
                    <a:cubicBezTo>
                      <a:pt x="1023" y="1156"/>
                      <a:pt x="1023" y="1156"/>
                      <a:pt x="1023" y="1156"/>
                    </a:cubicBezTo>
                    <a:cubicBezTo>
                      <a:pt x="1023" y="1156"/>
                      <a:pt x="1023" y="1156"/>
                      <a:pt x="1024" y="1155"/>
                    </a:cubicBezTo>
                    <a:cubicBezTo>
                      <a:pt x="1024" y="1155"/>
                      <a:pt x="1024" y="1155"/>
                      <a:pt x="1025" y="1154"/>
                    </a:cubicBezTo>
                    <a:cubicBezTo>
                      <a:pt x="1025" y="1154"/>
                      <a:pt x="1026" y="1153"/>
                      <a:pt x="1026" y="1153"/>
                    </a:cubicBezTo>
                    <a:cubicBezTo>
                      <a:pt x="1027" y="1152"/>
                      <a:pt x="1027" y="1152"/>
                      <a:pt x="1028" y="1151"/>
                    </a:cubicBezTo>
                    <a:cubicBezTo>
                      <a:pt x="1028" y="1151"/>
                      <a:pt x="1029" y="1150"/>
                      <a:pt x="1029" y="1150"/>
                    </a:cubicBezTo>
                    <a:cubicBezTo>
                      <a:pt x="1030" y="1149"/>
                      <a:pt x="1031" y="1149"/>
                      <a:pt x="1031" y="1149"/>
                    </a:cubicBezTo>
                    <a:cubicBezTo>
                      <a:pt x="1032" y="1148"/>
                      <a:pt x="1032" y="1148"/>
                      <a:pt x="1033" y="1147"/>
                    </a:cubicBezTo>
                    <a:cubicBezTo>
                      <a:pt x="1033" y="1147"/>
                      <a:pt x="1034" y="1147"/>
                      <a:pt x="1035" y="1146"/>
                    </a:cubicBezTo>
                    <a:cubicBezTo>
                      <a:pt x="1035" y="1146"/>
                      <a:pt x="1036" y="1146"/>
                      <a:pt x="1036" y="1145"/>
                    </a:cubicBezTo>
                    <a:cubicBezTo>
                      <a:pt x="1037" y="1145"/>
                      <a:pt x="1038" y="1145"/>
                      <a:pt x="1038" y="1144"/>
                    </a:cubicBezTo>
                    <a:cubicBezTo>
                      <a:pt x="1039" y="1144"/>
                      <a:pt x="1039" y="1144"/>
                      <a:pt x="1040" y="1144"/>
                    </a:cubicBezTo>
                    <a:cubicBezTo>
                      <a:pt x="1041" y="1143"/>
                      <a:pt x="1041" y="1143"/>
                      <a:pt x="1042" y="1143"/>
                    </a:cubicBezTo>
                    <a:cubicBezTo>
                      <a:pt x="1043" y="1143"/>
                      <a:pt x="1043" y="1142"/>
                      <a:pt x="1044" y="1142"/>
                    </a:cubicBezTo>
                    <a:cubicBezTo>
                      <a:pt x="1044" y="1142"/>
                      <a:pt x="1045" y="1142"/>
                      <a:pt x="1046" y="1142"/>
                    </a:cubicBezTo>
                    <a:cubicBezTo>
                      <a:pt x="1046" y="1142"/>
                      <a:pt x="1047" y="1141"/>
                      <a:pt x="1048" y="1141"/>
                    </a:cubicBezTo>
                    <a:cubicBezTo>
                      <a:pt x="1048" y="1141"/>
                      <a:pt x="1049" y="1141"/>
                      <a:pt x="1050" y="1141"/>
                    </a:cubicBezTo>
                    <a:cubicBezTo>
                      <a:pt x="1050" y="1141"/>
                      <a:pt x="1051" y="1141"/>
                      <a:pt x="1052" y="1141"/>
                    </a:cubicBezTo>
                    <a:cubicBezTo>
                      <a:pt x="1052" y="1141"/>
                      <a:pt x="1053" y="1141"/>
                      <a:pt x="1054" y="1141"/>
                    </a:cubicBezTo>
                    <a:cubicBezTo>
                      <a:pt x="1054" y="1141"/>
                      <a:pt x="1055" y="1140"/>
                      <a:pt x="1056" y="1140"/>
                    </a:cubicBezTo>
                    <a:cubicBezTo>
                      <a:pt x="1056" y="1140"/>
                      <a:pt x="1057" y="1141"/>
                      <a:pt x="1058" y="1141"/>
                    </a:cubicBezTo>
                    <a:cubicBezTo>
                      <a:pt x="1058" y="1141"/>
                      <a:pt x="1059" y="1141"/>
                      <a:pt x="1060" y="1141"/>
                    </a:cubicBezTo>
                    <a:cubicBezTo>
                      <a:pt x="1060" y="1141"/>
                      <a:pt x="1061" y="1141"/>
                      <a:pt x="1061" y="1141"/>
                    </a:cubicBezTo>
                    <a:cubicBezTo>
                      <a:pt x="1062" y="1141"/>
                      <a:pt x="1063" y="1141"/>
                      <a:pt x="1064" y="1141"/>
                    </a:cubicBezTo>
                    <a:cubicBezTo>
                      <a:pt x="1064" y="1141"/>
                      <a:pt x="1065" y="1142"/>
                      <a:pt x="1065" y="1142"/>
                    </a:cubicBezTo>
                    <a:cubicBezTo>
                      <a:pt x="1066" y="1142"/>
                      <a:pt x="1067" y="1142"/>
                      <a:pt x="1067" y="1142"/>
                    </a:cubicBezTo>
                    <a:cubicBezTo>
                      <a:pt x="1068" y="1142"/>
                      <a:pt x="1069" y="1143"/>
                      <a:pt x="1069" y="1143"/>
                    </a:cubicBezTo>
                    <a:cubicBezTo>
                      <a:pt x="1070" y="1143"/>
                      <a:pt x="1071" y="1143"/>
                      <a:pt x="1071" y="1144"/>
                    </a:cubicBezTo>
                    <a:cubicBezTo>
                      <a:pt x="1072" y="1144"/>
                      <a:pt x="1073" y="1144"/>
                      <a:pt x="1073" y="1144"/>
                    </a:cubicBezTo>
                    <a:cubicBezTo>
                      <a:pt x="1074" y="1145"/>
                      <a:pt x="1074" y="1145"/>
                      <a:pt x="1075" y="1145"/>
                    </a:cubicBezTo>
                    <a:cubicBezTo>
                      <a:pt x="1076" y="1146"/>
                      <a:pt x="1076" y="1146"/>
                      <a:pt x="1077" y="1146"/>
                    </a:cubicBezTo>
                    <a:cubicBezTo>
                      <a:pt x="1077" y="1147"/>
                      <a:pt x="1078" y="1147"/>
                      <a:pt x="1079" y="1147"/>
                    </a:cubicBezTo>
                    <a:cubicBezTo>
                      <a:pt x="1079" y="1148"/>
                      <a:pt x="1080" y="1148"/>
                      <a:pt x="1080" y="1149"/>
                    </a:cubicBezTo>
                    <a:cubicBezTo>
                      <a:pt x="1081" y="1149"/>
                      <a:pt x="1081" y="1149"/>
                      <a:pt x="1082" y="1150"/>
                    </a:cubicBezTo>
                    <a:cubicBezTo>
                      <a:pt x="1350" y="1367"/>
                      <a:pt x="1350" y="1367"/>
                      <a:pt x="1350" y="1367"/>
                    </a:cubicBezTo>
                    <a:cubicBezTo>
                      <a:pt x="1364" y="1377"/>
                      <a:pt x="1381" y="1382"/>
                      <a:pt x="1398" y="1381"/>
                    </a:cubicBezTo>
                    <a:cubicBezTo>
                      <a:pt x="1416" y="1379"/>
                      <a:pt x="1431" y="1370"/>
                      <a:pt x="1442" y="1357"/>
                    </a:cubicBezTo>
                    <a:cubicBezTo>
                      <a:pt x="1463" y="1331"/>
                      <a:pt x="1461" y="1294"/>
                      <a:pt x="1439" y="1271"/>
                    </a:cubicBezTo>
                    <a:cubicBezTo>
                      <a:pt x="1213" y="1089"/>
                      <a:pt x="1213" y="1089"/>
                      <a:pt x="1213" y="1089"/>
                    </a:cubicBezTo>
                    <a:cubicBezTo>
                      <a:pt x="1211" y="1087"/>
                      <a:pt x="1210" y="1086"/>
                      <a:pt x="1208" y="1084"/>
                    </a:cubicBezTo>
                    <a:cubicBezTo>
                      <a:pt x="1153" y="1039"/>
                      <a:pt x="1153" y="1039"/>
                      <a:pt x="1153" y="1039"/>
                    </a:cubicBezTo>
                    <a:cubicBezTo>
                      <a:pt x="1135" y="1025"/>
                      <a:pt x="1132" y="999"/>
                      <a:pt x="1146" y="981"/>
                    </a:cubicBezTo>
                    <a:cubicBezTo>
                      <a:pt x="1161" y="963"/>
                      <a:pt x="1187" y="960"/>
                      <a:pt x="1205" y="974"/>
                    </a:cubicBezTo>
                    <a:cubicBezTo>
                      <a:pt x="1485" y="1200"/>
                      <a:pt x="1485" y="1200"/>
                      <a:pt x="1485" y="1200"/>
                    </a:cubicBezTo>
                    <a:cubicBezTo>
                      <a:pt x="1488" y="1203"/>
                      <a:pt x="1492" y="1206"/>
                      <a:pt x="1495" y="1209"/>
                    </a:cubicBezTo>
                    <a:cubicBezTo>
                      <a:pt x="1534" y="1241"/>
                      <a:pt x="1534" y="1241"/>
                      <a:pt x="1534" y="1241"/>
                    </a:cubicBezTo>
                    <a:cubicBezTo>
                      <a:pt x="1548" y="1252"/>
                      <a:pt x="1565" y="1257"/>
                      <a:pt x="1582" y="1255"/>
                    </a:cubicBezTo>
                    <a:cubicBezTo>
                      <a:pt x="1599" y="1253"/>
                      <a:pt x="1615" y="1244"/>
                      <a:pt x="1626" y="1231"/>
                    </a:cubicBezTo>
                    <a:cubicBezTo>
                      <a:pt x="1648" y="1203"/>
                      <a:pt x="1644" y="1162"/>
                      <a:pt x="1616" y="1139"/>
                    </a:cubicBezTo>
                    <a:cubicBezTo>
                      <a:pt x="1269" y="859"/>
                      <a:pt x="1269" y="859"/>
                      <a:pt x="1269" y="859"/>
                    </a:cubicBezTo>
                    <a:cubicBezTo>
                      <a:pt x="1251" y="845"/>
                      <a:pt x="1248" y="818"/>
                      <a:pt x="1263" y="800"/>
                    </a:cubicBezTo>
                    <a:cubicBezTo>
                      <a:pt x="1277" y="783"/>
                      <a:pt x="1304" y="780"/>
                      <a:pt x="1322" y="794"/>
                    </a:cubicBezTo>
                    <a:cubicBezTo>
                      <a:pt x="1628" y="1042"/>
                      <a:pt x="1628" y="1042"/>
                      <a:pt x="1628" y="1042"/>
                    </a:cubicBezTo>
                    <a:cubicBezTo>
                      <a:pt x="1701" y="1098"/>
                      <a:pt x="1701" y="1098"/>
                      <a:pt x="1701" y="1098"/>
                    </a:cubicBezTo>
                    <a:cubicBezTo>
                      <a:pt x="1715" y="1108"/>
                      <a:pt x="1732" y="1113"/>
                      <a:pt x="1749" y="1112"/>
                    </a:cubicBezTo>
                    <a:cubicBezTo>
                      <a:pt x="1766" y="1110"/>
                      <a:pt x="1782" y="1101"/>
                      <a:pt x="1793" y="1088"/>
                    </a:cubicBezTo>
                    <a:cubicBezTo>
                      <a:pt x="1804" y="1074"/>
                      <a:pt x="1809" y="1057"/>
                      <a:pt x="1807" y="1040"/>
                    </a:cubicBezTo>
                    <a:cubicBezTo>
                      <a:pt x="1805" y="1023"/>
                      <a:pt x="1797" y="1007"/>
                      <a:pt x="1783" y="996"/>
                    </a:cubicBezTo>
                    <a:cubicBezTo>
                      <a:pt x="1078" y="418"/>
                      <a:pt x="1078" y="418"/>
                      <a:pt x="1078" y="418"/>
                    </a:cubicBezTo>
                    <a:cubicBezTo>
                      <a:pt x="1021" y="450"/>
                      <a:pt x="977" y="513"/>
                      <a:pt x="977" y="513"/>
                    </a:cubicBezTo>
                    <a:cubicBezTo>
                      <a:pt x="846" y="853"/>
                      <a:pt x="703" y="659"/>
                      <a:pt x="703" y="659"/>
                    </a:cubicBezTo>
                    <a:cubicBezTo>
                      <a:pt x="744" y="606"/>
                      <a:pt x="781" y="370"/>
                      <a:pt x="781" y="370"/>
                    </a:cubicBezTo>
                    <a:cubicBezTo>
                      <a:pt x="804" y="329"/>
                      <a:pt x="863" y="290"/>
                      <a:pt x="928" y="257"/>
                    </a:cubicBezTo>
                    <a:cubicBezTo>
                      <a:pt x="807" y="252"/>
                      <a:pt x="807" y="252"/>
                      <a:pt x="807" y="252"/>
                    </a:cubicBezTo>
                    <a:cubicBezTo>
                      <a:pt x="808" y="252"/>
                      <a:pt x="808" y="252"/>
                      <a:pt x="808" y="252"/>
                    </a:cubicBezTo>
                    <a:cubicBezTo>
                      <a:pt x="569" y="236"/>
                      <a:pt x="569" y="236"/>
                      <a:pt x="569" y="236"/>
                    </a:cubicBezTo>
                    <a:cubicBezTo>
                      <a:pt x="593" y="186"/>
                      <a:pt x="593" y="186"/>
                      <a:pt x="593" y="186"/>
                    </a:cubicBezTo>
                    <a:cubicBezTo>
                      <a:pt x="600" y="170"/>
                      <a:pt x="616" y="161"/>
                      <a:pt x="633" y="162"/>
                    </a:cubicBezTo>
                    <a:cubicBezTo>
                      <a:pt x="1115" y="181"/>
                      <a:pt x="1115" y="181"/>
                      <a:pt x="1115" y="181"/>
                    </a:cubicBezTo>
                    <a:cubicBezTo>
                      <a:pt x="1128" y="177"/>
                      <a:pt x="1137" y="175"/>
                      <a:pt x="1142" y="174"/>
                    </a:cubicBezTo>
                    <a:cubicBezTo>
                      <a:pt x="1423" y="127"/>
                      <a:pt x="1573" y="245"/>
                      <a:pt x="1573" y="245"/>
                    </a:cubicBezTo>
                    <a:cubicBezTo>
                      <a:pt x="1858" y="823"/>
                      <a:pt x="1858" y="823"/>
                      <a:pt x="1858" y="823"/>
                    </a:cubicBezTo>
                    <a:cubicBezTo>
                      <a:pt x="1811" y="911"/>
                      <a:pt x="1811" y="911"/>
                      <a:pt x="1811" y="911"/>
                    </a:cubicBezTo>
                    <a:cubicBezTo>
                      <a:pt x="1836" y="931"/>
                      <a:pt x="1836" y="931"/>
                      <a:pt x="1836" y="931"/>
                    </a:cubicBezTo>
                    <a:cubicBezTo>
                      <a:pt x="1899" y="983"/>
                      <a:pt x="1909" y="1076"/>
                      <a:pt x="1858" y="1140"/>
                    </a:cubicBezTo>
                    <a:close/>
                    <a:moveTo>
                      <a:pt x="504" y="85"/>
                    </a:moveTo>
                    <a:cubicBezTo>
                      <a:pt x="353" y="14"/>
                      <a:pt x="353" y="14"/>
                      <a:pt x="353" y="14"/>
                    </a:cubicBezTo>
                    <a:cubicBezTo>
                      <a:pt x="323" y="0"/>
                      <a:pt x="288" y="13"/>
                      <a:pt x="274" y="42"/>
                    </a:cubicBezTo>
                    <a:cubicBezTo>
                      <a:pt x="14" y="592"/>
                      <a:pt x="14" y="592"/>
                      <a:pt x="14" y="592"/>
                    </a:cubicBezTo>
                    <a:cubicBezTo>
                      <a:pt x="0" y="622"/>
                      <a:pt x="13" y="657"/>
                      <a:pt x="42" y="671"/>
                    </a:cubicBezTo>
                    <a:cubicBezTo>
                      <a:pt x="193" y="742"/>
                      <a:pt x="193" y="742"/>
                      <a:pt x="193" y="742"/>
                    </a:cubicBezTo>
                    <a:cubicBezTo>
                      <a:pt x="223" y="756"/>
                      <a:pt x="258" y="743"/>
                      <a:pt x="272" y="714"/>
                    </a:cubicBezTo>
                    <a:cubicBezTo>
                      <a:pt x="532" y="164"/>
                      <a:pt x="532" y="164"/>
                      <a:pt x="532" y="164"/>
                    </a:cubicBezTo>
                    <a:cubicBezTo>
                      <a:pt x="546" y="134"/>
                      <a:pt x="533" y="99"/>
                      <a:pt x="504" y="85"/>
                    </a:cubicBezTo>
                    <a:close/>
                    <a:moveTo>
                      <a:pt x="2176" y="655"/>
                    </a:moveTo>
                    <a:cubicBezTo>
                      <a:pt x="1911" y="107"/>
                      <a:pt x="1911" y="107"/>
                      <a:pt x="1911" y="107"/>
                    </a:cubicBezTo>
                    <a:cubicBezTo>
                      <a:pt x="1897" y="77"/>
                      <a:pt x="1862" y="65"/>
                      <a:pt x="1833" y="79"/>
                    </a:cubicBezTo>
                    <a:cubicBezTo>
                      <a:pt x="1682" y="152"/>
                      <a:pt x="1682" y="152"/>
                      <a:pt x="1682" y="152"/>
                    </a:cubicBezTo>
                    <a:cubicBezTo>
                      <a:pt x="1653" y="166"/>
                      <a:pt x="1641" y="201"/>
                      <a:pt x="1655" y="230"/>
                    </a:cubicBezTo>
                    <a:cubicBezTo>
                      <a:pt x="1919" y="778"/>
                      <a:pt x="1919" y="778"/>
                      <a:pt x="1919" y="778"/>
                    </a:cubicBezTo>
                    <a:cubicBezTo>
                      <a:pt x="1933" y="808"/>
                      <a:pt x="1968" y="820"/>
                      <a:pt x="1998" y="806"/>
                    </a:cubicBezTo>
                    <a:cubicBezTo>
                      <a:pt x="2148" y="734"/>
                      <a:pt x="2148" y="734"/>
                      <a:pt x="2148" y="734"/>
                    </a:cubicBezTo>
                    <a:cubicBezTo>
                      <a:pt x="2177" y="719"/>
                      <a:pt x="2190" y="684"/>
                      <a:pt x="2176" y="655"/>
                    </a:cubicBezTo>
                    <a:close/>
                  </a:path>
                </a:pathLst>
              </a:custGeom>
              <a:solidFill>
                <a:schemeClr val="accent5"/>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09" name="Group 208">
              <a:extLst>
                <a:ext uri="{FF2B5EF4-FFF2-40B4-BE49-F238E27FC236}">
                  <a16:creationId xmlns:a16="http://schemas.microsoft.com/office/drawing/2014/main" id="{7D6EE6E5-6F0A-7E36-B23A-F3ABDFF60ED0}"/>
                </a:ext>
              </a:extLst>
            </p:cNvPr>
            <p:cNvGrpSpPr/>
            <p:nvPr/>
          </p:nvGrpSpPr>
          <p:grpSpPr>
            <a:xfrm>
              <a:off x="7728642" y="2845916"/>
              <a:ext cx="3531892" cy="827475"/>
              <a:chOff x="7690542" y="2845654"/>
              <a:chExt cx="3531892" cy="827475"/>
            </a:xfrm>
          </p:grpSpPr>
          <p:grpSp>
            <p:nvGrpSpPr>
              <p:cNvPr id="210" name="Group 209">
                <a:extLst>
                  <a:ext uri="{FF2B5EF4-FFF2-40B4-BE49-F238E27FC236}">
                    <a16:creationId xmlns:a16="http://schemas.microsoft.com/office/drawing/2014/main" id="{BC80BBA9-A3E8-F6DC-2F78-D26F5ECF8EBE}"/>
                  </a:ext>
                </a:extLst>
              </p:cNvPr>
              <p:cNvGrpSpPr/>
              <p:nvPr/>
            </p:nvGrpSpPr>
            <p:grpSpPr>
              <a:xfrm>
                <a:off x="8138567" y="2845654"/>
                <a:ext cx="3083867" cy="827475"/>
                <a:chOff x="7895498" y="2845654"/>
                <a:chExt cx="3083867" cy="827475"/>
              </a:xfrm>
            </p:grpSpPr>
            <p:grpSp>
              <p:nvGrpSpPr>
                <p:cNvPr id="215" name="Group 214">
                  <a:extLst>
                    <a:ext uri="{FF2B5EF4-FFF2-40B4-BE49-F238E27FC236}">
                      <a16:creationId xmlns:a16="http://schemas.microsoft.com/office/drawing/2014/main" id="{5D749B58-B3E5-9DD7-E8E8-7DE0F7B15733}"/>
                    </a:ext>
                  </a:extLst>
                </p:cNvPr>
                <p:cNvGrpSpPr/>
                <p:nvPr/>
              </p:nvGrpSpPr>
              <p:grpSpPr>
                <a:xfrm>
                  <a:off x="7982895" y="2845654"/>
                  <a:ext cx="2996470" cy="827475"/>
                  <a:chOff x="1232157" y="2796226"/>
                  <a:chExt cx="2996470" cy="827475"/>
                </a:xfrm>
              </p:grpSpPr>
              <p:sp>
                <p:nvSpPr>
                  <p:cNvPr id="217" name="Rectangle 216">
                    <a:extLst>
                      <a:ext uri="{FF2B5EF4-FFF2-40B4-BE49-F238E27FC236}">
                        <a16:creationId xmlns:a16="http://schemas.microsoft.com/office/drawing/2014/main" id="{7BADA71B-FEB6-1F13-4600-4102945CAC72}"/>
                      </a:ext>
                    </a:extLst>
                  </p:cNvPr>
                  <p:cNvSpPr/>
                  <p:nvPr/>
                </p:nvSpPr>
                <p:spPr>
                  <a:xfrm>
                    <a:off x="1232157" y="3015585"/>
                    <a:ext cx="2996470" cy="608116"/>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788" b="0" i="1" u="none" strike="noStrike" kern="1200" cap="none" spc="0" normalizeH="0" baseline="0" noProof="0">
                        <a:ln>
                          <a:noFill/>
                        </a:ln>
                        <a:solidFill>
                          <a:srgbClr val="FFFFFF"/>
                        </a:solidFill>
                        <a:effectLst/>
                        <a:uLnTx/>
                        <a:uFillTx/>
                        <a:latin typeface="Calibri" panose="020F0502020204030204"/>
                        <a:ea typeface="+mn-ea"/>
                        <a:cs typeface="+mn-cs"/>
                      </a:rPr>
                      <a:t>Courses, Microlearning, Tutorials, Webinars, eBooks, Video-based Learning,  Social Learning, External DoD Resources</a:t>
                    </a:r>
                  </a:p>
                </p:txBody>
              </p:sp>
              <p:sp>
                <p:nvSpPr>
                  <p:cNvPr id="218" name="Rectangle 217">
                    <a:extLst>
                      <a:ext uri="{FF2B5EF4-FFF2-40B4-BE49-F238E27FC236}">
                        <a16:creationId xmlns:a16="http://schemas.microsoft.com/office/drawing/2014/main" id="{656549A4-9B31-B4EF-FE8B-E439CB1F759F}"/>
                      </a:ext>
                    </a:extLst>
                  </p:cNvPr>
                  <p:cNvSpPr/>
                  <p:nvPr/>
                </p:nvSpPr>
                <p:spPr>
                  <a:xfrm>
                    <a:off x="1232157" y="2796226"/>
                    <a:ext cx="2246340" cy="338555"/>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FFFFFF"/>
                        </a:solidFill>
                        <a:effectLst/>
                        <a:uLnTx/>
                        <a:uFillTx/>
                        <a:latin typeface="Calibri" panose="020F0502020204030204"/>
                        <a:ea typeface="+mn-ea"/>
                        <a:cs typeface="+mn-cs"/>
                      </a:rPr>
                      <a:t>Courses and Activities</a:t>
                    </a:r>
                  </a:p>
                </p:txBody>
              </p:sp>
            </p:grpSp>
            <p:cxnSp>
              <p:nvCxnSpPr>
                <p:cNvPr id="216" name="Straight Connector 215">
                  <a:extLst>
                    <a:ext uri="{FF2B5EF4-FFF2-40B4-BE49-F238E27FC236}">
                      <a16:creationId xmlns:a16="http://schemas.microsoft.com/office/drawing/2014/main" id="{91BF3BBE-4602-C4E1-7A47-F0E830AC4B9B}"/>
                    </a:ext>
                  </a:extLst>
                </p:cNvPr>
                <p:cNvCxnSpPr/>
                <p:nvPr/>
              </p:nvCxnSpPr>
              <p:spPr>
                <a:xfrm>
                  <a:off x="7895498" y="2923650"/>
                  <a:ext cx="0" cy="640448"/>
                </a:xfrm>
                <a:prstGeom prst="line">
                  <a:avLst/>
                </a:prstGeom>
                <a:ln w="0" cap="rnd">
                  <a:solidFill>
                    <a:schemeClr val="accent5"/>
                  </a:solidFill>
                  <a:prstDash val="dash"/>
                  <a:round/>
                </a:ln>
              </p:spPr>
              <p:style>
                <a:lnRef idx="1">
                  <a:schemeClr val="accent1"/>
                </a:lnRef>
                <a:fillRef idx="0">
                  <a:schemeClr val="accent1"/>
                </a:fillRef>
                <a:effectRef idx="0">
                  <a:schemeClr val="accent1"/>
                </a:effectRef>
                <a:fontRef idx="minor">
                  <a:schemeClr val="tx1"/>
                </a:fontRef>
              </p:style>
            </p:cxnSp>
          </p:grpSp>
          <p:grpSp>
            <p:nvGrpSpPr>
              <p:cNvPr id="211" name="Group 210">
                <a:extLst>
                  <a:ext uri="{FF2B5EF4-FFF2-40B4-BE49-F238E27FC236}">
                    <a16:creationId xmlns:a16="http://schemas.microsoft.com/office/drawing/2014/main" id="{D19386E4-446D-FF3F-4269-4F29530A7E91}"/>
                  </a:ext>
                </a:extLst>
              </p:cNvPr>
              <p:cNvGrpSpPr/>
              <p:nvPr/>
            </p:nvGrpSpPr>
            <p:grpSpPr>
              <a:xfrm>
                <a:off x="7690542" y="3144398"/>
                <a:ext cx="303695" cy="198952"/>
                <a:chOff x="4951413" y="3414713"/>
                <a:chExt cx="3619500" cy="2608263"/>
              </a:xfrm>
              <a:solidFill>
                <a:schemeClr val="accent5"/>
              </a:solidFill>
            </p:grpSpPr>
            <p:sp>
              <p:nvSpPr>
                <p:cNvPr id="212" name="Freeform 1081">
                  <a:extLst>
                    <a:ext uri="{FF2B5EF4-FFF2-40B4-BE49-F238E27FC236}">
                      <a16:creationId xmlns:a16="http://schemas.microsoft.com/office/drawing/2014/main" id="{AF7917C4-C19B-65CD-2E3C-929394CEEB66}"/>
                    </a:ext>
                  </a:extLst>
                </p:cNvPr>
                <p:cNvSpPr>
                  <a:spLocks/>
                </p:cNvSpPr>
                <p:nvPr/>
              </p:nvSpPr>
              <p:spPr bwMode="auto">
                <a:xfrm>
                  <a:off x="5526088" y="3414713"/>
                  <a:ext cx="2497138" cy="2608263"/>
                </a:xfrm>
                <a:custGeom>
                  <a:avLst/>
                  <a:gdLst>
                    <a:gd name="T0" fmla="*/ 573 w 1159"/>
                    <a:gd name="T1" fmla="*/ 0 h 1213"/>
                    <a:gd name="T2" fmla="*/ 331 w 1159"/>
                    <a:gd name="T3" fmla="*/ 297 h 1213"/>
                    <a:gd name="T4" fmla="*/ 303 w 1159"/>
                    <a:gd name="T5" fmla="*/ 357 h 1213"/>
                    <a:gd name="T6" fmla="*/ 303 w 1159"/>
                    <a:gd name="T7" fmla="*/ 357 h 1213"/>
                    <a:gd name="T8" fmla="*/ 360 w 1159"/>
                    <a:gd name="T9" fmla="*/ 455 h 1213"/>
                    <a:gd name="T10" fmla="*/ 413 w 1159"/>
                    <a:gd name="T11" fmla="*/ 553 h 1213"/>
                    <a:gd name="T12" fmla="*/ 413 w 1159"/>
                    <a:gd name="T13" fmla="*/ 660 h 1213"/>
                    <a:gd name="T14" fmla="*/ 399 w 1159"/>
                    <a:gd name="T15" fmla="*/ 687 h 1213"/>
                    <a:gd name="T16" fmla="*/ 313 w 1159"/>
                    <a:gd name="T17" fmla="*/ 752 h 1213"/>
                    <a:gd name="T18" fmla="*/ 313 w 1159"/>
                    <a:gd name="T19" fmla="*/ 756 h 1213"/>
                    <a:gd name="T20" fmla="*/ 111 w 1159"/>
                    <a:gd name="T21" fmla="*/ 849 h 1213"/>
                    <a:gd name="T22" fmla="*/ 111 w 1159"/>
                    <a:gd name="T23" fmla="*/ 849 h 1213"/>
                    <a:gd name="T24" fmla="*/ 35 w 1159"/>
                    <a:gd name="T25" fmla="*/ 946 h 1213"/>
                    <a:gd name="T26" fmla="*/ 0 w 1159"/>
                    <a:gd name="T27" fmla="*/ 1126 h 1213"/>
                    <a:gd name="T28" fmla="*/ 579 w 1159"/>
                    <a:gd name="T29" fmla="*/ 1213 h 1213"/>
                    <a:gd name="T30" fmla="*/ 1159 w 1159"/>
                    <a:gd name="T31" fmla="*/ 1126 h 1213"/>
                    <a:gd name="T32" fmla="*/ 1123 w 1159"/>
                    <a:gd name="T33" fmla="*/ 946 h 1213"/>
                    <a:gd name="T34" fmla="*/ 1047 w 1159"/>
                    <a:gd name="T35" fmla="*/ 850 h 1213"/>
                    <a:gd name="T36" fmla="*/ 1047 w 1159"/>
                    <a:gd name="T37" fmla="*/ 850 h 1213"/>
                    <a:gd name="T38" fmla="*/ 839 w 1159"/>
                    <a:gd name="T39" fmla="*/ 754 h 1213"/>
                    <a:gd name="T40" fmla="*/ 836 w 1159"/>
                    <a:gd name="T41" fmla="*/ 754 h 1213"/>
                    <a:gd name="T42" fmla="*/ 749 w 1159"/>
                    <a:gd name="T43" fmla="*/ 689 h 1213"/>
                    <a:gd name="T44" fmla="*/ 749 w 1159"/>
                    <a:gd name="T45" fmla="*/ 689 h 1213"/>
                    <a:gd name="T46" fmla="*/ 734 w 1159"/>
                    <a:gd name="T47" fmla="*/ 661 h 1213"/>
                    <a:gd name="T48" fmla="*/ 733 w 1159"/>
                    <a:gd name="T49" fmla="*/ 661 h 1213"/>
                    <a:gd name="T50" fmla="*/ 733 w 1159"/>
                    <a:gd name="T51" fmla="*/ 553 h 1213"/>
                    <a:gd name="T52" fmla="*/ 733 w 1159"/>
                    <a:gd name="T53" fmla="*/ 553 h 1213"/>
                    <a:gd name="T54" fmla="*/ 787 w 1159"/>
                    <a:gd name="T55" fmla="*/ 455 h 1213"/>
                    <a:gd name="T56" fmla="*/ 844 w 1159"/>
                    <a:gd name="T57" fmla="*/ 357 h 1213"/>
                    <a:gd name="T58" fmla="*/ 813 w 1159"/>
                    <a:gd name="T59" fmla="*/ 293 h 1213"/>
                    <a:gd name="T60" fmla="*/ 573 w 1159"/>
                    <a:gd name="T61" fmla="*/ 0 h 1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59" h="1213">
                      <a:moveTo>
                        <a:pt x="573" y="0"/>
                      </a:moveTo>
                      <a:cubicBezTo>
                        <a:pt x="291" y="0"/>
                        <a:pt x="331" y="297"/>
                        <a:pt x="331" y="297"/>
                      </a:cubicBezTo>
                      <a:cubicBezTo>
                        <a:pt x="316" y="299"/>
                        <a:pt x="300" y="310"/>
                        <a:pt x="303" y="357"/>
                      </a:cubicBezTo>
                      <a:cubicBezTo>
                        <a:pt x="303" y="357"/>
                        <a:pt x="303" y="357"/>
                        <a:pt x="303" y="357"/>
                      </a:cubicBezTo>
                      <a:cubicBezTo>
                        <a:pt x="306" y="397"/>
                        <a:pt x="327" y="433"/>
                        <a:pt x="360" y="455"/>
                      </a:cubicBezTo>
                      <a:cubicBezTo>
                        <a:pt x="374" y="489"/>
                        <a:pt x="392" y="522"/>
                        <a:pt x="413" y="553"/>
                      </a:cubicBezTo>
                      <a:cubicBezTo>
                        <a:pt x="413" y="660"/>
                        <a:pt x="413" y="660"/>
                        <a:pt x="413" y="660"/>
                      </a:cubicBezTo>
                      <a:cubicBezTo>
                        <a:pt x="406" y="668"/>
                        <a:pt x="401" y="677"/>
                        <a:pt x="399" y="687"/>
                      </a:cubicBezTo>
                      <a:cubicBezTo>
                        <a:pt x="313" y="752"/>
                        <a:pt x="313" y="752"/>
                        <a:pt x="313" y="752"/>
                      </a:cubicBezTo>
                      <a:cubicBezTo>
                        <a:pt x="313" y="756"/>
                        <a:pt x="313" y="756"/>
                        <a:pt x="313" y="756"/>
                      </a:cubicBezTo>
                      <a:cubicBezTo>
                        <a:pt x="111" y="849"/>
                        <a:pt x="111" y="849"/>
                        <a:pt x="111" y="849"/>
                      </a:cubicBezTo>
                      <a:cubicBezTo>
                        <a:pt x="111" y="849"/>
                        <a:pt x="111" y="849"/>
                        <a:pt x="111" y="849"/>
                      </a:cubicBezTo>
                      <a:cubicBezTo>
                        <a:pt x="72" y="867"/>
                        <a:pt x="44" y="903"/>
                        <a:pt x="35" y="946"/>
                      </a:cubicBezTo>
                      <a:cubicBezTo>
                        <a:pt x="0" y="1126"/>
                        <a:pt x="0" y="1126"/>
                        <a:pt x="0" y="1126"/>
                      </a:cubicBezTo>
                      <a:cubicBezTo>
                        <a:pt x="0" y="1126"/>
                        <a:pt x="34" y="1213"/>
                        <a:pt x="579" y="1213"/>
                      </a:cubicBezTo>
                      <a:cubicBezTo>
                        <a:pt x="1124" y="1213"/>
                        <a:pt x="1159" y="1126"/>
                        <a:pt x="1159" y="1126"/>
                      </a:cubicBezTo>
                      <a:cubicBezTo>
                        <a:pt x="1123" y="946"/>
                        <a:pt x="1123" y="946"/>
                        <a:pt x="1123" y="946"/>
                      </a:cubicBezTo>
                      <a:cubicBezTo>
                        <a:pt x="1114" y="903"/>
                        <a:pt x="1086" y="868"/>
                        <a:pt x="1047" y="850"/>
                      </a:cubicBezTo>
                      <a:cubicBezTo>
                        <a:pt x="1047" y="850"/>
                        <a:pt x="1047" y="850"/>
                        <a:pt x="1047" y="850"/>
                      </a:cubicBezTo>
                      <a:cubicBezTo>
                        <a:pt x="839" y="754"/>
                        <a:pt x="839" y="754"/>
                        <a:pt x="839" y="754"/>
                      </a:cubicBezTo>
                      <a:cubicBezTo>
                        <a:pt x="836" y="754"/>
                        <a:pt x="836" y="754"/>
                        <a:pt x="836" y="754"/>
                      </a:cubicBezTo>
                      <a:cubicBezTo>
                        <a:pt x="749" y="689"/>
                        <a:pt x="749" y="689"/>
                        <a:pt x="749" y="689"/>
                      </a:cubicBezTo>
                      <a:cubicBezTo>
                        <a:pt x="749" y="689"/>
                        <a:pt x="749" y="689"/>
                        <a:pt x="749" y="689"/>
                      </a:cubicBezTo>
                      <a:cubicBezTo>
                        <a:pt x="747" y="678"/>
                        <a:pt x="742" y="669"/>
                        <a:pt x="734" y="661"/>
                      </a:cubicBezTo>
                      <a:cubicBezTo>
                        <a:pt x="733" y="661"/>
                        <a:pt x="733" y="661"/>
                        <a:pt x="733" y="661"/>
                      </a:cubicBezTo>
                      <a:cubicBezTo>
                        <a:pt x="733" y="553"/>
                        <a:pt x="733" y="553"/>
                        <a:pt x="733" y="553"/>
                      </a:cubicBezTo>
                      <a:cubicBezTo>
                        <a:pt x="733" y="553"/>
                        <a:pt x="733" y="553"/>
                        <a:pt x="733" y="553"/>
                      </a:cubicBezTo>
                      <a:cubicBezTo>
                        <a:pt x="754" y="522"/>
                        <a:pt x="772" y="489"/>
                        <a:pt x="787" y="455"/>
                      </a:cubicBezTo>
                      <a:cubicBezTo>
                        <a:pt x="820" y="433"/>
                        <a:pt x="841" y="397"/>
                        <a:pt x="844" y="357"/>
                      </a:cubicBezTo>
                      <a:cubicBezTo>
                        <a:pt x="845" y="306"/>
                        <a:pt x="828" y="293"/>
                        <a:pt x="813" y="293"/>
                      </a:cubicBezTo>
                      <a:cubicBezTo>
                        <a:pt x="817" y="258"/>
                        <a:pt x="836" y="0"/>
                        <a:pt x="57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1082">
                  <a:extLst>
                    <a:ext uri="{FF2B5EF4-FFF2-40B4-BE49-F238E27FC236}">
                      <a16:creationId xmlns:a16="http://schemas.microsoft.com/office/drawing/2014/main" id="{8075866E-8A91-A348-5BF7-1829EA604E1C}"/>
                    </a:ext>
                  </a:extLst>
                </p:cNvPr>
                <p:cNvSpPr>
                  <a:spLocks/>
                </p:cNvSpPr>
                <p:nvPr/>
              </p:nvSpPr>
              <p:spPr bwMode="auto">
                <a:xfrm>
                  <a:off x="4951413" y="3995738"/>
                  <a:ext cx="1152525" cy="1639888"/>
                </a:xfrm>
                <a:custGeom>
                  <a:avLst/>
                  <a:gdLst>
                    <a:gd name="T0" fmla="*/ 515 w 535"/>
                    <a:gd name="T1" fmla="*/ 185 h 763"/>
                    <a:gd name="T2" fmla="*/ 363 w 535"/>
                    <a:gd name="T3" fmla="*/ 0 h 763"/>
                    <a:gd name="T4" fmla="*/ 209 w 535"/>
                    <a:gd name="T5" fmla="*/ 188 h 763"/>
                    <a:gd name="T6" fmla="*/ 192 w 535"/>
                    <a:gd name="T7" fmla="*/ 225 h 763"/>
                    <a:gd name="T8" fmla="*/ 192 w 535"/>
                    <a:gd name="T9" fmla="*/ 225 h 763"/>
                    <a:gd name="T10" fmla="*/ 228 w 535"/>
                    <a:gd name="T11" fmla="*/ 287 h 763"/>
                    <a:gd name="T12" fmla="*/ 261 w 535"/>
                    <a:gd name="T13" fmla="*/ 349 h 763"/>
                    <a:gd name="T14" fmla="*/ 261 w 535"/>
                    <a:gd name="T15" fmla="*/ 417 h 763"/>
                    <a:gd name="T16" fmla="*/ 253 w 535"/>
                    <a:gd name="T17" fmla="*/ 434 h 763"/>
                    <a:gd name="T18" fmla="*/ 198 w 535"/>
                    <a:gd name="T19" fmla="*/ 475 h 763"/>
                    <a:gd name="T20" fmla="*/ 198 w 535"/>
                    <a:gd name="T21" fmla="*/ 477 h 763"/>
                    <a:gd name="T22" fmla="*/ 70 w 535"/>
                    <a:gd name="T23" fmla="*/ 536 h 763"/>
                    <a:gd name="T24" fmla="*/ 70 w 535"/>
                    <a:gd name="T25" fmla="*/ 536 h 763"/>
                    <a:gd name="T26" fmla="*/ 23 w 535"/>
                    <a:gd name="T27" fmla="*/ 596 h 763"/>
                    <a:gd name="T28" fmla="*/ 0 w 535"/>
                    <a:gd name="T29" fmla="*/ 711 h 763"/>
                    <a:gd name="T30" fmla="*/ 256 w 535"/>
                    <a:gd name="T31" fmla="*/ 763 h 763"/>
                    <a:gd name="T32" fmla="*/ 274 w 535"/>
                    <a:gd name="T33" fmla="*/ 669 h 763"/>
                    <a:gd name="T34" fmla="*/ 274 w 535"/>
                    <a:gd name="T35" fmla="*/ 669 h 763"/>
                    <a:gd name="T36" fmla="*/ 366 w 535"/>
                    <a:gd name="T37" fmla="*/ 553 h 763"/>
                    <a:gd name="T38" fmla="*/ 533 w 535"/>
                    <a:gd name="T39" fmla="*/ 476 h 763"/>
                    <a:gd name="T40" fmla="*/ 529 w 535"/>
                    <a:gd name="T41" fmla="*/ 476 h 763"/>
                    <a:gd name="T42" fmla="*/ 474 w 535"/>
                    <a:gd name="T43" fmla="*/ 434 h 763"/>
                    <a:gd name="T44" fmla="*/ 474 w 535"/>
                    <a:gd name="T45" fmla="*/ 434 h 763"/>
                    <a:gd name="T46" fmla="*/ 465 w 535"/>
                    <a:gd name="T47" fmla="*/ 417 h 763"/>
                    <a:gd name="T48" fmla="*/ 465 w 535"/>
                    <a:gd name="T49" fmla="*/ 350 h 763"/>
                    <a:gd name="T50" fmla="*/ 499 w 535"/>
                    <a:gd name="T51" fmla="*/ 287 h 763"/>
                    <a:gd name="T52" fmla="*/ 534 w 535"/>
                    <a:gd name="T53" fmla="*/ 225 h 763"/>
                    <a:gd name="T54" fmla="*/ 515 w 535"/>
                    <a:gd name="T55" fmla="*/ 185 h 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35" h="763">
                      <a:moveTo>
                        <a:pt x="515" y="185"/>
                      </a:moveTo>
                      <a:cubicBezTo>
                        <a:pt x="517" y="163"/>
                        <a:pt x="529" y="0"/>
                        <a:pt x="363" y="0"/>
                      </a:cubicBezTo>
                      <a:cubicBezTo>
                        <a:pt x="183" y="0"/>
                        <a:pt x="209" y="188"/>
                        <a:pt x="209" y="188"/>
                      </a:cubicBezTo>
                      <a:cubicBezTo>
                        <a:pt x="200" y="189"/>
                        <a:pt x="190" y="196"/>
                        <a:pt x="192" y="225"/>
                      </a:cubicBezTo>
                      <a:cubicBezTo>
                        <a:pt x="192" y="225"/>
                        <a:pt x="192" y="225"/>
                        <a:pt x="192" y="225"/>
                      </a:cubicBezTo>
                      <a:cubicBezTo>
                        <a:pt x="194" y="250"/>
                        <a:pt x="207" y="273"/>
                        <a:pt x="228" y="287"/>
                      </a:cubicBezTo>
                      <a:cubicBezTo>
                        <a:pt x="237" y="309"/>
                        <a:pt x="248" y="330"/>
                        <a:pt x="261" y="349"/>
                      </a:cubicBezTo>
                      <a:cubicBezTo>
                        <a:pt x="261" y="417"/>
                        <a:pt x="261" y="417"/>
                        <a:pt x="261" y="417"/>
                      </a:cubicBezTo>
                      <a:cubicBezTo>
                        <a:pt x="257" y="421"/>
                        <a:pt x="254" y="427"/>
                        <a:pt x="253" y="434"/>
                      </a:cubicBezTo>
                      <a:cubicBezTo>
                        <a:pt x="198" y="475"/>
                        <a:pt x="198" y="475"/>
                        <a:pt x="198" y="475"/>
                      </a:cubicBezTo>
                      <a:cubicBezTo>
                        <a:pt x="198" y="477"/>
                        <a:pt x="198" y="477"/>
                        <a:pt x="198" y="477"/>
                      </a:cubicBezTo>
                      <a:cubicBezTo>
                        <a:pt x="70" y="536"/>
                        <a:pt x="70" y="536"/>
                        <a:pt x="70" y="536"/>
                      </a:cubicBezTo>
                      <a:cubicBezTo>
                        <a:pt x="70" y="536"/>
                        <a:pt x="70" y="536"/>
                        <a:pt x="70" y="536"/>
                      </a:cubicBezTo>
                      <a:cubicBezTo>
                        <a:pt x="46" y="547"/>
                        <a:pt x="28" y="570"/>
                        <a:pt x="23" y="596"/>
                      </a:cubicBezTo>
                      <a:cubicBezTo>
                        <a:pt x="0" y="711"/>
                        <a:pt x="0" y="711"/>
                        <a:pt x="0" y="711"/>
                      </a:cubicBezTo>
                      <a:cubicBezTo>
                        <a:pt x="0" y="711"/>
                        <a:pt x="17" y="753"/>
                        <a:pt x="256" y="763"/>
                      </a:cubicBezTo>
                      <a:cubicBezTo>
                        <a:pt x="274" y="669"/>
                        <a:pt x="274" y="669"/>
                        <a:pt x="274" y="669"/>
                      </a:cubicBezTo>
                      <a:cubicBezTo>
                        <a:pt x="274" y="669"/>
                        <a:pt x="274" y="669"/>
                        <a:pt x="274" y="669"/>
                      </a:cubicBezTo>
                      <a:cubicBezTo>
                        <a:pt x="285" y="618"/>
                        <a:pt x="319" y="575"/>
                        <a:pt x="366" y="553"/>
                      </a:cubicBezTo>
                      <a:cubicBezTo>
                        <a:pt x="533" y="476"/>
                        <a:pt x="533" y="476"/>
                        <a:pt x="533" y="476"/>
                      </a:cubicBezTo>
                      <a:cubicBezTo>
                        <a:pt x="529" y="476"/>
                        <a:pt x="529" y="476"/>
                        <a:pt x="529" y="476"/>
                      </a:cubicBezTo>
                      <a:cubicBezTo>
                        <a:pt x="474" y="434"/>
                        <a:pt x="474" y="434"/>
                        <a:pt x="474" y="434"/>
                      </a:cubicBezTo>
                      <a:cubicBezTo>
                        <a:pt x="474" y="434"/>
                        <a:pt x="474" y="434"/>
                        <a:pt x="474" y="434"/>
                      </a:cubicBezTo>
                      <a:cubicBezTo>
                        <a:pt x="473" y="428"/>
                        <a:pt x="470" y="422"/>
                        <a:pt x="465" y="417"/>
                      </a:cubicBezTo>
                      <a:cubicBezTo>
                        <a:pt x="465" y="350"/>
                        <a:pt x="465" y="350"/>
                        <a:pt x="465" y="350"/>
                      </a:cubicBezTo>
                      <a:cubicBezTo>
                        <a:pt x="478" y="330"/>
                        <a:pt x="490" y="309"/>
                        <a:pt x="499" y="287"/>
                      </a:cubicBezTo>
                      <a:cubicBezTo>
                        <a:pt x="520" y="273"/>
                        <a:pt x="533" y="250"/>
                        <a:pt x="534" y="225"/>
                      </a:cubicBezTo>
                      <a:cubicBezTo>
                        <a:pt x="535" y="193"/>
                        <a:pt x="524" y="185"/>
                        <a:pt x="515" y="1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1083">
                  <a:extLst>
                    <a:ext uri="{FF2B5EF4-FFF2-40B4-BE49-F238E27FC236}">
                      <a16:creationId xmlns:a16="http://schemas.microsoft.com/office/drawing/2014/main" id="{33A8E026-598E-AA7C-ED72-1E2819200C20}"/>
                    </a:ext>
                  </a:extLst>
                </p:cNvPr>
                <p:cNvSpPr>
                  <a:spLocks/>
                </p:cNvSpPr>
                <p:nvPr/>
              </p:nvSpPr>
              <p:spPr bwMode="auto">
                <a:xfrm>
                  <a:off x="7385050" y="3992563"/>
                  <a:ext cx="1185863" cy="1643063"/>
                </a:xfrm>
                <a:custGeom>
                  <a:avLst/>
                  <a:gdLst>
                    <a:gd name="T0" fmla="*/ 480 w 550"/>
                    <a:gd name="T1" fmla="*/ 538 h 764"/>
                    <a:gd name="T2" fmla="*/ 348 w 550"/>
                    <a:gd name="T3" fmla="*/ 477 h 764"/>
                    <a:gd name="T4" fmla="*/ 346 w 550"/>
                    <a:gd name="T5" fmla="*/ 477 h 764"/>
                    <a:gd name="T6" fmla="*/ 291 w 550"/>
                    <a:gd name="T7" fmla="*/ 436 h 764"/>
                    <a:gd name="T8" fmla="*/ 291 w 550"/>
                    <a:gd name="T9" fmla="*/ 436 h 764"/>
                    <a:gd name="T10" fmla="*/ 282 w 550"/>
                    <a:gd name="T11" fmla="*/ 418 h 764"/>
                    <a:gd name="T12" fmla="*/ 282 w 550"/>
                    <a:gd name="T13" fmla="*/ 351 h 764"/>
                    <a:gd name="T14" fmla="*/ 315 w 550"/>
                    <a:gd name="T15" fmla="*/ 288 h 764"/>
                    <a:gd name="T16" fmla="*/ 351 w 550"/>
                    <a:gd name="T17" fmla="*/ 226 h 764"/>
                    <a:gd name="T18" fmla="*/ 331 w 550"/>
                    <a:gd name="T19" fmla="*/ 186 h 764"/>
                    <a:gd name="T20" fmla="*/ 179 w 550"/>
                    <a:gd name="T21" fmla="*/ 0 h 764"/>
                    <a:gd name="T22" fmla="*/ 26 w 550"/>
                    <a:gd name="T23" fmla="*/ 188 h 764"/>
                    <a:gd name="T24" fmla="*/ 9 w 550"/>
                    <a:gd name="T25" fmla="*/ 226 h 764"/>
                    <a:gd name="T26" fmla="*/ 45 w 550"/>
                    <a:gd name="T27" fmla="*/ 288 h 764"/>
                    <a:gd name="T28" fmla="*/ 78 w 550"/>
                    <a:gd name="T29" fmla="*/ 350 h 764"/>
                    <a:gd name="T30" fmla="*/ 78 w 550"/>
                    <a:gd name="T31" fmla="*/ 417 h 764"/>
                    <a:gd name="T32" fmla="*/ 69 w 550"/>
                    <a:gd name="T33" fmla="*/ 434 h 764"/>
                    <a:gd name="T34" fmla="*/ 19 w 550"/>
                    <a:gd name="T35" fmla="*/ 472 h 764"/>
                    <a:gd name="T36" fmla="*/ 196 w 550"/>
                    <a:gd name="T37" fmla="*/ 554 h 764"/>
                    <a:gd name="T38" fmla="*/ 288 w 550"/>
                    <a:gd name="T39" fmla="*/ 670 h 764"/>
                    <a:gd name="T40" fmla="*/ 307 w 550"/>
                    <a:gd name="T41" fmla="*/ 764 h 764"/>
                    <a:gd name="T42" fmla="*/ 550 w 550"/>
                    <a:gd name="T43" fmla="*/ 712 h 764"/>
                    <a:gd name="T44" fmla="*/ 528 w 550"/>
                    <a:gd name="T45" fmla="*/ 598 h 764"/>
                    <a:gd name="T46" fmla="*/ 528 w 550"/>
                    <a:gd name="T47" fmla="*/ 598 h 764"/>
                    <a:gd name="T48" fmla="*/ 480 w 550"/>
                    <a:gd name="T49" fmla="*/ 538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50" h="764">
                      <a:moveTo>
                        <a:pt x="480" y="538"/>
                      </a:moveTo>
                      <a:cubicBezTo>
                        <a:pt x="348" y="477"/>
                        <a:pt x="348" y="477"/>
                        <a:pt x="348" y="477"/>
                      </a:cubicBezTo>
                      <a:cubicBezTo>
                        <a:pt x="346" y="477"/>
                        <a:pt x="346" y="477"/>
                        <a:pt x="346" y="477"/>
                      </a:cubicBezTo>
                      <a:cubicBezTo>
                        <a:pt x="291" y="436"/>
                        <a:pt x="291" y="436"/>
                        <a:pt x="291" y="436"/>
                      </a:cubicBezTo>
                      <a:cubicBezTo>
                        <a:pt x="291" y="436"/>
                        <a:pt x="291" y="436"/>
                        <a:pt x="291" y="436"/>
                      </a:cubicBezTo>
                      <a:cubicBezTo>
                        <a:pt x="290" y="429"/>
                        <a:pt x="286" y="423"/>
                        <a:pt x="282" y="418"/>
                      </a:cubicBezTo>
                      <a:cubicBezTo>
                        <a:pt x="282" y="351"/>
                        <a:pt x="282" y="351"/>
                        <a:pt x="282" y="351"/>
                      </a:cubicBezTo>
                      <a:cubicBezTo>
                        <a:pt x="295" y="331"/>
                        <a:pt x="306" y="310"/>
                        <a:pt x="315" y="288"/>
                      </a:cubicBezTo>
                      <a:cubicBezTo>
                        <a:pt x="336" y="274"/>
                        <a:pt x="349" y="251"/>
                        <a:pt x="351" y="226"/>
                      </a:cubicBezTo>
                      <a:cubicBezTo>
                        <a:pt x="351" y="194"/>
                        <a:pt x="341" y="186"/>
                        <a:pt x="331" y="186"/>
                      </a:cubicBezTo>
                      <a:cubicBezTo>
                        <a:pt x="334" y="163"/>
                        <a:pt x="345" y="0"/>
                        <a:pt x="179" y="0"/>
                      </a:cubicBezTo>
                      <a:cubicBezTo>
                        <a:pt x="0" y="0"/>
                        <a:pt x="26" y="188"/>
                        <a:pt x="26" y="188"/>
                      </a:cubicBezTo>
                      <a:cubicBezTo>
                        <a:pt x="17" y="189"/>
                        <a:pt x="7" y="196"/>
                        <a:pt x="9" y="226"/>
                      </a:cubicBezTo>
                      <a:cubicBezTo>
                        <a:pt x="10" y="251"/>
                        <a:pt x="24" y="274"/>
                        <a:pt x="45" y="288"/>
                      </a:cubicBezTo>
                      <a:cubicBezTo>
                        <a:pt x="54" y="310"/>
                        <a:pt x="65" y="330"/>
                        <a:pt x="78" y="350"/>
                      </a:cubicBezTo>
                      <a:cubicBezTo>
                        <a:pt x="78" y="417"/>
                        <a:pt x="78" y="417"/>
                        <a:pt x="78" y="417"/>
                      </a:cubicBezTo>
                      <a:cubicBezTo>
                        <a:pt x="74" y="422"/>
                        <a:pt x="71" y="428"/>
                        <a:pt x="69" y="434"/>
                      </a:cubicBezTo>
                      <a:cubicBezTo>
                        <a:pt x="19" y="472"/>
                        <a:pt x="19" y="472"/>
                        <a:pt x="19" y="472"/>
                      </a:cubicBezTo>
                      <a:cubicBezTo>
                        <a:pt x="196" y="554"/>
                        <a:pt x="196" y="554"/>
                        <a:pt x="196" y="554"/>
                      </a:cubicBezTo>
                      <a:cubicBezTo>
                        <a:pt x="244" y="576"/>
                        <a:pt x="278" y="619"/>
                        <a:pt x="288" y="670"/>
                      </a:cubicBezTo>
                      <a:cubicBezTo>
                        <a:pt x="307" y="764"/>
                        <a:pt x="307" y="764"/>
                        <a:pt x="307" y="764"/>
                      </a:cubicBezTo>
                      <a:cubicBezTo>
                        <a:pt x="534" y="753"/>
                        <a:pt x="550" y="712"/>
                        <a:pt x="550" y="712"/>
                      </a:cubicBezTo>
                      <a:cubicBezTo>
                        <a:pt x="528" y="598"/>
                        <a:pt x="528" y="598"/>
                        <a:pt x="528" y="598"/>
                      </a:cubicBezTo>
                      <a:cubicBezTo>
                        <a:pt x="528" y="598"/>
                        <a:pt x="528" y="598"/>
                        <a:pt x="528" y="598"/>
                      </a:cubicBezTo>
                      <a:cubicBezTo>
                        <a:pt x="522" y="571"/>
                        <a:pt x="504" y="549"/>
                        <a:pt x="480" y="5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grpSp>
        <p:nvGrpSpPr>
          <p:cNvPr id="98" name="Group 97">
            <a:extLst>
              <a:ext uri="{FF2B5EF4-FFF2-40B4-BE49-F238E27FC236}">
                <a16:creationId xmlns:a16="http://schemas.microsoft.com/office/drawing/2014/main" id="{699C1873-CB1C-CC43-C1A4-B91526138056}"/>
              </a:ext>
            </a:extLst>
          </p:cNvPr>
          <p:cNvGrpSpPr/>
          <p:nvPr/>
        </p:nvGrpSpPr>
        <p:grpSpPr>
          <a:xfrm>
            <a:off x="0" y="3745074"/>
            <a:ext cx="12175842" cy="992300"/>
            <a:chOff x="-1" y="3740943"/>
            <a:chExt cx="12192001" cy="993617"/>
          </a:xfrm>
        </p:grpSpPr>
        <p:sp>
          <p:nvSpPr>
            <p:cNvPr id="152" name="Rectangle 7">
              <a:extLst>
                <a:ext uri="{FF2B5EF4-FFF2-40B4-BE49-F238E27FC236}">
                  <a16:creationId xmlns:a16="http://schemas.microsoft.com/office/drawing/2014/main" id="{890A7CD1-DEDB-CADE-3AE5-8ED4D2A21E9E}"/>
                </a:ext>
              </a:extLst>
            </p:cNvPr>
            <p:cNvSpPr>
              <a:spLocks noChangeArrowheads="1"/>
            </p:cNvSpPr>
            <p:nvPr/>
          </p:nvSpPr>
          <p:spPr bwMode="auto">
            <a:xfrm>
              <a:off x="-1" y="3740943"/>
              <a:ext cx="12192001" cy="993617"/>
            </a:xfrm>
            <a:prstGeom prst="rect">
              <a:avLst/>
            </a:prstGeom>
            <a:solidFill>
              <a:srgbClr val="0082C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3" name="Group 152">
              <a:extLst>
                <a:ext uri="{FF2B5EF4-FFF2-40B4-BE49-F238E27FC236}">
                  <a16:creationId xmlns:a16="http://schemas.microsoft.com/office/drawing/2014/main" id="{61C9E964-FB20-0467-B2CB-267A1C5A237E}"/>
                </a:ext>
              </a:extLst>
            </p:cNvPr>
            <p:cNvGrpSpPr/>
            <p:nvPr/>
          </p:nvGrpSpPr>
          <p:grpSpPr>
            <a:xfrm>
              <a:off x="888070" y="3839531"/>
              <a:ext cx="3515582" cy="827473"/>
              <a:chOff x="799170" y="3840838"/>
              <a:chExt cx="3515582" cy="827473"/>
            </a:xfrm>
          </p:grpSpPr>
          <p:grpSp>
            <p:nvGrpSpPr>
              <p:cNvPr id="199" name="Group 198">
                <a:extLst>
                  <a:ext uri="{FF2B5EF4-FFF2-40B4-BE49-F238E27FC236}">
                    <a16:creationId xmlns:a16="http://schemas.microsoft.com/office/drawing/2014/main" id="{476B39F0-DA9B-6893-A3F5-06BA46656965}"/>
                  </a:ext>
                </a:extLst>
              </p:cNvPr>
              <p:cNvGrpSpPr/>
              <p:nvPr/>
            </p:nvGrpSpPr>
            <p:grpSpPr>
              <a:xfrm>
                <a:off x="799170" y="3840838"/>
                <a:ext cx="3084062" cy="827473"/>
                <a:chOff x="391893" y="2845654"/>
                <a:chExt cx="3084062" cy="827473"/>
              </a:xfrm>
            </p:grpSpPr>
            <p:grpSp>
              <p:nvGrpSpPr>
                <p:cNvPr id="203" name="Group 202">
                  <a:extLst>
                    <a:ext uri="{FF2B5EF4-FFF2-40B4-BE49-F238E27FC236}">
                      <a16:creationId xmlns:a16="http://schemas.microsoft.com/office/drawing/2014/main" id="{E5F7B0A3-03D7-764C-3A88-5C06D4465F57}"/>
                    </a:ext>
                  </a:extLst>
                </p:cNvPr>
                <p:cNvGrpSpPr/>
                <p:nvPr/>
              </p:nvGrpSpPr>
              <p:grpSpPr>
                <a:xfrm>
                  <a:off x="391893" y="2845654"/>
                  <a:ext cx="2996470" cy="827473"/>
                  <a:chOff x="1232157" y="2796226"/>
                  <a:chExt cx="2996470" cy="827473"/>
                </a:xfrm>
              </p:grpSpPr>
              <p:sp>
                <p:nvSpPr>
                  <p:cNvPr id="205" name="Rectangle 204">
                    <a:extLst>
                      <a:ext uri="{FF2B5EF4-FFF2-40B4-BE49-F238E27FC236}">
                        <a16:creationId xmlns:a16="http://schemas.microsoft.com/office/drawing/2014/main" id="{EA865313-0251-434B-B71D-E051D5947C29}"/>
                      </a:ext>
                    </a:extLst>
                  </p:cNvPr>
                  <p:cNvSpPr/>
                  <p:nvPr/>
                </p:nvSpPr>
                <p:spPr>
                  <a:xfrm>
                    <a:off x="1232157" y="3015584"/>
                    <a:ext cx="2996470" cy="608115"/>
                  </a:xfrm>
                  <a:prstGeom prst="rect">
                    <a:avLst/>
                  </a:prstGeom>
                </p:spPr>
                <p:txBody>
                  <a:bodyPr wrap="square">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788" b="0" i="1" u="none" strike="noStrike" kern="1200" cap="none" spc="0" normalizeH="0" baseline="0" noProof="0">
                        <a:ln>
                          <a:noFill/>
                        </a:ln>
                        <a:solidFill>
                          <a:srgbClr val="FFFFFF"/>
                        </a:solidFill>
                        <a:effectLst/>
                        <a:uLnTx/>
                        <a:uFillTx/>
                        <a:latin typeface="Calibri" panose="020F0502020204030204"/>
                        <a:ea typeface="+mn-ea"/>
                        <a:cs typeface="+mn-cs"/>
                      </a:rPr>
                      <a:t>Sharable Competency Definitions, O*Net, Achievement Standards Network, CASE, Career-Field Competencies.</a:t>
                    </a:r>
                  </a:p>
                </p:txBody>
              </p:sp>
              <p:sp>
                <p:nvSpPr>
                  <p:cNvPr id="206" name="Rectangle 205">
                    <a:extLst>
                      <a:ext uri="{FF2B5EF4-FFF2-40B4-BE49-F238E27FC236}">
                        <a16:creationId xmlns:a16="http://schemas.microsoft.com/office/drawing/2014/main" id="{57030FE2-F03C-34A0-8624-A1C3B9B8C68A}"/>
                      </a:ext>
                    </a:extLst>
                  </p:cNvPr>
                  <p:cNvSpPr/>
                  <p:nvPr/>
                </p:nvSpPr>
                <p:spPr>
                  <a:xfrm>
                    <a:off x="1982287" y="2796226"/>
                    <a:ext cx="2246340" cy="338555"/>
                  </a:xfrm>
                  <a:prstGeom prst="rect">
                    <a:avLst/>
                  </a:prstGeom>
                </p:spPr>
                <p:txBody>
                  <a:bodyPr wrap="square">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FFFFFF"/>
                        </a:solidFill>
                        <a:effectLst/>
                        <a:uLnTx/>
                        <a:uFillTx/>
                        <a:latin typeface="Calibri" panose="020F0502020204030204"/>
                        <a:ea typeface="+mn-ea"/>
                        <a:cs typeface="+mn-cs"/>
                      </a:rPr>
                      <a:t>Competency Definitions</a:t>
                    </a:r>
                  </a:p>
                </p:txBody>
              </p:sp>
            </p:grpSp>
            <p:cxnSp>
              <p:nvCxnSpPr>
                <p:cNvPr id="204" name="Straight Connector 203">
                  <a:extLst>
                    <a:ext uri="{FF2B5EF4-FFF2-40B4-BE49-F238E27FC236}">
                      <a16:creationId xmlns:a16="http://schemas.microsoft.com/office/drawing/2014/main" id="{B3C0306C-1176-87A3-AD98-1DD89DAE2301}"/>
                    </a:ext>
                  </a:extLst>
                </p:cNvPr>
                <p:cNvCxnSpPr/>
                <p:nvPr/>
              </p:nvCxnSpPr>
              <p:spPr>
                <a:xfrm>
                  <a:off x="3475955" y="2923650"/>
                  <a:ext cx="0" cy="640448"/>
                </a:xfrm>
                <a:prstGeom prst="line">
                  <a:avLst/>
                </a:prstGeom>
                <a:ln w="0" cap="rnd">
                  <a:solidFill>
                    <a:schemeClr val="accent5"/>
                  </a:solidFill>
                  <a:prstDash val="dash"/>
                  <a:round/>
                </a:ln>
              </p:spPr>
              <p:style>
                <a:lnRef idx="1">
                  <a:schemeClr val="accent1"/>
                </a:lnRef>
                <a:fillRef idx="0">
                  <a:schemeClr val="accent1"/>
                </a:fillRef>
                <a:effectRef idx="0">
                  <a:schemeClr val="accent1"/>
                </a:effectRef>
                <a:fontRef idx="minor">
                  <a:schemeClr val="tx1"/>
                </a:fontRef>
              </p:style>
            </p:cxnSp>
          </p:grpSp>
          <p:grpSp>
            <p:nvGrpSpPr>
              <p:cNvPr id="200" name="Group 199">
                <a:extLst>
                  <a:ext uri="{FF2B5EF4-FFF2-40B4-BE49-F238E27FC236}">
                    <a16:creationId xmlns:a16="http://schemas.microsoft.com/office/drawing/2014/main" id="{3123CECC-BA66-CFB1-2562-2215D98CB73A}"/>
                  </a:ext>
                </a:extLst>
              </p:cNvPr>
              <p:cNvGrpSpPr/>
              <p:nvPr/>
            </p:nvGrpSpPr>
            <p:grpSpPr>
              <a:xfrm>
                <a:off x="4071297" y="4117831"/>
                <a:ext cx="243455" cy="242454"/>
                <a:chOff x="4598988" y="2378075"/>
                <a:chExt cx="4248149" cy="4230688"/>
              </a:xfrm>
              <a:solidFill>
                <a:schemeClr val="accent5"/>
              </a:solidFill>
            </p:grpSpPr>
            <p:sp>
              <p:nvSpPr>
                <p:cNvPr id="201" name="Freeform 986">
                  <a:extLst>
                    <a:ext uri="{FF2B5EF4-FFF2-40B4-BE49-F238E27FC236}">
                      <a16:creationId xmlns:a16="http://schemas.microsoft.com/office/drawing/2014/main" id="{66C04A66-B490-ECED-2473-EAEFAC84CE89}"/>
                    </a:ext>
                  </a:extLst>
                </p:cNvPr>
                <p:cNvSpPr>
                  <a:spLocks/>
                </p:cNvSpPr>
                <p:nvPr/>
              </p:nvSpPr>
              <p:spPr bwMode="auto">
                <a:xfrm>
                  <a:off x="4614863" y="3595688"/>
                  <a:ext cx="4232274" cy="3013075"/>
                </a:xfrm>
                <a:custGeom>
                  <a:avLst/>
                  <a:gdLst>
                    <a:gd name="T0" fmla="*/ 1893 w 1966"/>
                    <a:gd name="T1" fmla="*/ 1263 h 1403"/>
                    <a:gd name="T2" fmla="*/ 1823 w 1966"/>
                    <a:gd name="T3" fmla="*/ 1263 h 1403"/>
                    <a:gd name="T4" fmla="*/ 1823 w 1966"/>
                    <a:gd name="T5" fmla="*/ 73 h 1403"/>
                    <a:gd name="T6" fmla="*/ 1788 w 1966"/>
                    <a:gd name="T7" fmla="*/ 12 h 1403"/>
                    <a:gd name="T8" fmla="*/ 1718 w 1966"/>
                    <a:gd name="T9" fmla="*/ 12 h 1403"/>
                    <a:gd name="T10" fmla="*/ 1683 w 1966"/>
                    <a:gd name="T11" fmla="*/ 73 h 1403"/>
                    <a:gd name="T12" fmla="*/ 1683 w 1966"/>
                    <a:gd name="T13" fmla="*/ 1263 h 1403"/>
                    <a:gd name="T14" fmla="*/ 1333 w 1966"/>
                    <a:gd name="T15" fmla="*/ 1263 h 1403"/>
                    <a:gd name="T16" fmla="*/ 1333 w 1966"/>
                    <a:gd name="T17" fmla="*/ 703 h 1403"/>
                    <a:gd name="T18" fmla="*/ 1298 w 1966"/>
                    <a:gd name="T19" fmla="*/ 642 h 1403"/>
                    <a:gd name="T20" fmla="*/ 1228 w 1966"/>
                    <a:gd name="T21" fmla="*/ 642 h 1403"/>
                    <a:gd name="T22" fmla="*/ 1193 w 1966"/>
                    <a:gd name="T23" fmla="*/ 703 h 1403"/>
                    <a:gd name="T24" fmla="*/ 1193 w 1966"/>
                    <a:gd name="T25" fmla="*/ 1263 h 1403"/>
                    <a:gd name="T26" fmla="*/ 773 w 1966"/>
                    <a:gd name="T27" fmla="*/ 1263 h 1403"/>
                    <a:gd name="T28" fmla="*/ 773 w 1966"/>
                    <a:gd name="T29" fmla="*/ 423 h 1403"/>
                    <a:gd name="T30" fmla="*/ 738 w 1966"/>
                    <a:gd name="T31" fmla="*/ 362 h 1403"/>
                    <a:gd name="T32" fmla="*/ 668 w 1966"/>
                    <a:gd name="T33" fmla="*/ 362 h 1403"/>
                    <a:gd name="T34" fmla="*/ 633 w 1966"/>
                    <a:gd name="T35" fmla="*/ 423 h 1403"/>
                    <a:gd name="T36" fmla="*/ 633 w 1966"/>
                    <a:gd name="T37" fmla="*/ 1263 h 1403"/>
                    <a:gd name="T38" fmla="*/ 283 w 1966"/>
                    <a:gd name="T39" fmla="*/ 1263 h 1403"/>
                    <a:gd name="T40" fmla="*/ 283 w 1966"/>
                    <a:gd name="T41" fmla="*/ 773 h 1403"/>
                    <a:gd name="T42" fmla="*/ 248 w 1966"/>
                    <a:gd name="T43" fmla="*/ 712 h 1403"/>
                    <a:gd name="T44" fmla="*/ 178 w 1966"/>
                    <a:gd name="T45" fmla="*/ 712 h 1403"/>
                    <a:gd name="T46" fmla="*/ 143 w 1966"/>
                    <a:gd name="T47" fmla="*/ 773 h 1403"/>
                    <a:gd name="T48" fmla="*/ 143 w 1966"/>
                    <a:gd name="T49" fmla="*/ 1263 h 1403"/>
                    <a:gd name="T50" fmla="*/ 73 w 1966"/>
                    <a:gd name="T51" fmla="*/ 1263 h 1403"/>
                    <a:gd name="T52" fmla="*/ 12 w 1966"/>
                    <a:gd name="T53" fmla="*/ 1298 h 1403"/>
                    <a:gd name="T54" fmla="*/ 12 w 1966"/>
                    <a:gd name="T55" fmla="*/ 1368 h 1403"/>
                    <a:gd name="T56" fmla="*/ 73 w 1966"/>
                    <a:gd name="T57" fmla="*/ 1403 h 1403"/>
                    <a:gd name="T58" fmla="*/ 1893 w 1966"/>
                    <a:gd name="T59" fmla="*/ 1403 h 1403"/>
                    <a:gd name="T60" fmla="*/ 1954 w 1966"/>
                    <a:gd name="T61" fmla="*/ 1368 h 1403"/>
                    <a:gd name="T62" fmla="*/ 1954 w 1966"/>
                    <a:gd name="T63" fmla="*/ 1298 h 1403"/>
                    <a:gd name="T64" fmla="*/ 1893 w 1966"/>
                    <a:gd name="T65" fmla="*/ 1263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66" h="1403">
                      <a:moveTo>
                        <a:pt x="1893" y="1263"/>
                      </a:moveTo>
                      <a:cubicBezTo>
                        <a:pt x="1823" y="1263"/>
                        <a:pt x="1823" y="1263"/>
                        <a:pt x="1823" y="1263"/>
                      </a:cubicBezTo>
                      <a:cubicBezTo>
                        <a:pt x="1823" y="73"/>
                        <a:pt x="1823" y="73"/>
                        <a:pt x="1823" y="73"/>
                      </a:cubicBezTo>
                      <a:cubicBezTo>
                        <a:pt x="1823" y="48"/>
                        <a:pt x="1810" y="25"/>
                        <a:pt x="1788" y="12"/>
                      </a:cubicBezTo>
                      <a:cubicBezTo>
                        <a:pt x="1766" y="0"/>
                        <a:pt x="1740" y="0"/>
                        <a:pt x="1718" y="12"/>
                      </a:cubicBezTo>
                      <a:cubicBezTo>
                        <a:pt x="1696" y="25"/>
                        <a:pt x="1683" y="48"/>
                        <a:pt x="1683" y="73"/>
                      </a:cubicBezTo>
                      <a:cubicBezTo>
                        <a:pt x="1683" y="1263"/>
                        <a:pt x="1683" y="1263"/>
                        <a:pt x="1683" y="1263"/>
                      </a:cubicBezTo>
                      <a:cubicBezTo>
                        <a:pt x="1333" y="1263"/>
                        <a:pt x="1333" y="1263"/>
                        <a:pt x="1333" y="1263"/>
                      </a:cubicBezTo>
                      <a:cubicBezTo>
                        <a:pt x="1333" y="703"/>
                        <a:pt x="1333" y="703"/>
                        <a:pt x="1333" y="703"/>
                      </a:cubicBezTo>
                      <a:cubicBezTo>
                        <a:pt x="1333" y="678"/>
                        <a:pt x="1320" y="655"/>
                        <a:pt x="1298" y="642"/>
                      </a:cubicBezTo>
                      <a:cubicBezTo>
                        <a:pt x="1276" y="630"/>
                        <a:pt x="1250" y="630"/>
                        <a:pt x="1228" y="642"/>
                      </a:cubicBezTo>
                      <a:cubicBezTo>
                        <a:pt x="1206" y="655"/>
                        <a:pt x="1193" y="678"/>
                        <a:pt x="1193" y="703"/>
                      </a:cubicBezTo>
                      <a:cubicBezTo>
                        <a:pt x="1193" y="1263"/>
                        <a:pt x="1193" y="1263"/>
                        <a:pt x="1193" y="1263"/>
                      </a:cubicBezTo>
                      <a:cubicBezTo>
                        <a:pt x="773" y="1263"/>
                        <a:pt x="773" y="1263"/>
                        <a:pt x="773" y="1263"/>
                      </a:cubicBezTo>
                      <a:cubicBezTo>
                        <a:pt x="773" y="423"/>
                        <a:pt x="773" y="423"/>
                        <a:pt x="773" y="423"/>
                      </a:cubicBezTo>
                      <a:cubicBezTo>
                        <a:pt x="773" y="398"/>
                        <a:pt x="760" y="375"/>
                        <a:pt x="738" y="362"/>
                      </a:cubicBezTo>
                      <a:cubicBezTo>
                        <a:pt x="716" y="350"/>
                        <a:pt x="690" y="350"/>
                        <a:pt x="668" y="362"/>
                      </a:cubicBezTo>
                      <a:cubicBezTo>
                        <a:pt x="646" y="375"/>
                        <a:pt x="633" y="398"/>
                        <a:pt x="633" y="423"/>
                      </a:cubicBezTo>
                      <a:cubicBezTo>
                        <a:pt x="633" y="1263"/>
                        <a:pt x="633" y="1263"/>
                        <a:pt x="633" y="1263"/>
                      </a:cubicBezTo>
                      <a:cubicBezTo>
                        <a:pt x="283" y="1263"/>
                        <a:pt x="283" y="1263"/>
                        <a:pt x="283" y="1263"/>
                      </a:cubicBezTo>
                      <a:cubicBezTo>
                        <a:pt x="283" y="773"/>
                        <a:pt x="283" y="773"/>
                        <a:pt x="283" y="773"/>
                      </a:cubicBezTo>
                      <a:cubicBezTo>
                        <a:pt x="283" y="748"/>
                        <a:pt x="270" y="725"/>
                        <a:pt x="248" y="712"/>
                      </a:cubicBezTo>
                      <a:cubicBezTo>
                        <a:pt x="226" y="700"/>
                        <a:pt x="200" y="700"/>
                        <a:pt x="178" y="712"/>
                      </a:cubicBezTo>
                      <a:cubicBezTo>
                        <a:pt x="156" y="725"/>
                        <a:pt x="143" y="748"/>
                        <a:pt x="143" y="773"/>
                      </a:cubicBezTo>
                      <a:cubicBezTo>
                        <a:pt x="143" y="1263"/>
                        <a:pt x="143" y="1263"/>
                        <a:pt x="143" y="1263"/>
                      </a:cubicBezTo>
                      <a:cubicBezTo>
                        <a:pt x="73" y="1263"/>
                        <a:pt x="73" y="1263"/>
                        <a:pt x="73" y="1263"/>
                      </a:cubicBezTo>
                      <a:cubicBezTo>
                        <a:pt x="48" y="1263"/>
                        <a:pt x="25" y="1276"/>
                        <a:pt x="12" y="1298"/>
                      </a:cubicBezTo>
                      <a:cubicBezTo>
                        <a:pt x="0" y="1320"/>
                        <a:pt x="0" y="1346"/>
                        <a:pt x="12" y="1368"/>
                      </a:cubicBezTo>
                      <a:cubicBezTo>
                        <a:pt x="25" y="1390"/>
                        <a:pt x="48" y="1403"/>
                        <a:pt x="73" y="1403"/>
                      </a:cubicBezTo>
                      <a:cubicBezTo>
                        <a:pt x="1893" y="1403"/>
                        <a:pt x="1893" y="1403"/>
                        <a:pt x="1893" y="1403"/>
                      </a:cubicBezTo>
                      <a:cubicBezTo>
                        <a:pt x="1918" y="1403"/>
                        <a:pt x="1941" y="1390"/>
                        <a:pt x="1954" y="1368"/>
                      </a:cubicBezTo>
                      <a:cubicBezTo>
                        <a:pt x="1966" y="1346"/>
                        <a:pt x="1966" y="1320"/>
                        <a:pt x="1954" y="1298"/>
                      </a:cubicBezTo>
                      <a:cubicBezTo>
                        <a:pt x="1941" y="1276"/>
                        <a:pt x="1918" y="1263"/>
                        <a:pt x="1893" y="12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987">
                  <a:extLst>
                    <a:ext uri="{FF2B5EF4-FFF2-40B4-BE49-F238E27FC236}">
                      <a16:creationId xmlns:a16="http://schemas.microsoft.com/office/drawing/2014/main" id="{B6E6D12C-EC83-BB5E-8272-B06D083F86F1}"/>
                    </a:ext>
                  </a:extLst>
                </p:cNvPr>
                <p:cNvSpPr>
                  <a:spLocks/>
                </p:cNvSpPr>
                <p:nvPr/>
              </p:nvSpPr>
              <p:spPr bwMode="auto">
                <a:xfrm>
                  <a:off x="4598988" y="2378075"/>
                  <a:ext cx="4241799" cy="2425700"/>
                </a:xfrm>
                <a:custGeom>
                  <a:avLst/>
                  <a:gdLst>
                    <a:gd name="T0" fmla="*/ 220 w 1970"/>
                    <a:gd name="T1" fmla="*/ 1130 h 1130"/>
                    <a:gd name="T2" fmla="*/ 387 w 1970"/>
                    <a:gd name="T3" fmla="*/ 1047 h 1130"/>
                    <a:gd name="T4" fmla="*/ 421 w 1970"/>
                    <a:gd name="T5" fmla="*/ 863 h 1130"/>
                    <a:gd name="T6" fmla="*/ 590 w 1970"/>
                    <a:gd name="T7" fmla="*/ 742 h 1130"/>
                    <a:gd name="T8" fmla="*/ 590 w 1970"/>
                    <a:gd name="T9" fmla="*/ 742 h 1130"/>
                    <a:gd name="T10" fmla="*/ 726 w 1970"/>
                    <a:gd name="T11" fmla="*/ 779 h 1130"/>
                    <a:gd name="T12" fmla="*/ 856 w 1970"/>
                    <a:gd name="T13" fmla="*/ 721 h 1130"/>
                    <a:gd name="T14" fmla="*/ 1063 w 1970"/>
                    <a:gd name="T15" fmla="*/ 825 h 1130"/>
                    <a:gd name="T16" fmla="*/ 1130 w 1970"/>
                    <a:gd name="T17" fmla="*/ 1006 h 1130"/>
                    <a:gd name="T18" fmla="*/ 1317 w 1970"/>
                    <a:gd name="T19" fmla="*/ 1055 h 1130"/>
                    <a:gd name="T20" fmla="*/ 1464 w 1970"/>
                    <a:gd name="T21" fmla="*/ 930 h 1130"/>
                    <a:gd name="T22" fmla="*/ 1447 w 1970"/>
                    <a:gd name="T23" fmla="*/ 737 h 1130"/>
                    <a:gd name="T24" fmla="*/ 1694 w 1970"/>
                    <a:gd name="T25" fmla="*/ 418 h 1130"/>
                    <a:gd name="T26" fmla="*/ 1694 w 1970"/>
                    <a:gd name="T27" fmla="*/ 418 h 1130"/>
                    <a:gd name="T28" fmla="*/ 1881 w 1970"/>
                    <a:gd name="T29" fmla="*/ 390 h 1130"/>
                    <a:gd name="T30" fmla="*/ 1969 w 1970"/>
                    <a:gd name="T31" fmla="*/ 224 h 1130"/>
                    <a:gd name="T32" fmla="*/ 1888 w 1970"/>
                    <a:gd name="T33" fmla="*/ 54 h 1130"/>
                    <a:gd name="T34" fmla="*/ 1703 w 1970"/>
                    <a:gd name="T35" fmla="*/ 18 h 1130"/>
                    <a:gd name="T36" fmla="*/ 1564 w 1970"/>
                    <a:gd name="T37" fmla="*/ 145 h 1130"/>
                    <a:gd name="T38" fmla="*/ 1583 w 1970"/>
                    <a:gd name="T39" fmla="*/ 333 h 1130"/>
                    <a:gd name="T40" fmla="*/ 1336 w 1970"/>
                    <a:gd name="T41" fmla="*/ 652 h 1130"/>
                    <a:gd name="T42" fmla="*/ 1223 w 1970"/>
                    <a:gd name="T43" fmla="*/ 645 h 1130"/>
                    <a:gd name="T44" fmla="*/ 1124 w 1970"/>
                    <a:gd name="T45" fmla="*/ 699 h 1130"/>
                    <a:gd name="T46" fmla="*/ 917 w 1970"/>
                    <a:gd name="T47" fmla="*/ 595 h 1130"/>
                    <a:gd name="T48" fmla="*/ 861 w 1970"/>
                    <a:gd name="T49" fmla="*/ 425 h 1130"/>
                    <a:gd name="T50" fmla="*/ 693 w 1970"/>
                    <a:gd name="T51" fmla="*/ 361 h 1130"/>
                    <a:gd name="T52" fmla="*/ 538 w 1970"/>
                    <a:gd name="T53" fmla="*/ 450 h 1130"/>
                    <a:gd name="T54" fmla="*/ 509 w 1970"/>
                    <a:gd name="T55" fmla="*/ 627 h 1130"/>
                    <a:gd name="T56" fmla="*/ 340 w 1970"/>
                    <a:gd name="T57" fmla="*/ 748 h 1130"/>
                    <a:gd name="T58" fmla="*/ 152 w 1970"/>
                    <a:gd name="T59" fmla="*/ 721 h 1130"/>
                    <a:gd name="T60" fmla="*/ 20 w 1970"/>
                    <a:gd name="T61" fmla="*/ 857 h 1130"/>
                    <a:gd name="T62" fmla="*/ 51 w 1970"/>
                    <a:gd name="T63" fmla="*/ 1044 h 1130"/>
                    <a:gd name="T64" fmla="*/ 220 w 1970"/>
                    <a:gd name="T65" fmla="*/ 1130 h 1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70" h="1130">
                      <a:moveTo>
                        <a:pt x="220" y="1130"/>
                      </a:moveTo>
                      <a:cubicBezTo>
                        <a:pt x="286" y="1130"/>
                        <a:pt x="348" y="1099"/>
                        <a:pt x="387" y="1047"/>
                      </a:cubicBezTo>
                      <a:cubicBezTo>
                        <a:pt x="427" y="994"/>
                        <a:pt x="439" y="926"/>
                        <a:pt x="421" y="863"/>
                      </a:cubicBezTo>
                      <a:cubicBezTo>
                        <a:pt x="590" y="742"/>
                        <a:pt x="590" y="742"/>
                        <a:pt x="590" y="742"/>
                      </a:cubicBezTo>
                      <a:cubicBezTo>
                        <a:pt x="590" y="742"/>
                        <a:pt x="590" y="742"/>
                        <a:pt x="590" y="742"/>
                      </a:cubicBezTo>
                      <a:cubicBezTo>
                        <a:pt x="630" y="770"/>
                        <a:pt x="678" y="783"/>
                        <a:pt x="726" y="779"/>
                      </a:cubicBezTo>
                      <a:cubicBezTo>
                        <a:pt x="775" y="776"/>
                        <a:pt x="821" y="755"/>
                        <a:pt x="856" y="721"/>
                      </a:cubicBezTo>
                      <a:cubicBezTo>
                        <a:pt x="1063" y="825"/>
                        <a:pt x="1063" y="825"/>
                        <a:pt x="1063" y="825"/>
                      </a:cubicBezTo>
                      <a:cubicBezTo>
                        <a:pt x="1054" y="893"/>
                        <a:pt x="1079" y="960"/>
                        <a:pt x="1130" y="1006"/>
                      </a:cubicBezTo>
                      <a:cubicBezTo>
                        <a:pt x="1181" y="1052"/>
                        <a:pt x="1250" y="1070"/>
                        <a:pt x="1317" y="1055"/>
                      </a:cubicBezTo>
                      <a:cubicBezTo>
                        <a:pt x="1384" y="1040"/>
                        <a:pt x="1439" y="993"/>
                        <a:pt x="1464" y="930"/>
                      </a:cubicBezTo>
                      <a:cubicBezTo>
                        <a:pt x="1490" y="866"/>
                        <a:pt x="1483" y="795"/>
                        <a:pt x="1447" y="737"/>
                      </a:cubicBezTo>
                      <a:cubicBezTo>
                        <a:pt x="1694" y="418"/>
                        <a:pt x="1694" y="418"/>
                        <a:pt x="1694" y="418"/>
                      </a:cubicBezTo>
                      <a:cubicBezTo>
                        <a:pt x="1694" y="418"/>
                        <a:pt x="1694" y="418"/>
                        <a:pt x="1694" y="418"/>
                      </a:cubicBezTo>
                      <a:cubicBezTo>
                        <a:pt x="1757" y="439"/>
                        <a:pt x="1826" y="429"/>
                        <a:pt x="1881" y="390"/>
                      </a:cubicBezTo>
                      <a:cubicBezTo>
                        <a:pt x="1935" y="352"/>
                        <a:pt x="1968" y="290"/>
                        <a:pt x="1969" y="224"/>
                      </a:cubicBezTo>
                      <a:cubicBezTo>
                        <a:pt x="1970" y="157"/>
                        <a:pt x="1940" y="94"/>
                        <a:pt x="1888" y="54"/>
                      </a:cubicBezTo>
                      <a:cubicBezTo>
                        <a:pt x="1835" y="13"/>
                        <a:pt x="1766" y="0"/>
                        <a:pt x="1703" y="18"/>
                      </a:cubicBezTo>
                      <a:cubicBezTo>
                        <a:pt x="1639" y="36"/>
                        <a:pt x="1587" y="83"/>
                        <a:pt x="1564" y="145"/>
                      </a:cubicBezTo>
                      <a:cubicBezTo>
                        <a:pt x="1540" y="207"/>
                        <a:pt x="1548" y="277"/>
                        <a:pt x="1583" y="333"/>
                      </a:cubicBezTo>
                      <a:cubicBezTo>
                        <a:pt x="1336" y="652"/>
                        <a:pt x="1336" y="652"/>
                        <a:pt x="1336" y="652"/>
                      </a:cubicBezTo>
                      <a:cubicBezTo>
                        <a:pt x="1300" y="639"/>
                        <a:pt x="1261" y="637"/>
                        <a:pt x="1223" y="645"/>
                      </a:cubicBezTo>
                      <a:cubicBezTo>
                        <a:pt x="1186" y="654"/>
                        <a:pt x="1152" y="672"/>
                        <a:pt x="1124" y="699"/>
                      </a:cubicBezTo>
                      <a:cubicBezTo>
                        <a:pt x="917" y="595"/>
                        <a:pt x="917" y="595"/>
                        <a:pt x="917" y="595"/>
                      </a:cubicBezTo>
                      <a:cubicBezTo>
                        <a:pt x="925" y="533"/>
                        <a:pt x="905" y="470"/>
                        <a:pt x="861" y="425"/>
                      </a:cubicBezTo>
                      <a:cubicBezTo>
                        <a:pt x="818" y="379"/>
                        <a:pt x="756" y="356"/>
                        <a:pt x="693" y="361"/>
                      </a:cubicBezTo>
                      <a:cubicBezTo>
                        <a:pt x="631" y="366"/>
                        <a:pt x="574" y="398"/>
                        <a:pt x="538" y="450"/>
                      </a:cubicBezTo>
                      <a:cubicBezTo>
                        <a:pt x="502" y="502"/>
                        <a:pt x="491" y="567"/>
                        <a:pt x="509" y="627"/>
                      </a:cubicBezTo>
                      <a:cubicBezTo>
                        <a:pt x="340" y="748"/>
                        <a:pt x="340" y="748"/>
                        <a:pt x="340" y="748"/>
                      </a:cubicBezTo>
                      <a:cubicBezTo>
                        <a:pt x="285" y="710"/>
                        <a:pt x="216" y="700"/>
                        <a:pt x="152" y="721"/>
                      </a:cubicBezTo>
                      <a:cubicBezTo>
                        <a:pt x="89" y="743"/>
                        <a:pt x="40" y="793"/>
                        <a:pt x="20" y="857"/>
                      </a:cubicBezTo>
                      <a:cubicBezTo>
                        <a:pt x="0" y="921"/>
                        <a:pt x="11" y="990"/>
                        <a:pt x="51" y="1044"/>
                      </a:cubicBezTo>
                      <a:cubicBezTo>
                        <a:pt x="90" y="1098"/>
                        <a:pt x="153" y="1130"/>
                        <a:pt x="220" y="11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154" name="Group 153">
              <a:extLst>
                <a:ext uri="{FF2B5EF4-FFF2-40B4-BE49-F238E27FC236}">
                  <a16:creationId xmlns:a16="http://schemas.microsoft.com/office/drawing/2014/main" id="{B9CDE3C8-C6AB-4B59-4384-B6AB8F1AB7B5}"/>
                </a:ext>
              </a:extLst>
            </p:cNvPr>
            <p:cNvGrpSpPr/>
            <p:nvPr/>
          </p:nvGrpSpPr>
          <p:grpSpPr>
            <a:xfrm>
              <a:off x="7718853" y="3839531"/>
              <a:ext cx="3541681" cy="827473"/>
              <a:chOff x="7680753" y="3862388"/>
              <a:chExt cx="3541681" cy="827473"/>
            </a:xfrm>
          </p:grpSpPr>
          <p:grpSp>
            <p:nvGrpSpPr>
              <p:cNvPr id="155" name="Group 154">
                <a:extLst>
                  <a:ext uri="{FF2B5EF4-FFF2-40B4-BE49-F238E27FC236}">
                    <a16:creationId xmlns:a16="http://schemas.microsoft.com/office/drawing/2014/main" id="{B242D40C-AAD0-54F2-BB0F-8DD2982E56B3}"/>
                  </a:ext>
                </a:extLst>
              </p:cNvPr>
              <p:cNvGrpSpPr/>
              <p:nvPr/>
            </p:nvGrpSpPr>
            <p:grpSpPr>
              <a:xfrm>
                <a:off x="8138567" y="3862388"/>
                <a:ext cx="3083867" cy="827473"/>
                <a:chOff x="7895498" y="2845654"/>
                <a:chExt cx="3083867" cy="827473"/>
              </a:xfrm>
            </p:grpSpPr>
            <p:grpSp>
              <p:nvGrpSpPr>
                <p:cNvPr id="195" name="Group 194">
                  <a:extLst>
                    <a:ext uri="{FF2B5EF4-FFF2-40B4-BE49-F238E27FC236}">
                      <a16:creationId xmlns:a16="http://schemas.microsoft.com/office/drawing/2014/main" id="{F7FDD8E3-521A-07DC-819B-2C3DAC3DB0EF}"/>
                    </a:ext>
                  </a:extLst>
                </p:cNvPr>
                <p:cNvGrpSpPr/>
                <p:nvPr/>
              </p:nvGrpSpPr>
              <p:grpSpPr>
                <a:xfrm>
                  <a:off x="7982895" y="2845654"/>
                  <a:ext cx="2996470" cy="827473"/>
                  <a:chOff x="1232157" y="2796226"/>
                  <a:chExt cx="2996470" cy="827473"/>
                </a:xfrm>
              </p:grpSpPr>
              <p:sp>
                <p:nvSpPr>
                  <p:cNvPr id="197" name="Rectangle 196">
                    <a:extLst>
                      <a:ext uri="{FF2B5EF4-FFF2-40B4-BE49-F238E27FC236}">
                        <a16:creationId xmlns:a16="http://schemas.microsoft.com/office/drawing/2014/main" id="{5CD4EB5E-59E3-BC40-8BF4-A63043C57F02}"/>
                      </a:ext>
                    </a:extLst>
                  </p:cNvPr>
                  <p:cNvSpPr/>
                  <p:nvPr/>
                </p:nvSpPr>
                <p:spPr>
                  <a:xfrm>
                    <a:off x="1232157" y="3015584"/>
                    <a:ext cx="2996470" cy="608115"/>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788" b="0" i="1" u="none" strike="noStrike" kern="1200" cap="none" spc="0" normalizeH="0" baseline="0" noProof="0">
                        <a:ln>
                          <a:noFill/>
                        </a:ln>
                        <a:solidFill>
                          <a:srgbClr val="FFFFFF"/>
                        </a:solidFill>
                        <a:effectLst/>
                        <a:uLnTx/>
                        <a:uFillTx/>
                        <a:latin typeface="Calibri" panose="020F0502020204030204"/>
                        <a:ea typeface="+mn-ea"/>
                        <a:cs typeface="+mn-cs"/>
                      </a:rPr>
                      <a:t>Just-in-Time Training, EPSS, IETMs, How-to Videos, Microlearning, Mobile Apps, Process Maps, FAQs, Discussion Threads, Reference Guides</a:t>
                    </a:r>
                  </a:p>
                </p:txBody>
              </p:sp>
              <p:sp>
                <p:nvSpPr>
                  <p:cNvPr id="198" name="Rectangle 197">
                    <a:extLst>
                      <a:ext uri="{FF2B5EF4-FFF2-40B4-BE49-F238E27FC236}">
                        <a16:creationId xmlns:a16="http://schemas.microsoft.com/office/drawing/2014/main" id="{526177C4-FE0A-3715-2406-54C8EE06E8EC}"/>
                      </a:ext>
                    </a:extLst>
                  </p:cNvPr>
                  <p:cNvSpPr/>
                  <p:nvPr/>
                </p:nvSpPr>
                <p:spPr>
                  <a:xfrm>
                    <a:off x="1232157" y="2796226"/>
                    <a:ext cx="2246340" cy="338555"/>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FFFFFF"/>
                        </a:solidFill>
                        <a:effectLst/>
                        <a:uLnTx/>
                        <a:uFillTx/>
                        <a:latin typeface="Calibri" panose="020F0502020204030204"/>
                        <a:ea typeface="+mn-ea"/>
                        <a:cs typeface="+mn-cs"/>
                      </a:rPr>
                      <a:t>Performance Support</a:t>
                    </a:r>
                  </a:p>
                </p:txBody>
              </p:sp>
            </p:grpSp>
            <p:cxnSp>
              <p:nvCxnSpPr>
                <p:cNvPr id="196" name="Straight Connector 195">
                  <a:extLst>
                    <a:ext uri="{FF2B5EF4-FFF2-40B4-BE49-F238E27FC236}">
                      <a16:creationId xmlns:a16="http://schemas.microsoft.com/office/drawing/2014/main" id="{1841D659-C97B-04D4-6F07-EDD88230BED6}"/>
                    </a:ext>
                  </a:extLst>
                </p:cNvPr>
                <p:cNvCxnSpPr/>
                <p:nvPr/>
              </p:nvCxnSpPr>
              <p:spPr>
                <a:xfrm>
                  <a:off x="7895498" y="2923650"/>
                  <a:ext cx="0" cy="640448"/>
                </a:xfrm>
                <a:prstGeom prst="line">
                  <a:avLst/>
                </a:prstGeom>
                <a:ln w="0" cap="rnd">
                  <a:solidFill>
                    <a:schemeClr val="accent5"/>
                  </a:solidFill>
                  <a:prstDash val="dash"/>
                  <a:round/>
                </a:ln>
              </p:spPr>
              <p:style>
                <a:lnRef idx="1">
                  <a:schemeClr val="accent1"/>
                </a:lnRef>
                <a:fillRef idx="0">
                  <a:schemeClr val="accent1"/>
                </a:fillRef>
                <a:effectRef idx="0">
                  <a:schemeClr val="accent1"/>
                </a:effectRef>
                <a:fontRef idx="minor">
                  <a:schemeClr val="tx1"/>
                </a:fontRef>
              </p:style>
            </p:cxnSp>
          </p:grpSp>
          <p:grpSp>
            <p:nvGrpSpPr>
              <p:cNvPr id="156" name="Group 155">
                <a:extLst>
                  <a:ext uri="{FF2B5EF4-FFF2-40B4-BE49-F238E27FC236}">
                    <a16:creationId xmlns:a16="http://schemas.microsoft.com/office/drawing/2014/main" id="{6CF8F1B6-18AD-9920-2AF3-666888722159}"/>
                  </a:ext>
                </a:extLst>
              </p:cNvPr>
              <p:cNvGrpSpPr/>
              <p:nvPr/>
            </p:nvGrpSpPr>
            <p:grpSpPr>
              <a:xfrm>
                <a:off x="7680753" y="4084540"/>
                <a:ext cx="323273" cy="352136"/>
                <a:chOff x="7232650" y="4572000"/>
                <a:chExt cx="355600" cy="387350"/>
              </a:xfrm>
              <a:solidFill>
                <a:schemeClr val="accent5"/>
              </a:solidFill>
            </p:grpSpPr>
            <p:sp>
              <p:nvSpPr>
                <p:cNvPr id="157" name="Freeform 1087">
                  <a:extLst>
                    <a:ext uri="{FF2B5EF4-FFF2-40B4-BE49-F238E27FC236}">
                      <a16:creationId xmlns:a16="http://schemas.microsoft.com/office/drawing/2014/main" id="{5B1529A7-4F1F-3338-6F96-256048AA6C1D}"/>
                    </a:ext>
                  </a:extLst>
                </p:cNvPr>
                <p:cNvSpPr>
                  <a:spLocks/>
                </p:cNvSpPr>
                <p:nvPr/>
              </p:nvSpPr>
              <p:spPr bwMode="auto">
                <a:xfrm>
                  <a:off x="7405688" y="4572000"/>
                  <a:ext cx="7938" cy="44450"/>
                </a:xfrm>
                <a:custGeom>
                  <a:avLst/>
                  <a:gdLst>
                    <a:gd name="T0" fmla="*/ 20 w 40"/>
                    <a:gd name="T1" fmla="*/ 225 h 225"/>
                    <a:gd name="T2" fmla="*/ 34 w 40"/>
                    <a:gd name="T3" fmla="*/ 219 h 225"/>
                    <a:gd name="T4" fmla="*/ 40 w 40"/>
                    <a:gd name="T5" fmla="*/ 205 h 225"/>
                    <a:gd name="T6" fmla="*/ 40 w 40"/>
                    <a:gd name="T7" fmla="*/ 20 h 225"/>
                    <a:gd name="T8" fmla="*/ 20 w 40"/>
                    <a:gd name="T9" fmla="*/ 0 h 225"/>
                    <a:gd name="T10" fmla="*/ 0 w 40"/>
                    <a:gd name="T11" fmla="*/ 20 h 225"/>
                    <a:gd name="T12" fmla="*/ 0 w 40"/>
                    <a:gd name="T13" fmla="*/ 205 h 225"/>
                    <a:gd name="T14" fmla="*/ 6 w 40"/>
                    <a:gd name="T15" fmla="*/ 219 h 225"/>
                    <a:gd name="T16" fmla="*/ 20 w 40"/>
                    <a:gd name="T17" fmla="*/ 225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225">
                      <a:moveTo>
                        <a:pt x="20" y="225"/>
                      </a:moveTo>
                      <a:cubicBezTo>
                        <a:pt x="25" y="225"/>
                        <a:pt x="31" y="223"/>
                        <a:pt x="34" y="219"/>
                      </a:cubicBezTo>
                      <a:cubicBezTo>
                        <a:pt x="38" y="216"/>
                        <a:pt x="40" y="210"/>
                        <a:pt x="40" y="205"/>
                      </a:cubicBezTo>
                      <a:cubicBezTo>
                        <a:pt x="40" y="20"/>
                        <a:pt x="40" y="20"/>
                        <a:pt x="40" y="20"/>
                      </a:cubicBezTo>
                      <a:cubicBezTo>
                        <a:pt x="40" y="9"/>
                        <a:pt x="31" y="0"/>
                        <a:pt x="20" y="0"/>
                      </a:cubicBezTo>
                      <a:cubicBezTo>
                        <a:pt x="9" y="0"/>
                        <a:pt x="0" y="9"/>
                        <a:pt x="0" y="20"/>
                      </a:cubicBezTo>
                      <a:cubicBezTo>
                        <a:pt x="0" y="205"/>
                        <a:pt x="0" y="205"/>
                        <a:pt x="0" y="205"/>
                      </a:cubicBezTo>
                      <a:cubicBezTo>
                        <a:pt x="0" y="210"/>
                        <a:pt x="2" y="216"/>
                        <a:pt x="6" y="219"/>
                      </a:cubicBezTo>
                      <a:cubicBezTo>
                        <a:pt x="9" y="223"/>
                        <a:pt x="15" y="225"/>
                        <a:pt x="20" y="2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1088">
                  <a:extLst>
                    <a:ext uri="{FF2B5EF4-FFF2-40B4-BE49-F238E27FC236}">
                      <a16:creationId xmlns:a16="http://schemas.microsoft.com/office/drawing/2014/main" id="{B93F5047-0473-3D2B-CC14-12A2E16D14B4}"/>
                    </a:ext>
                  </a:extLst>
                </p:cNvPr>
                <p:cNvSpPr>
                  <a:spLocks/>
                </p:cNvSpPr>
                <p:nvPr/>
              </p:nvSpPr>
              <p:spPr bwMode="auto">
                <a:xfrm>
                  <a:off x="7473950" y="4595813"/>
                  <a:ext cx="26988" cy="39688"/>
                </a:xfrm>
                <a:custGeom>
                  <a:avLst/>
                  <a:gdLst>
                    <a:gd name="T0" fmla="*/ 13 w 137"/>
                    <a:gd name="T1" fmla="*/ 199 h 205"/>
                    <a:gd name="T2" fmla="*/ 41 w 137"/>
                    <a:gd name="T3" fmla="*/ 192 h 205"/>
                    <a:gd name="T4" fmla="*/ 133 w 137"/>
                    <a:gd name="T5" fmla="*/ 31 h 205"/>
                    <a:gd name="T6" fmla="*/ 136 w 137"/>
                    <a:gd name="T7" fmla="*/ 16 h 205"/>
                    <a:gd name="T8" fmla="*/ 126 w 137"/>
                    <a:gd name="T9" fmla="*/ 3 h 205"/>
                    <a:gd name="T10" fmla="*/ 111 w 137"/>
                    <a:gd name="T11" fmla="*/ 1 h 205"/>
                    <a:gd name="T12" fmla="*/ 98 w 137"/>
                    <a:gd name="T13" fmla="*/ 11 h 205"/>
                    <a:gd name="T14" fmla="*/ 6 w 137"/>
                    <a:gd name="T15" fmla="*/ 171 h 205"/>
                    <a:gd name="T16" fmla="*/ 13 w 137"/>
                    <a:gd name="T17" fmla="*/ 199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7" h="205">
                      <a:moveTo>
                        <a:pt x="13" y="199"/>
                      </a:moveTo>
                      <a:cubicBezTo>
                        <a:pt x="23" y="205"/>
                        <a:pt x="35" y="201"/>
                        <a:pt x="41" y="192"/>
                      </a:cubicBezTo>
                      <a:cubicBezTo>
                        <a:pt x="133" y="31"/>
                        <a:pt x="133" y="31"/>
                        <a:pt x="133" y="31"/>
                      </a:cubicBezTo>
                      <a:cubicBezTo>
                        <a:pt x="136" y="27"/>
                        <a:pt x="137" y="21"/>
                        <a:pt x="136" y="16"/>
                      </a:cubicBezTo>
                      <a:cubicBezTo>
                        <a:pt x="134" y="11"/>
                        <a:pt x="131" y="6"/>
                        <a:pt x="126" y="3"/>
                      </a:cubicBezTo>
                      <a:cubicBezTo>
                        <a:pt x="121" y="1"/>
                        <a:pt x="116" y="0"/>
                        <a:pt x="111" y="1"/>
                      </a:cubicBezTo>
                      <a:cubicBezTo>
                        <a:pt x="105" y="3"/>
                        <a:pt x="101" y="6"/>
                        <a:pt x="98" y="11"/>
                      </a:cubicBezTo>
                      <a:cubicBezTo>
                        <a:pt x="6" y="171"/>
                        <a:pt x="6" y="171"/>
                        <a:pt x="6" y="171"/>
                      </a:cubicBezTo>
                      <a:cubicBezTo>
                        <a:pt x="0" y="181"/>
                        <a:pt x="3" y="194"/>
                        <a:pt x="13" y="1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1089">
                  <a:extLst>
                    <a:ext uri="{FF2B5EF4-FFF2-40B4-BE49-F238E27FC236}">
                      <a16:creationId xmlns:a16="http://schemas.microsoft.com/office/drawing/2014/main" id="{75D038EE-E800-9B3D-D047-F1119C9F8E20}"/>
                    </a:ext>
                  </a:extLst>
                </p:cNvPr>
                <p:cNvSpPr>
                  <a:spLocks/>
                </p:cNvSpPr>
                <p:nvPr/>
              </p:nvSpPr>
              <p:spPr bwMode="auto">
                <a:xfrm>
                  <a:off x="7524750" y="4659313"/>
                  <a:ext cx="39688" cy="25400"/>
                </a:xfrm>
                <a:custGeom>
                  <a:avLst/>
                  <a:gdLst>
                    <a:gd name="T0" fmla="*/ 22 w 204"/>
                    <a:gd name="T1" fmla="*/ 134 h 134"/>
                    <a:gd name="T2" fmla="*/ 32 w 204"/>
                    <a:gd name="T3" fmla="*/ 131 h 134"/>
                    <a:gd name="T4" fmla="*/ 193 w 204"/>
                    <a:gd name="T5" fmla="*/ 38 h 134"/>
                    <a:gd name="T6" fmla="*/ 193 w 204"/>
                    <a:gd name="T7" fmla="*/ 38 h 134"/>
                    <a:gd name="T8" fmla="*/ 202 w 204"/>
                    <a:gd name="T9" fmla="*/ 26 h 134"/>
                    <a:gd name="T10" fmla="*/ 200 w 204"/>
                    <a:gd name="T11" fmla="*/ 11 h 134"/>
                    <a:gd name="T12" fmla="*/ 188 w 204"/>
                    <a:gd name="T13" fmla="*/ 1 h 134"/>
                    <a:gd name="T14" fmla="*/ 172 w 204"/>
                    <a:gd name="T15" fmla="*/ 3 h 134"/>
                    <a:gd name="T16" fmla="*/ 12 w 204"/>
                    <a:gd name="T17" fmla="*/ 96 h 134"/>
                    <a:gd name="T18" fmla="*/ 12 w 204"/>
                    <a:gd name="T19" fmla="*/ 96 h 134"/>
                    <a:gd name="T20" fmla="*/ 2 w 204"/>
                    <a:gd name="T21" fmla="*/ 119 h 134"/>
                    <a:gd name="T22" fmla="*/ 22 w 204"/>
                    <a:gd name="T23"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4" h="134">
                      <a:moveTo>
                        <a:pt x="22" y="134"/>
                      </a:moveTo>
                      <a:cubicBezTo>
                        <a:pt x="26" y="134"/>
                        <a:pt x="29" y="133"/>
                        <a:pt x="32" y="131"/>
                      </a:cubicBezTo>
                      <a:cubicBezTo>
                        <a:pt x="193" y="38"/>
                        <a:pt x="193" y="38"/>
                        <a:pt x="193" y="38"/>
                      </a:cubicBezTo>
                      <a:cubicBezTo>
                        <a:pt x="193" y="38"/>
                        <a:pt x="193" y="38"/>
                        <a:pt x="193" y="38"/>
                      </a:cubicBezTo>
                      <a:cubicBezTo>
                        <a:pt x="197" y="36"/>
                        <a:pt x="201" y="31"/>
                        <a:pt x="202" y="26"/>
                      </a:cubicBezTo>
                      <a:cubicBezTo>
                        <a:pt x="204" y="21"/>
                        <a:pt x="203" y="15"/>
                        <a:pt x="200" y="11"/>
                      </a:cubicBezTo>
                      <a:cubicBezTo>
                        <a:pt x="198" y="6"/>
                        <a:pt x="193" y="2"/>
                        <a:pt x="188" y="1"/>
                      </a:cubicBezTo>
                      <a:cubicBezTo>
                        <a:pt x="183" y="0"/>
                        <a:pt x="177" y="0"/>
                        <a:pt x="172" y="3"/>
                      </a:cubicBezTo>
                      <a:cubicBezTo>
                        <a:pt x="12" y="96"/>
                        <a:pt x="12" y="96"/>
                        <a:pt x="12" y="96"/>
                      </a:cubicBezTo>
                      <a:cubicBezTo>
                        <a:pt x="12" y="96"/>
                        <a:pt x="12" y="96"/>
                        <a:pt x="12" y="96"/>
                      </a:cubicBezTo>
                      <a:cubicBezTo>
                        <a:pt x="4" y="100"/>
                        <a:pt x="0" y="110"/>
                        <a:pt x="2" y="119"/>
                      </a:cubicBezTo>
                      <a:cubicBezTo>
                        <a:pt x="5" y="128"/>
                        <a:pt x="13" y="134"/>
                        <a:pt x="22" y="1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1090">
                  <a:extLst>
                    <a:ext uri="{FF2B5EF4-FFF2-40B4-BE49-F238E27FC236}">
                      <a16:creationId xmlns:a16="http://schemas.microsoft.com/office/drawing/2014/main" id="{751214BD-EE63-F09A-73CE-3A8B029486EF}"/>
                    </a:ext>
                  </a:extLst>
                </p:cNvPr>
                <p:cNvSpPr>
                  <a:spLocks/>
                </p:cNvSpPr>
                <p:nvPr/>
              </p:nvSpPr>
              <p:spPr bwMode="auto">
                <a:xfrm>
                  <a:off x="7543800" y="4745038"/>
                  <a:ext cx="44450" cy="9525"/>
                </a:xfrm>
                <a:custGeom>
                  <a:avLst/>
                  <a:gdLst>
                    <a:gd name="T0" fmla="*/ 206 w 226"/>
                    <a:gd name="T1" fmla="*/ 0 h 41"/>
                    <a:gd name="T2" fmla="*/ 21 w 226"/>
                    <a:gd name="T3" fmla="*/ 0 h 41"/>
                    <a:gd name="T4" fmla="*/ 0 w 226"/>
                    <a:gd name="T5" fmla="*/ 21 h 41"/>
                    <a:gd name="T6" fmla="*/ 21 w 226"/>
                    <a:gd name="T7" fmla="*/ 41 h 41"/>
                    <a:gd name="T8" fmla="*/ 206 w 226"/>
                    <a:gd name="T9" fmla="*/ 41 h 41"/>
                    <a:gd name="T10" fmla="*/ 226 w 226"/>
                    <a:gd name="T11" fmla="*/ 21 h 41"/>
                    <a:gd name="T12" fmla="*/ 206 w 226"/>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226" h="41">
                      <a:moveTo>
                        <a:pt x="206" y="0"/>
                      </a:moveTo>
                      <a:cubicBezTo>
                        <a:pt x="21" y="0"/>
                        <a:pt x="21" y="0"/>
                        <a:pt x="21" y="0"/>
                      </a:cubicBezTo>
                      <a:cubicBezTo>
                        <a:pt x="9" y="0"/>
                        <a:pt x="0" y="9"/>
                        <a:pt x="0" y="21"/>
                      </a:cubicBezTo>
                      <a:cubicBezTo>
                        <a:pt x="0" y="32"/>
                        <a:pt x="9" y="41"/>
                        <a:pt x="21" y="41"/>
                      </a:cubicBezTo>
                      <a:cubicBezTo>
                        <a:pt x="206" y="41"/>
                        <a:pt x="206" y="41"/>
                        <a:pt x="206" y="41"/>
                      </a:cubicBezTo>
                      <a:cubicBezTo>
                        <a:pt x="217" y="41"/>
                        <a:pt x="226" y="32"/>
                        <a:pt x="226" y="21"/>
                      </a:cubicBezTo>
                      <a:cubicBezTo>
                        <a:pt x="226" y="9"/>
                        <a:pt x="217" y="0"/>
                        <a:pt x="20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1091">
                  <a:extLst>
                    <a:ext uri="{FF2B5EF4-FFF2-40B4-BE49-F238E27FC236}">
                      <a16:creationId xmlns:a16="http://schemas.microsoft.com/office/drawing/2014/main" id="{1F9840B8-615D-9935-DEFF-B48085279BCD}"/>
                    </a:ext>
                  </a:extLst>
                </p:cNvPr>
                <p:cNvSpPr>
                  <a:spLocks/>
                </p:cNvSpPr>
                <p:nvPr/>
              </p:nvSpPr>
              <p:spPr bwMode="auto">
                <a:xfrm>
                  <a:off x="7524750" y="4813300"/>
                  <a:ext cx="39688" cy="26988"/>
                </a:xfrm>
                <a:custGeom>
                  <a:avLst/>
                  <a:gdLst>
                    <a:gd name="T0" fmla="*/ 192 w 203"/>
                    <a:gd name="T1" fmla="*/ 96 h 135"/>
                    <a:gd name="T2" fmla="*/ 31 w 203"/>
                    <a:gd name="T3" fmla="*/ 3 h 135"/>
                    <a:gd name="T4" fmla="*/ 16 w 203"/>
                    <a:gd name="T5" fmla="*/ 1 h 135"/>
                    <a:gd name="T6" fmla="*/ 3 w 203"/>
                    <a:gd name="T7" fmla="*/ 11 h 135"/>
                    <a:gd name="T8" fmla="*/ 1 w 203"/>
                    <a:gd name="T9" fmla="*/ 26 h 135"/>
                    <a:gd name="T10" fmla="*/ 11 w 203"/>
                    <a:gd name="T11" fmla="*/ 39 h 135"/>
                    <a:gd name="T12" fmla="*/ 171 w 203"/>
                    <a:gd name="T13" fmla="*/ 131 h 135"/>
                    <a:gd name="T14" fmla="*/ 187 w 203"/>
                    <a:gd name="T15" fmla="*/ 133 h 135"/>
                    <a:gd name="T16" fmla="*/ 199 w 203"/>
                    <a:gd name="T17" fmla="*/ 124 h 135"/>
                    <a:gd name="T18" fmla="*/ 201 w 203"/>
                    <a:gd name="T19" fmla="*/ 108 h 135"/>
                    <a:gd name="T20" fmla="*/ 192 w 203"/>
                    <a:gd name="T21" fmla="*/ 9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3" h="135">
                      <a:moveTo>
                        <a:pt x="192" y="96"/>
                      </a:moveTo>
                      <a:cubicBezTo>
                        <a:pt x="31" y="3"/>
                        <a:pt x="31" y="3"/>
                        <a:pt x="31" y="3"/>
                      </a:cubicBezTo>
                      <a:cubicBezTo>
                        <a:pt x="27" y="1"/>
                        <a:pt x="21" y="0"/>
                        <a:pt x="16" y="1"/>
                      </a:cubicBezTo>
                      <a:cubicBezTo>
                        <a:pt x="11" y="3"/>
                        <a:pt x="6" y="6"/>
                        <a:pt x="3" y="11"/>
                      </a:cubicBezTo>
                      <a:cubicBezTo>
                        <a:pt x="1" y="15"/>
                        <a:pt x="0" y="21"/>
                        <a:pt x="1" y="26"/>
                      </a:cubicBezTo>
                      <a:cubicBezTo>
                        <a:pt x="3" y="32"/>
                        <a:pt x="6" y="36"/>
                        <a:pt x="11" y="39"/>
                      </a:cubicBezTo>
                      <a:cubicBezTo>
                        <a:pt x="171" y="131"/>
                        <a:pt x="171" y="131"/>
                        <a:pt x="171" y="131"/>
                      </a:cubicBezTo>
                      <a:cubicBezTo>
                        <a:pt x="176" y="134"/>
                        <a:pt x="182" y="135"/>
                        <a:pt x="187" y="133"/>
                      </a:cubicBezTo>
                      <a:cubicBezTo>
                        <a:pt x="192" y="132"/>
                        <a:pt x="197" y="129"/>
                        <a:pt x="199" y="124"/>
                      </a:cubicBezTo>
                      <a:cubicBezTo>
                        <a:pt x="202" y="119"/>
                        <a:pt x="203" y="114"/>
                        <a:pt x="201" y="108"/>
                      </a:cubicBezTo>
                      <a:cubicBezTo>
                        <a:pt x="200" y="103"/>
                        <a:pt x="196" y="99"/>
                        <a:pt x="192"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1092">
                  <a:extLst>
                    <a:ext uri="{FF2B5EF4-FFF2-40B4-BE49-F238E27FC236}">
                      <a16:creationId xmlns:a16="http://schemas.microsoft.com/office/drawing/2014/main" id="{B7A8BD83-CB87-2917-CD39-5AF9922408C1}"/>
                    </a:ext>
                  </a:extLst>
                </p:cNvPr>
                <p:cNvSpPr>
                  <a:spLocks/>
                </p:cNvSpPr>
                <p:nvPr/>
              </p:nvSpPr>
              <p:spPr bwMode="auto">
                <a:xfrm>
                  <a:off x="7318375" y="4595813"/>
                  <a:ext cx="28575" cy="39688"/>
                </a:xfrm>
                <a:custGeom>
                  <a:avLst/>
                  <a:gdLst>
                    <a:gd name="T0" fmla="*/ 96 w 137"/>
                    <a:gd name="T1" fmla="*/ 192 h 205"/>
                    <a:gd name="T2" fmla="*/ 124 w 137"/>
                    <a:gd name="T3" fmla="*/ 199 h 205"/>
                    <a:gd name="T4" fmla="*/ 131 w 137"/>
                    <a:gd name="T5" fmla="*/ 171 h 205"/>
                    <a:gd name="T6" fmla="*/ 39 w 137"/>
                    <a:gd name="T7" fmla="*/ 11 h 205"/>
                    <a:gd name="T8" fmla="*/ 26 w 137"/>
                    <a:gd name="T9" fmla="*/ 1 h 205"/>
                    <a:gd name="T10" fmla="*/ 11 w 137"/>
                    <a:gd name="T11" fmla="*/ 3 h 205"/>
                    <a:gd name="T12" fmla="*/ 1 w 137"/>
                    <a:gd name="T13" fmla="*/ 16 h 205"/>
                    <a:gd name="T14" fmla="*/ 4 w 137"/>
                    <a:gd name="T15" fmla="*/ 31 h 205"/>
                    <a:gd name="T16" fmla="*/ 96 w 137"/>
                    <a:gd name="T17" fmla="*/ 192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7" h="205">
                      <a:moveTo>
                        <a:pt x="96" y="192"/>
                      </a:moveTo>
                      <a:cubicBezTo>
                        <a:pt x="102" y="201"/>
                        <a:pt x="114" y="205"/>
                        <a:pt x="124" y="199"/>
                      </a:cubicBezTo>
                      <a:cubicBezTo>
                        <a:pt x="134" y="193"/>
                        <a:pt x="137" y="181"/>
                        <a:pt x="131" y="171"/>
                      </a:cubicBezTo>
                      <a:cubicBezTo>
                        <a:pt x="39" y="11"/>
                        <a:pt x="39" y="11"/>
                        <a:pt x="39" y="11"/>
                      </a:cubicBezTo>
                      <a:cubicBezTo>
                        <a:pt x="36" y="6"/>
                        <a:pt x="32" y="3"/>
                        <a:pt x="26" y="1"/>
                      </a:cubicBezTo>
                      <a:cubicBezTo>
                        <a:pt x="21" y="0"/>
                        <a:pt x="16" y="1"/>
                        <a:pt x="11" y="3"/>
                      </a:cubicBezTo>
                      <a:cubicBezTo>
                        <a:pt x="6" y="6"/>
                        <a:pt x="3" y="11"/>
                        <a:pt x="1" y="16"/>
                      </a:cubicBezTo>
                      <a:cubicBezTo>
                        <a:pt x="0" y="21"/>
                        <a:pt x="1" y="27"/>
                        <a:pt x="4" y="31"/>
                      </a:cubicBezTo>
                      <a:lnTo>
                        <a:pt x="96" y="1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1093">
                  <a:extLst>
                    <a:ext uri="{FF2B5EF4-FFF2-40B4-BE49-F238E27FC236}">
                      <a16:creationId xmlns:a16="http://schemas.microsoft.com/office/drawing/2014/main" id="{D57E3AAA-5B6B-0E47-5D9E-BBEE394CB9AE}"/>
                    </a:ext>
                  </a:extLst>
                </p:cNvPr>
                <p:cNvSpPr>
                  <a:spLocks/>
                </p:cNvSpPr>
                <p:nvPr/>
              </p:nvSpPr>
              <p:spPr bwMode="auto">
                <a:xfrm>
                  <a:off x="7254875" y="4657725"/>
                  <a:ext cx="41275" cy="28575"/>
                </a:xfrm>
                <a:custGeom>
                  <a:avLst/>
                  <a:gdLst>
                    <a:gd name="T0" fmla="*/ 194 w 205"/>
                    <a:gd name="T1" fmla="*/ 98 h 137"/>
                    <a:gd name="T2" fmla="*/ 34 w 205"/>
                    <a:gd name="T3" fmla="*/ 5 h 137"/>
                    <a:gd name="T4" fmla="*/ 34 w 205"/>
                    <a:gd name="T5" fmla="*/ 5 h 137"/>
                    <a:gd name="T6" fmla="*/ 6 w 205"/>
                    <a:gd name="T7" fmla="*/ 13 h 137"/>
                    <a:gd name="T8" fmla="*/ 13 w 205"/>
                    <a:gd name="T9" fmla="*/ 40 h 137"/>
                    <a:gd name="T10" fmla="*/ 174 w 205"/>
                    <a:gd name="T11" fmla="*/ 133 h 137"/>
                    <a:gd name="T12" fmla="*/ 174 w 205"/>
                    <a:gd name="T13" fmla="*/ 133 h 137"/>
                    <a:gd name="T14" fmla="*/ 189 w 205"/>
                    <a:gd name="T15" fmla="*/ 135 h 137"/>
                    <a:gd name="T16" fmla="*/ 202 w 205"/>
                    <a:gd name="T17" fmla="*/ 126 h 137"/>
                    <a:gd name="T18" fmla="*/ 204 w 205"/>
                    <a:gd name="T19" fmla="*/ 110 h 137"/>
                    <a:gd name="T20" fmla="*/ 194 w 205"/>
                    <a:gd name="T21" fmla="*/ 98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5" h="137">
                      <a:moveTo>
                        <a:pt x="194" y="98"/>
                      </a:moveTo>
                      <a:cubicBezTo>
                        <a:pt x="34" y="5"/>
                        <a:pt x="34" y="5"/>
                        <a:pt x="34" y="5"/>
                      </a:cubicBezTo>
                      <a:cubicBezTo>
                        <a:pt x="34" y="5"/>
                        <a:pt x="34" y="5"/>
                        <a:pt x="34" y="5"/>
                      </a:cubicBezTo>
                      <a:cubicBezTo>
                        <a:pt x="24" y="0"/>
                        <a:pt x="12" y="3"/>
                        <a:pt x="6" y="13"/>
                      </a:cubicBezTo>
                      <a:cubicBezTo>
                        <a:pt x="0" y="22"/>
                        <a:pt x="4" y="35"/>
                        <a:pt x="13" y="40"/>
                      </a:cubicBezTo>
                      <a:cubicBezTo>
                        <a:pt x="174" y="133"/>
                        <a:pt x="174" y="133"/>
                        <a:pt x="174" y="133"/>
                      </a:cubicBezTo>
                      <a:cubicBezTo>
                        <a:pt x="174" y="133"/>
                        <a:pt x="174" y="133"/>
                        <a:pt x="174" y="133"/>
                      </a:cubicBezTo>
                      <a:cubicBezTo>
                        <a:pt x="178" y="136"/>
                        <a:pt x="184" y="137"/>
                        <a:pt x="189" y="135"/>
                      </a:cubicBezTo>
                      <a:cubicBezTo>
                        <a:pt x="194" y="134"/>
                        <a:pt x="199" y="130"/>
                        <a:pt x="202" y="126"/>
                      </a:cubicBezTo>
                      <a:cubicBezTo>
                        <a:pt x="204" y="121"/>
                        <a:pt x="205" y="115"/>
                        <a:pt x="204" y="110"/>
                      </a:cubicBezTo>
                      <a:cubicBezTo>
                        <a:pt x="202" y="105"/>
                        <a:pt x="199" y="100"/>
                        <a:pt x="194" y="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1094">
                  <a:extLst>
                    <a:ext uri="{FF2B5EF4-FFF2-40B4-BE49-F238E27FC236}">
                      <a16:creationId xmlns:a16="http://schemas.microsoft.com/office/drawing/2014/main" id="{6AAB3886-E871-0063-B214-B597998F8ECC}"/>
                    </a:ext>
                  </a:extLst>
                </p:cNvPr>
                <p:cNvSpPr>
                  <a:spLocks/>
                </p:cNvSpPr>
                <p:nvPr/>
              </p:nvSpPr>
              <p:spPr bwMode="auto">
                <a:xfrm>
                  <a:off x="7232650" y="4745038"/>
                  <a:ext cx="44450" cy="9525"/>
                </a:xfrm>
                <a:custGeom>
                  <a:avLst/>
                  <a:gdLst>
                    <a:gd name="T0" fmla="*/ 226 w 226"/>
                    <a:gd name="T1" fmla="*/ 21 h 41"/>
                    <a:gd name="T2" fmla="*/ 220 w 226"/>
                    <a:gd name="T3" fmla="*/ 6 h 41"/>
                    <a:gd name="T4" fmla="*/ 205 w 226"/>
                    <a:gd name="T5" fmla="*/ 0 h 41"/>
                    <a:gd name="T6" fmla="*/ 20 w 226"/>
                    <a:gd name="T7" fmla="*/ 0 h 41"/>
                    <a:gd name="T8" fmla="*/ 0 w 226"/>
                    <a:gd name="T9" fmla="*/ 21 h 41"/>
                    <a:gd name="T10" fmla="*/ 20 w 226"/>
                    <a:gd name="T11" fmla="*/ 41 h 41"/>
                    <a:gd name="T12" fmla="*/ 205 w 226"/>
                    <a:gd name="T13" fmla="*/ 41 h 41"/>
                    <a:gd name="T14" fmla="*/ 220 w 226"/>
                    <a:gd name="T15" fmla="*/ 35 h 41"/>
                    <a:gd name="T16" fmla="*/ 226 w 226"/>
                    <a:gd name="T1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6" h="41">
                      <a:moveTo>
                        <a:pt x="226" y="21"/>
                      </a:moveTo>
                      <a:cubicBezTo>
                        <a:pt x="226" y="15"/>
                        <a:pt x="224" y="10"/>
                        <a:pt x="220" y="6"/>
                      </a:cubicBezTo>
                      <a:cubicBezTo>
                        <a:pt x="216" y="2"/>
                        <a:pt x="211" y="0"/>
                        <a:pt x="205" y="0"/>
                      </a:cubicBezTo>
                      <a:cubicBezTo>
                        <a:pt x="20" y="0"/>
                        <a:pt x="20" y="0"/>
                        <a:pt x="20" y="0"/>
                      </a:cubicBezTo>
                      <a:cubicBezTo>
                        <a:pt x="9" y="0"/>
                        <a:pt x="0" y="9"/>
                        <a:pt x="0" y="21"/>
                      </a:cubicBezTo>
                      <a:cubicBezTo>
                        <a:pt x="0" y="32"/>
                        <a:pt x="9" y="41"/>
                        <a:pt x="20" y="41"/>
                      </a:cubicBezTo>
                      <a:cubicBezTo>
                        <a:pt x="205" y="41"/>
                        <a:pt x="205" y="41"/>
                        <a:pt x="205" y="41"/>
                      </a:cubicBezTo>
                      <a:cubicBezTo>
                        <a:pt x="211" y="41"/>
                        <a:pt x="216" y="39"/>
                        <a:pt x="220" y="35"/>
                      </a:cubicBezTo>
                      <a:cubicBezTo>
                        <a:pt x="224" y="31"/>
                        <a:pt x="226" y="26"/>
                        <a:pt x="226"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1095">
                  <a:extLst>
                    <a:ext uri="{FF2B5EF4-FFF2-40B4-BE49-F238E27FC236}">
                      <a16:creationId xmlns:a16="http://schemas.microsoft.com/office/drawing/2014/main" id="{AD028939-D433-FF7C-451C-50EC5AF268E2}"/>
                    </a:ext>
                  </a:extLst>
                </p:cNvPr>
                <p:cNvSpPr>
                  <a:spLocks/>
                </p:cNvSpPr>
                <p:nvPr/>
              </p:nvSpPr>
              <p:spPr bwMode="auto">
                <a:xfrm>
                  <a:off x="7254875" y="4813300"/>
                  <a:ext cx="41275" cy="26988"/>
                </a:xfrm>
                <a:custGeom>
                  <a:avLst/>
                  <a:gdLst>
                    <a:gd name="T0" fmla="*/ 172 w 205"/>
                    <a:gd name="T1" fmla="*/ 5 h 137"/>
                    <a:gd name="T2" fmla="*/ 11 w 205"/>
                    <a:gd name="T3" fmla="*/ 98 h 137"/>
                    <a:gd name="T4" fmla="*/ 2 w 205"/>
                    <a:gd name="T5" fmla="*/ 110 h 137"/>
                    <a:gd name="T6" fmla="*/ 4 w 205"/>
                    <a:gd name="T7" fmla="*/ 126 h 137"/>
                    <a:gd name="T8" fmla="*/ 16 w 205"/>
                    <a:gd name="T9" fmla="*/ 135 h 137"/>
                    <a:gd name="T10" fmla="*/ 32 w 205"/>
                    <a:gd name="T11" fmla="*/ 133 h 137"/>
                    <a:gd name="T12" fmla="*/ 192 w 205"/>
                    <a:gd name="T13" fmla="*/ 41 h 137"/>
                    <a:gd name="T14" fmla="*/ 199 w 205"/>
                    <a:gd name="T15" fmla="*/ 13 h 137"/>
                    <a:gd name="T16" fmla="*/ 172 w 205"/>
                    <a:gd name="T17" fmla="*/ 5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5" h="137">
                      <a:moveTo>
                        <a:pt x="172" y="5"/>
                      </a:moveTo>
                      <a:cubicBezTo>
                        <a:pt x="11" y="98"/>
                        <a:pt x="11" y="98"/>
                        <a:pt x="11" y="98"/>
                      </a:cubicBezTo>
                      <a:cubicBezTo>
                        <a:pt x="7" y="101"/>
                        <a:pt x="3" y="105"/>
                        <a:pt x="2" y="110"/>
                      </a:cubicBezTo>
                      <a:cubicBezTo>
                        <a:pt x="0" y="116"/>
                        <a:pt x="1" y="121"/>
                        <a:pt x="4" y="126"/>
                      </a:cubicBezTo>
                      <a:cubicBezTo>
                        <a:pt x="6" y="131"/>
                        <a:pt x="11" y="134"/>
                        <a:pt x="16" y="135"/>
                      </a:cubicBezTo>
                      <a:cubicBezTo>
                        <a:pt x="21" y="137"/>
                        <a:pt x="27" y="136"/>
                        <a:pt x="32" y="133"/>
                      </a:cubicBezTo>
                      <a:cubicBezTo>
                        <a:pt x="192" y="41"/>
                        <a:pt x="192" y="41"/>
                        <a:pt x="192" y="41"/>
                      </a:cubicBezTo>
                      <a:cubicBezTo>
                        <a:pt x="202" y="35"/>
                        <a:pt x="205" y="23"/>
                        <a:pt x="199" y="13"/>
                      </a:cubicBezTo>
                      <a:cubicBezTo>
                        <a:pt x="194" y="3"/>
                        <a:pt x="181" y="0"/>
                        <a:pt x="172"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1096">
                  <a:extLst>
                    <a:ext uri="{FF2B5EF4-FFF2-40B4-BE49-F238E27FC236}">
                      <a16:creationId xmlns:a16="http://schemas.microsoft.com/office/drawing/2014/main" id="{C498EB4A-04E2-F2B6-FC49-DF7427CA5129}"/>
                    </a:ext>
                  </a:extLst>
                </p:cNvPr>
                <p:cNvSpPr>
                  <a:spLocks/>
                </p:cNvSpPr>
                <p:nvPr/>
              </p:nvSpPr>
              <p:spPr bwMode="auto">
                <a:xfrm>
                  <a:off x="7319963" y="4600575"/>
                  <a:ext cx="22225" cy="34925"/>
                </a:xfrm>
                <a:custGeom>
                  <a:avLst/>
                  <a:gdLst>
                    <a:gd name="T0" fmla="*/ 94 w 117"/>
                    <a:gd name="T1" fmla="*/ 166 h 178"/>
                    <a:gd name="T2" fmla="*/ 117 w 117"/>
                    <a:gd name="T3" fmla="*/ 175 h 178"/>
                    <a:gd name="T4" fmla="*/ 112 w 117"/>
                    <a:gd name="T5" fmla="*/ 176 h 178"/>
                    <a:gd name="T6" fmla="*/ 94 w 117"/>
                    <a:gd name="T7" fmla="*/ 166 h 178"/>
                    <a:gd name="T8" fmla="*/ 2 w 117"/>
                    <a:gd name="T9" fmla="*/ 5 h 178"/>
                    <a:gd name="T10" fmla="*/ 0 w 117"/>
                    <a:gd name="T11" fmla="*/ 0 h 178"/>
                    <a:gd name="T12" fmla="*/ 1 w 117"/>
                    <a:gd name="T13" fmla="*/ 5 h 178"/>
                    <a:gd name="T14" fmla="*/ 94 w 117"/>
                    <a:gd name="T15" fmla="*/ 166 h 1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78">
                      <a:moveTo>
                        <a:pt x="94" y="166"/>
                      </a:moveTo>
                      <a:cubicBezTo>
                        <a:pt x="99" y="174"/>
                        <a:pt x="108" y="178"/>
                        <a:pt x="117" y="175"/>
                      </a:cubicBezTo>
                      <a:cubicBezTo>
                        <a:pt x="115" y="176"/>
                        <a:pt x="114" y="176"/>
                        <a:pt x="112" y="176"/>
                      </a:cubicBezTo>
                      <a:cubicBezTo>
                        <a:pt x="104" y="176"/>
                        <a:pt x="98" y="172"/>
                        <a:pt x="94" y="166"/>
                      </a:cubicBezTo>
                      <a:cubicBezTo>
                        <a:pt x="2" y="5"/>
                        <a:pt x="2" y="5"/>
                        <a:pt x="2" y="5"/>
                      </a:cubicBezTo>
                      <a:cubicBezTo>
                        <a:pt x="1" y="4"/>
                        <a:pt x="0" y="2"/>
                        <a:pt x="0" y="0"/>
                      </a:cubicBezTo>
                      <a:cubicBezTo>
                        <a:pt x="0" y="2"/>
                        <a:pt x="1" y="4"/>
                        <a:pt x="1" y="5"/>
                      </a:cubicBezTo>
                      <a:lnTo>
                        <a:pt x="94" y="1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1097">
                  <a:extLst>
                    <a:ext uri="{FF2B5EF4-FFF2-40B4-BE49-F238E27FC236}">
                      <a16:creationId xmlns:a16="http://schemas.microsoft.com/office/drawing/2014/main" id="{7F23CC46-BE66-CE30-2AF6-C84078AD78F4}"/>
                    </a:ext>
                  </a:extLst>
                </p:cNvPr>
                <p:cNvSpPr>
                  <a:spLocks/>
                </p:cNvSpPr>
                <p:nvPr/>
              </p:nvSpPr>
              <p:spPr bwMode="auto">
                <a:xfrm>
                  <a:off x="7407275" y="4572000"/>
                  <a:ext cx="6350" cy="44450"/>
                </a:xfrm>
                <a:custGeom>
                  <a:avLst/>
                  <a:gdLst>
                    <a:gd name="T0" fmla="*/ 14 w 34"/>
                    <a:gd name="T1" fmla="*/ 2 h 226"/>
                    <a:gd name="T2" fmla="*/ 28 w 34"/>
                    <a:gd name="T3" fmla="*/ 8 h 226"/>
                    <a:gd name="T4" fmla="*/ 34 w 34"/>
                    <a:gd name="T5" fmla="*/ 22 h 226"/>
                    <a:gd name="T6" fmla="*/ 34 w 34"/>
                    <a:gd name="T7" fmla="*/ 207 h 226"/>
                    <a:gd name="T8" fmla="*/ 22 w 34"/>
                    <a:gd name="T9" fmla="*/ 226 h 226"/>
                    <a:gd name="T10" fmla="*/ 34 w 34"/>
                    <a:gd name="T11" fmla="*/ 207 h 226"/>
                    <a:gd name="T12" fmla="*/ 34 w 34"/>
                    <a:gd name="T13" fmla="*/ 22 h 226"/>
                    <a:gd name="T14" fmla="*/ 22 w 34"/>
                    <a:gd name="T15" fmla="*/ 3 h 226"/>
                    <a:gd name="T16" fmla="*/ 0 w 34"/>
                    <a:gd name="T17" fmla="*/ 8 h 226"/>
                    <a:gd name="T18" fmla="*/ 14 w 34"/>
                    <a:gd name="T19" fmla="*/ 2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226">
                      <a:moveTo>
                        <a:pt x="14" y="2"/>
                      </a:moveTo>
                      <a:cubicBezTo>
                        <a:pt x="19" y="2"/>
                        <a:pt x="25" y="4"/>
                        <a:pt x="28" y="8"/>
                      </a:cubicBezTo>
                      <a:cubicBezTo>
                        <a:pt x="32" y="11"/>
                        <a:pt x="34" y="17"/>
                        <a:pt x="34" y="22"/>
                      </a:cubicBezTo>
                      <a:cubicBezTo>
                        <a:pt x="34" y="207"/>
                        <a:pt x="34" y="207"/>
                        <a:pt x="34" y="207"/>
                      </a:cubicBezTo>
                      <a:cubicBezTo>
                        <a:pt x="34" y="215"/>
                        <a:pt x="29" y="223"/>
                        <a:pt x="22" y="226"/>
                      </a:cubicBezTo>
                      <a:cubicBezTo>
                        <a:pt x="30" y="223"/>
                        <a:pt x="34" y="215"/>
                        <a:pt x="34" y="207"/>
                      </a:cubicBezTo>
                      <a:cubicBezTo>
                        <a:pt x="34" y="22"/>
                        <a:pt x="34" y="22"/>
                        <a:pt x="34" y="22"/>
                      </a:cubicBezTo>
                      <a:cubicBezTo>
                        <a:pt x="34" y="14"/>
                        <a:pt x="29" y="6"/>
                        <a:pt x="22" y="3"/>
                      </a:cubicBezTo>
                      <a:cubicBezTo>
                        <a:pt x="14" y="0"/>
                        <a:pt x="5" y="2"/>
                        <a:pt x="0" y="8"/>
                      </a:cubicBezTo>
                      <a:cubicBezTo>
                        <a:pt x="3" y="4"/>
                        <a:pt x="9" y="2"/>
                        <a:pt x="14"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1098">
                  <a:extLst>
                    <a:ext uri="{FF2B5EF4-FFF2-40B4-BE49-F238E27FC236}">
                      <a16:creationId xmlns:a16="http://schemas.microsoft.com/office/drawing/2014/main" id="{3D821F2A-237D-89E8-5C1E-08510802D864}"/>
                    </a:ext>
                  </a:extLst>
                </p:cNvPr>
                <p:cNvSpPr>
                  <a:spLocks/>
                </p:cNvSpPr>
                <p:nvPr/>
              </p:nvSpPr>
              <p:spPr bwMode="auto">
                <a:xfrm>
                  <a:off x="7480300" y="4595813"/>
                  <a:ext cx="15875" cy="23813"/>
                </a:xfrm>
                <a:custGeom>
                  <a:avLst/>
                  <a:gdLst>
                    <a:gd name="T0" fmla="*/ 63 w 78"/>
                    <a:gd name="T1" fmla="*/ 10 h 120"/>
                    <a:gd name="T2" fmla="*/ 78 w 78"/>
                    <a:gd name="T3" fmla="*/ 0 h 120"/>
                    <a:gd name="T4" fmla="*/ 63 w 78"/>
                    <a:gd name="T5" fmla="*/ 10 h 120"/>
                    <a:gd name="T6" fmla="*/ 0 w 78"/>
                    <a:gd name="T7" fmla="*/ 120 h 120"/>
                    <a:gd name="T8" fmla="*/ 63 w 78"/>
                    <a:gd name="T9" fmla="*/ 10 h 120"/>
                  </a:gdLst>
                  <a:ahLst/>
                  <a:cxnLst>
                    <a:cxn ang="0">
                      <a:pos x="T0" y="T1"/>
                    </a:cxn>
                    <a:cxn ang="0">
                      <a:pos x="T2" y="T3"/>
                    </a:cxn>
                    <a:cxn ang="0">
                      <a:pos x="T4" y="T5"/>
                    </a:cxn>
                    <a:cxn ang="0">
                      <a:pos x="T6" y="T7"/>
                    </a:cxn>
                    <a:cxn ang="0">
                      <a:pos x="T8" y="T9"/>
                    </a:cxn>
                  </a:cxnLst>
                  <a:rect l="0" t="0" r="r" b="b"/>
                  <a:pathLst>
                    <a:path w="78" h="120">
                      <a:moveTo>
                        <a:pt x="63" y="10"/>
                      </a:moveTo>
                      <a:cubicBezTo>
                        <a:pt x="66" y="5"/>
                        <a:pt x="72" y="1"/>
                        <a:pt x="78" y="0"/>
                      </a:cubicBezTo>
                      <a:cubicBezTo>
                        <a:pt x="72" y="1"/>
                        <a:pt x="66" y="5"/>
                        <a:pt x="63" y="10"/>
                      </a:cubicBezTo>
                      <a:cubicBezTo>
                        <a:pt x="0" y="120"/>
                        <a:pt x="0" y="120"/>
                        <a:pt x="0" y="120"/>
                      </a:cubicBezTo>
                      <a:lnTo>
                        <a:pt x="63"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1099">
                  <a:extLst>
                    <a:ext uri="{FF2B5EF4-FFF2-40B4-BE49-F238E27FC236}">
                      <a16:creationId xmlns:a16="http://schemas.microsoft.com/office/drawing/2014/main" id="{F2B4DA74-E746-950A-5C81-DE49772B1C8D}"/>
                    </a:ext>
                  </a:extLst>
                </p:cNvPr>
                <p:cNvSpPr>
                  <a:spLocks/>
                </p:cNvSpPr>
                <p:nvPr/>
              </p:nvSpPr>
              <p:spPr bwMode="auto">
                <a:xfrm>
                  <a:off x="7477125" y="4600575"/>
                  <a:ext cx="23813" cy="34925"/>
                </a:xfrm>
                <a:custGeom>
                  <a:avLst/>
                  <a:gdLst>
                    <a:gd name="T0" fmla="*/ 23 w 117"/>
                    <a:gd name="T1" fmla="*/ 166 h 178"/>
                    <a:gd name="T2" fmla="*/ 116 w 117"/>
                    <a:gd name="T3" fmla="*/ 5 h 178"/>
                    <a:gd name="T4" fmla="*/ 117 w 117"/>
                    <a:gd name="T5" fmla="*/ 0 h 178"/>
                    <a:gd name="T6" fmla="*/ 115 w 117"/>
                    <a:gd name="T7" fmla="*/ 5 h 178"/>
                    <a:gd name="T8" fmla="*/ 23 w 117"/>
                    <a:gd name="T9" fmla="*/ 166 h 178"/>
                    <a:gd name="T10" fmla="*/ 5 w 117"/>
                    <a:gd name="T11" fmla="*/ 176 h 178"/>
                    <a:gd name="T12" fmla="*/ 0 w 117"/>
                    <a:gd name="T13" fmla="*/ 175 h 178"/>
                    <a:gd name="T14" fmla="*/ 23 w 117"/>
                    <a:gd name="T15" fmla="*/ 166 h 1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78">
                      <a:moveTo>
                        <a:pt x="23" y="166"/>
                      </a:moveTo>
                      <a:cubicBezTo>
                        <a:pt x="116" y="5"/>
                        <a:pt x="116" y="5"/>
                        <a:pt x="116" y="5"/>
                      </a:cubicBezTo>
                      <a:cubicBezTo>
                        <a:pt x="116" y="4"/>
                        <a:pt x="117" y="2"/>
                        <a:pt x="117" y="0"/>
                      </a:cubicBezTo>
                      <a:cubicBezTo>
                        <a:pt x="117" y="2"/>
                        <a:pt x="116" y="4"/>
                        <a:pt x="115" y="5"/>
                      </a:cubicBezTo>
                      <a:cubicBezTo>
                        <a:pt x="23" y="166"/>
                        <a:pt x="23" y="166"/>
                        <a:pt x="23" y="166"/>
                      </a:cubicBezTo>
                      <a:cubicBezTo>
                        <a:pt x="19" y="172"/>
                        <a:pt x="13" y="176"/>
                        <a:pt x="5" y="176"/>
                      </a:cubicBezTo>
                      <a:cubicBezTo>
                        <a:pt x="3" y="176"/>
                        <a:pt x="2" y="176"/>
                        <a:pt x="0" y="175"/>
                      </a:cubicBezTo>
                      <a:cubicBezTo>
                        <a:pt x="9" y="178"/>
                        <a:pt x="18" y="174"/>
                        <a:pt x="23" y="1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1100">
                  <a:extLst>
                    <a:ext uri="{FF2B5EF4-FFF2-40B4-BE49-F238E27FC236}">
                      <a16:creationId xmlns:a16="http://schemas.microsoft.com/office/drawing/2014/main" id="{851DCBA7-F259-C3E1-35B1-5B19F69D817E}"/>
                    </a:ext>
                  </a:extLst>
                </p:cNvPr>
                <p:cNvSpPr>
                  <a:spLocks/>
                </p:cNvSpPr>
                <p:nvPr/>
              </p:nvSpPr>
              <p:spPr bwMode="auto">
                <a:xfrm>
                  <a:off x="7529513" y="4814888"/>
                  <a:ext cx="17463" cy="9525"/>
                </a:xfrm>
                <a:custGeom>
                  <a:avLst/>
                  <a:gdLst>
                    <a:gd name="T0" fmla="*/ 5 w 88"/>
                    <a:gd name="T1" fmla="*/ 1 h 49"/>
                    <a:gd name="T2" fmla="*/ 0 w 88"/>
                    <a:gd name="T3" fmla="*/ 0 h 49"/>
                    <a:gd name="T4" fmla="*/ 5 w 88"/>
                    <a:gd name="T5" fmla="*/ 1 h 49"/>
                    <a:gd name="T6" fmla="*/ 88 w 88"/>
                    <a:gd name="T7" fmla="*/ 49 h 49"/>
                    <a:gd name="T8" fmla="*/ 5 w 88"/>
                    <a:gd name="T9" fmla="*/ 1 h 49"/>
                  </a:gdLst>
                  <a:ahLst/>
                  <a:cxnLst>
                    <a:cxn ang="0">
                      <a:pos x="T0" y="T1"/>
                    </a:cxn>
                    <a:cxn ang="0">
                      <a:pos x="T2" y="T3"/>
                    </a:cxn>
                    <a:cxn ang="0">
                      <a:pos x="T4" y="T5"/>
                    </a:cxn>
                    <a:cxn ang="0">
                      <a:pos x="T6" y="T7"/>
                    </a:cxn>
                    <a:cxn ang="0">
                      <a:pos x="T8" y="T9"/>
                    </a:cxn>
                  </a:cxnLst>
                  <a:rect l="0" t="0" r="r" b="b"/>
                  <a:pathLst>
                    <a:path w="88" h="49">
                      <a:moveTo>
                        <a:pt x="5" y="1"/>
                      </a:moveTo>
                      <a:cubicBezTo>
                        <a:pt x="4" y="0"/>
                        <a:pt x="2" y="0"/>
                        <a:pt x="0" y="0"/>
                      </a:cubicBezTo>
                      <a:cubicBezTo>
                        <a:pt x="2" y="0"/>
                        <a:pt x="4" y="1"/>
                        <a:pt x="5" y="1"/>
                      </a:cubicBezTo>
                      <a:cubicBezTo>
                        <a:pt x="88" y="49"/>
                        <a:pt x="88" y="49"/>
                        <a:pt x="88" y="49"/>
                      </a:cubicBezTo>
                      <a:lnTo>
                        <a:pt x="5"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1101">
                  <a:extLst>
                    <a:ext uri="{FF2B5EF4-FFF2-40B4-BE49-F238E27FC236}">
                      <a16:creationId xmlns:a16="http://schemas.microsoft.com/office/drawing/2014/main" id="{D4CF82B0-0EF4-1023-81F2-7774BE579EDD}"/>
                    </a:ext>
                  </a:extLst>
                </p:cNvPr>
                <p:cNvSpPr>
                  <a:spLocks/>
                </p:cNvSpPr>
                <p:nvPr/>
              </p:nvSpPr>
              <p:spPr bwMode="auto">
                <a:xfrm>
                  <a:off x="7526338" y="4665663"/>
                  <a:ext cx="38100" cy="19050"/>
                </a:xfrm>
                <a:custGeom>
                  <a:avLst/>
                  <a:gdLst>
                    <a:gd name="T0" fmla="*/ 11 w 187"/>
                    <a:gd name="T1" fmla="*/ 101 h 101"/>
                    <a:gd name="T2" fmla="*/ 0 w 187"/>
                    <a:gd name="T3" fmla="*/ 97 h 101"/>
                    <a:gd name="T4" fmla="*/ 11 w 187"/>
                    <a:gd name="T5" fmla="*/ 101 h 101"/>
                    <a:gd name="T6" fmla="*/ 21 w 187"/>
                    <a:gd name="T7" fmla="*/ 98 h 101"/>
                    <a:gd name="T8" fmla="*/ 182 w 187"/>
                    <a:gd name="T9" fmla="*/ 5 h 101"/>
                    <a:gd name="T10" fmla="*/ 187 w 187"/>
                    <a:gd name="T11" fmla="*/ 0 h 101"/>
                    <a:gd name="T12" fmla="*/ 182 w 187"/>
                    <a:gd name="T13" fmla="*/ 5 h 101"/>
                    <a:gd name="T14" fmla="*/ 21 w 187"/>
                    <a:gd name="T15" fmla="*/ 98 h 101"/>
                    <a:gd name="T16" fmla="*/ 21 w 187"/>
                    <a:gd name="T17" fmla="*/ 98 h 101"/>
                    <a:gd name="T18" fmla="*/ 11 w 187"/>
                    <a:gd name="T19"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7" h="101">
                      <a:moveTo>
                        <a:pt x="11" y="101"/>
                      </a:moveTo>
                      <a:cubicBezTo>
                        <a:pt x="7" y="101"/>
                        <a:pt x="3" y="99"/>
                        <a:pt x="0" y="97"/>
                      </a:cubicBezTo>
                      <a:cubicBezTo>
                        <a:pt x="3" y="99"/>
                        <a:pt x="7" y="101"/>
                        <a:pt x="11" y="101"/>
                      </a:cubicBezTo>
                      <a:cubicBezTo>
                        <a:pt x="15" y="101"/>
                        <a:pt x="18" y="100"/>
                        <a:pt x="21" y="98"/>
                      </a:cubicBezTo>
                      <a:cubicBezTo>
                        <a:pt x="182" y="5"/>
                        <a:pt x="182" y="5"/>
                        <a:pt x="182" y="5"/>
                      </a:cubicBezTo>
                      <a:cubicBezTo>
                        <a:pt x="184" y="4"/>
                        <a:pt x="186" y="2"/>
                        <a:pt x="187" y="0"/>
                      </a:cubicBezTo>
                      <a:cubicBezTo>
                        <a:pt x="186" y="2"/>
                        <a:pt x="184" y="4"/>
                        <a:pt x="182" y="5"/>
                      </a:cubicBezTo>
                      <a:cubicBezTo>
                        <a:pt x="21" y="98"/>
                        <a:pt x="21" y="98"/>
                        <a:pt x="21" y="98"/>
                      </a:cubicBezTo>
                      <a:cubicBezTo>
                        <a:pt x="21" y="98"/>
                        <a:pt x="21" y="98"/>
                        <a:pt x="21" y="98"/>
                      </a:cubicBezTo>
                      <a:cubicBezTo>
                        <a:pt x="18" y="100"/>
                        <a:pt x="15" y="101"/>
                        <a:pt x="11"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1102">
                  <a:extLst>
                    <a:ext uri="{FF2B5EF4-FFF2-40B4-BE49-F238E27FC236}">
                      <a16:creationId xmlns:a16="http://schemas.microsoft.com/office/drawing/2014/main" id="{DB0888D4-BDEC-39F8-1356-65F2E54816D9}"/>
                    </a:ext>
                  </a:extLst>
                </p:cNvPr>
                <p:cNvSpPr>
                  <a:spLocks/>
                </p:cNvSpPr>
                <p:nvPr/>
              </p:nvSpPr>
              <p:spPr bwMode="auto">
                <a:xfrm>
                  <a:off x="7562850" y="4833938"/>
                  <a:ext cx="1588" cy="1588"/>
                </a:xfrm>
                <a:custGeom>
                  <a:avLst/>
                  <a:gdLst>
                    <a:gd name="T0" fmla="*/ 0 w 5"/>
                    <a:gd name="T1" fmla="*/ 0 h 11"/>
                    <a:gd name="T2" fmla="*/ 5 w 5"/>
                    <a:gd name="T3" fmla="*/ 11 h 11"/>
                    <a:gd name="T4" fmla="*/ 0 w 5"/>
                    <a:gd name="T5" fmla="*/ 0 h 11"/>
                  </a:gdLst>
                  <a:ahLst/>
                  <a:cxnLst>
                    <a:cxn ang="0">
                      <a:pos x="T0" y="T1"/>
                    </a:cxn>
                    <a:cxn ang="0">
                      <a:pos x="T2" y="T3"/>
                    </a:cxn>
                    <a:cxn ang="0">
                      <a:pos x="T4" y="T5"/>
                    </a:cxn>
                  </a:cxnLst>
                  <a:rect l="0" t="0" r="r" b="b"/>
                  <a:pathLst>
                    <a:path w="5" h="11">
                      <a:moveTo>
                        <a:pt x="0" y="0"/>
                      </a:moveTo>
                      <a:cubicBezTo>
                        <a:pt x="3" y="3"/>
                        <a:pt x="5" y="7"/>
                        <a:pt x="5" y="11"/>
                      </a:cubicBezTo>
                      <a:cubicBezTo>
                        <a:pt x="5" y="7"/>
                        <a:pt x="3" y="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1103">
                  <a:extLst>
                    <a:ext uri="{FF2B5EF4-FFF2-40B4-BE49-F238E27FC236}">
                      <a16:creationId xmlns:a16="http://schemas.microsoft.com/office/drawing/2014/main" id="{2C9FEE09-82C0-F2C0-6537-8C2FEC1FE794}"/>
                    </a:ext>
                  </a:extLst>
                </p:cNvPr>
                <p:cNvSpPr>
                  <a:spLocks/>
                </p:cNvSpPr>
                <p:nvPr/>
              </p:nvSpPr>
              <p:spPr bwMode="auto">
                <a:xfrm>
                  <a:off x="7524750" y="4670425"/>
                  <a:ext cx="14288" cy="11113"/>
                </a:xfrm>
                <a:custGeom>
                  <a:avLst/>
                  <a:gdLst>
                    <a:gd name="T0" fmla="*/ 10 w 72"/>
                    <a:gd name="T1" fmla="*/ 36 h 51"/>
                    <a:gd name="T2" fmla="*/ 72 w 72"/>
                    <a:gd name="T3" fmla="*/ 0 h 51"/>
                    <a:gd name="T4" fmla="*/ 10 w 72"/>
                    <a:gd name="T5" fmla="*/ 36 h 51"/>
                    <a:gd name="T6" fmla="*/ 0 w 72"/>
                    <a:gd name="T7" fmla="*/ 51 h 51"/>
                    <a:gd name="T8" fmla="*/ 10 w 72"/>
                    <a:gd name="T9" fmla="*/ 36 h 51"/>
                  </a:gdLst>
                  <a:ahLst/>
                  <a:cxnLst>
                    <a:cxn ang="0">
                      <a:pos x="T0" y="T1"/>
                    </a:cxn>
                    <a:cxn ang="0">
                      <a:pos x="T2" y="T3"/>
                    </a:cxn>
                    <a:cxn ang="0">
                      <a:pos x="T4" y="T5"/>
                    </a:cxn>
                    <a:cxn ang="0">
                      <a:pos x="T6" y="T7"/>
                    </a:cxn>
                    <a:cxn ang="0">
                      <a:pos x="T8" y="T9"/>
                    </a:cxn>
                  </a:cxnLst>
                  <a:rect l="0" t="0" r="r" b="b"/>
                  <a:pathLst>
                    <a:path w="72" h="51">
                      <a:moveTo>
                        <a:pt x="10" y="36"/>
                      </a:moveTo>
                      <a:cubicBezTo>
                        <a:pt x="72" y="0"/>
                        <a:pt x="72" y="0"/>
                        <a:pt x="72" y="0"/>
                      </a:cubicBezTo>
                      <a:cubicBezTo>
                        <a:pt x="10" y="36"/>
                        <a:pt x="10" y="36"/>
                        <a:pt x="10" y="36"/>
                      </a:cubicBezTo>
                      <a:cubicBezTo>
                        <a:pt x="4" y="39"/>
                        <a:pt x="1" y="45"/>
                        <a:pt x="0" y="51"/>
                      </a:cubicBezTo>
                      <a:cubicBezTo>
                        <a:pt x="1" y="45"/>
                        <a:pt x="4" y="39"/>
                        <a:pt x="10"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1104">
                  <a:extLst>
                    <a:ext uri="{FF2B5EF4-FFF2-40B4-BE49-F238E27FC236}">
                      <a16:creationId xmlns:a16="http://schemas.microsoft.com/office/drawing/2014/main" id="{DAC190B4-BB67-6CCC-11E1-3AAEC2393BD3}"/>
                    </a:ext>
                  </a:extLst>
                </p:cNvPr>
                <p:cNvSpPr>
                  <a:spLocks/>
                </p:cNvSpPr>
                <p:nvPr/>
              </p:nvSpPr>
              <p:spPr bwMode="auto">
                <a:xfrm>
                  <a:off x="7561263" y="4659313"/>
                  <a:ext cx="1588" cy="0"/>
                </a:xfrm>
                <a:custGeom>
                  <a:avLst/>
                  <a:gdLst>
                    <a:gd name="T0" fmla="*/ 12 w 12"/>
                    <a:gd name="T1" fmla="*/ 3 h 3"/>
                    <a:gd name="T2" fmla="*/ 0 w 12"/>
                    <a:gd name="T3" fmla="*/ 0 h 3"/>
                    <a:gd name="T4" fmla="*/ 12 w 12"/>
                    <a:gd name="T5" fmla="*/ 3 h 3"/>
                  </a:gdLst>
                  <a:ahLst/>
                  <a:cxnLst>
                    <a:cxn ang="0">
                      <a:pos x="T0" y="T1"/>
                    </a:cxn>
                    <a:cxn ang="0">
                      <a:pos x="T2" y="T3"/>
                    </a:cxn>
                    <a:cxn ang="0">
                      <a:pos x="T4" y="T5"/>
                    </a:cxn>
                  </a:cxnLst>
                  <a:rect l="0" t="0" r="r" b="b"/>
                  <a:pathLst>
                    <a:path w="12" h="3">
                      <a:moveTo>
                        <a:pt x="12" y="3"/>
                      </a:moveTo>
                      <a:cubicBezTo>
                        <a:pt x="8" y="1"/>
                        <a:pt x="4" y="0"/>
                        <a:pt x="0" y="0"/>
                      </a:cubicBezTo>
                      <a:cubicBezTo>
                        <a:pt x="4" y="0"/>
                        <a:pt x="8" y="1"/>
                        <a:pt x="12"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1105">
                  <a:extLst>
                    <a:ext uri="{FF2B5EF4-FFF2-40B4-BE49-F238E27FC236}">
                      <a16:creationId xmlns:a16="http://schemas.microsoft.com/office/drawing/2014/main" id="{5D3F453F-811D-8609-C7F6-6796F94263F0}"/>
                    </a:ext>
                  </a:extLst>
                </p:cNvPr>
                <p:cNvSpPr>
                  <a:spLocks/>
                </p:cNvSpPr>
                <p:nvPr/>
              </p:nvSpPr>
              <p:spPr bwMode="auto">
                <a:xfrm>
                  <a:off x="7261225" y="4837113"/>
                  <a:ext cx="4763" cy="3175"/>
                </a:xfrm>
                <a:custGeom>
                  <a:avLst/>
                  <a:gdLst>
                    <a:gd name="T0" fmla="*/ 3 w 25"/>
                    <a:gd name="T1" fmla="*/ 13 h 14"/>
                    <a:gd name="T2" fmla="*/ 0 w 25"/>
                    <a:gd name="T3" fmla="*/ 14 h 14"/>
                    <a:gd name="T4" fmla="*/ 3 w 25"/>
                    <a:gd name="T5" fmla="*/ 13 h 14"/>
                    <a:gd name="T6" fmla="*/ 25 w 25"/>
                    <a:gd name="T7" fmla="*/ 0 h 14"/>
                    <a:gd name="T8" fmla="*/ 3 w 25"/>
                    <a:gd name="T9" fmla="*/ 13 h 14"/>
                  </a:gdLst>
                  <a:ahLst/>
                  <a:cxnLst>
                    <a:cxn ang="0">
                      <a:pos x="T0" y="T1"/>
                    </a:cxn>
                    <a:cxn ang="0">
                      <a:pos x="T2" y="T3"/>
                    </a:cxn>
                    <a:cxn ang="0">
                      <a:pos x="T4" y="T5"/>
                    </a:cxn>
                    <a:cxn ang="0">
                      <a:pos x="T6" y="T7"/>
                    </a:cxn>
                    <a:cxn ang="0">
                      <a:pos x="T8" y="T9"/>
                    </a:cxn>
                  </a:cxnLst>
                  <a:rect l="0" t="0" r="r" b="b"/>
                  <a:pathLst>
                    <a:path w="25" h="14">
                      <a:moveTo>
                        <a:pt x="3" y="13"/>
                      </a:moveTo>
                      <a:cubicBezTo>
                        <a:pt x="2" y="14"/>
                        <a:pt x="1" y="14"/>
                        <a:pt x="0" y="14"/>
                      </a:cubicBezTo>
                      <a:cubicBezTo>
                        <a:pt x="1" y="14"/>
                        <a:pt x="2" y="14"/>
                        <a:pt x="3" y="13"/>
                      </a:cubicBezTo>
                      <a:cubicBezTo>
                        <a:pt x="25" y="0"/>
                        <a:pt x="25" y="0"/>
                        <a:pt x="25" y="0"/>
                      </a:cubicBezTo>
                      <a:lnTo>
                        <a:pt x="3"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1106">
                  <a:extLst>
                    <a:ext uri="{FF2B5EF4-FFF2-40B4-BE49-F238E27FC236}">
                      <a16:creationId xmlns:a16="http://schemas.microsoft.com/office/drawing/2014/main" id="{86A8D744-9612-FA3D-9C03-04C822F96DD2}"/>
                    </a:ext>
                  </a:extLst>
                </p:cNvPr>
                <p:cNvSpPr>
                  <a:spLocks/>
                </p:cNvSpPr>
                <p:nvPr/>
              </p:nvSpPr>
              <p:spPr bwMode="auto">
                <a:xfrm>
                  <a:off x="7543800" y="4746625"/>
                  <a:ext cx="44450" cy="7938"/>
                </a:xfrm>
                <a:custGeom>
                  <a:avLst/>
                  <a:gdLst>
                    <a:gd name="T0" fmla="*/ 215 w 222"/>
                    <a:gd name="T1" fmla="*/ 0 h 34"/>
                    <a:gd name="T2" fmla="*/ 218 w 222"/>
                    <a:gd name="T3" fmla="*/ 22 h 34"/>
                    <a:gd name="T4" fmla="*/ 200 w 222"/>
                    <a:gd name="T5" fmla="*/ 34 h 34"/>
                    <a:gd name="T6" fmla="*/ 15 w 222"/>
                    <a:gd name="T7" fmla="*/ 34 h 34"/>
                    <a:gd name="T8" fmla="*/ 0 w 222"/>
                    <a:gd name="T9" fmla="*/ 28 h 34"/>
                    <a:gd name="T10" fmla="*/ 15 w 222"/>
                    <a:gd name="T11" fmla="*/ 34 h 34"/>
                    <a:gd name="T12" fmla="*/ 200 w 222"/>
                    <a:gd name="T13" fmla="*/ 34 h 34"/>
                    <a:gd name="T14" fmla="*/ 214 w 222"/>
                    <a:gd name="T15" fmla="*/ 28 h 34"/>
                    <a:gd name="T16" fmla="*/ 220 w 222"/>
                    <a:gd name="T17" fmla="*/ 14 h 34"/>
                    <a:gd name="T18" fmla="*/ 215 w 222"/>
                    <a:gd name="T1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4">
                      <a:moveTo>
                        <a:pt x="215" y="0"/>
                      </a:moveTo>
                      <a:cubicBezTo>
                        <a:pt x="220" y="6"/>
                        <a:pt x="222" y="15"/>
                        <a:pt x="218" y="22"/>
                      </a:cubicBezTo>
                      <a:cubicBezTo>
                        <a:pt x="215" y="29"/>
                        <a:pt x="208" y="34"/>
                        <a:pt x="200" y="34"/>
                      </a:cubicBezTo>
                      <a:cubicBezTo>
                        <a:pt x="15" y="34"/>
                        <a:pt x="15" y="34"/>
                        <a:pt x="15" y="34"/>
                      </a:cubicBezTo>
                      <a:cubicBezTo>
                        <a:pt x="9" y="34"/>
                        <a:pt x="4" y="32"/>
                        <a:pt x="0" y="28"/>
                      </a:cubicBezTo>
                      <a:cubicBezTo>
                        <a:pt x="4" y="32"/>
                        <a:pt x="9" y="34"/>
                        <a:pt x="15" y="34"/>
                      </a:cubicBezTo>
                      <a:cubicBezTo>
                        <a:pt x="200" y="34"/>
                        <a:pt x="200" y="34"/>
                        <a:pt x="200" y="34"/>
                      </a:cubicBezTo>
                      <a:cubicBezTo>
                        <a:pt x="205" y="34"/>
                        <a:pt x="211" y="32"/>
                        <a:pt x="214" y="28"/>
                      </a:cubicBezTo>
                      <a:cubicBezTo>
                        <a:pt x="218" y="24"/>
                        <a:pt x="220" y="19"/>
                        <a:pt x="220" y="14"/>
                      </a:cubicBezTo>
                      <a:cubicBezTo>
                        <a:pt x="220" y="9"/>
                        <a:pt x="218" y="4"/>
                        <a:pt x="21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1107">
                  <a:extLst>
                    <a:ext uri="{FF2B5EF4-FFF2-40B4-BE49-F238E27FC236}">
                      <a16:creationId xmlns:a16="http://schemas.microsoft.com/office/drawing/2014/main" id="{F55FD664-C291-2470-0C6E-1D9CA5456990}"/>
                    </a:ext>
                  </a:extLst>
                </p:cNvPr>
                <p:cNvSpPr>
                  <a:spLocks/>
                </p:cNvSpPr>
                <p:nvPr/>
              </p:nvSpPr>
              <p:spPr bwMode="auto">
                <a:xfrm>
                  <a:off x="7554913" y="4837113"/>
                  <a:ext cx="4763" cy="3175"/>
                </a:xfrm>
                <a:custGeom>
                  <a:avLst/>
                  <a:gdLst>
                    <a:gd name="T0" fmla="*/ 22 w 25"/>
                    <a:gd name="T1" fmla="*/ 13 h 14"/>
                    <a:gd name="T2" fmla="*/ 0 w 25"/>
                    <a:gd name="T3" fmla="*/ 0 h 14"/>
                    <a:gd name="T4" fmla="*/ 22 w 25"/>
                    <a:gd name="T5" fmla="*/ 13 h 14"/>
                    <a:gd name="T6" fmla="*/ 25 w 25"/>
                    <a:gd name="T7" fmla="*/ 14 h 14"/>
                    <a:gd name="T8" fmla="*/ 22 w 25"/>
                    <a:gd name="T9" fmla="*/ 13 h 14"/>
                  </a:gdLst>
                  <a:ahLst/>
                  <a:cxnLst>
                    <a:cxn ang="0">
                      <a:pos x="T0" y="T1"/>
                    </a:cxn>
                    <a:cxn ang="0">
                      <a:pos x="T2" y="T3"/>
                    </a:cxn>
                    <a:cxn ang="0">
                      <a:pos x="T4" y="T5"/>
                    </a:cxn>
                    <a:cxn ang="0">
                      <a:pos x="T6" y="T7"/>
                    </a:cxn>
                    <a:cxn ang="0">
                      <a:pos x="T8" y="T9"/>
                    </a:cxn>
                  </a:cxnLst>
                  <a:rect l="0" t="0" r="r" b="b"/>
                  <a:pathLst>
                    <a:path w="25" h="14">
                      <a:moveTo>
                        <a:pt x="22" y="13"/>
                      </a:moveTo>
                      <a:cubicBezTo>
                        <a:pt x="0" y="0"/>
                        <a:pt x="0" y="0"/>
                        <a:pt x="0" y="0"/>
                      </a:cubicBezTo>
                      <a:cubicBezTo>
                        <a:pt x="22" y="13"/>
                        <a:pt x="22" y="13"/>
                        <a:pt x="22" y="13"/>
                      </a:cubicBezTo>
                      <a:cubicBezTo>
                        <a:pt x="23" y="14"/>
                        <a:pt x="24" y="14"/>
                        <a:pt x="25" y="14"/>
                      </a:cubicBezTo>
                      <a:cubicBezTo>
                        <a:pt x="24" y="14"/>
                        <a:pt x="23" y="14"/>
                        <a:pt x="22"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1108">
                  <a:extLst>
                    <a:ext uri="{FF2B5EF4-FFF2-40B4-BE49-F238E27FC236}">
                      <a16:creationId xmlns:a16="http://schemas.microsoft.com/office/drawing/2014/main" id="{D3CC28F1-F8EB-9887-C65B-A7C2E5DB3B02}"/>
                    </a:ext>
                  </a:extLst>
                </p:cNvPr>
                <p:cNvSpPr>
                  <a:spLocks/>
                </p:cNvSpPr>
                <p:nvPr/>
              </p:nvSpPr>
              <p:spPr bwMode="auto">
                <a:xfrm>
                  <a:off x="7232650" y="4746625"/>
                  <a:ext cx="42863" cy="7938"/>
                </a:xfrm>
                <a:custGeom>
                  <a:avLst/>
                  <a:gdLst>
                    <a:gd name="T0" fmla="*/ 222 w 222"/>
                    <a:gd name="T1" fmla="*/ 28 h 34"/>
                    <a:gd name="T2" fmla="*/ 207 w 222"/>
                    <a:gd name="T3" fmla="*/ 34 h 34"/>
                    <a:gd name="T4" fmla="*/ 22 w 222"/>
                    <a:gd name="T5" fmla="*/ 34 h 34"/>
                    <a:gd name="T6" fmla="*/ 4 w 222"/>
                    <a:gd name="T7" fmla="*/ 22 h 34"/>
                    <a:gd name="T8" fmla="*/ 7 w 222"/>
                    <a:gd name="T9" fmla="*/ 0 h 34"/>
                    <a:gd name="T10" fmla="*/ 2 w 222"/>
                    <a:gd name="T11" fmla="*/ 14 h 34"/>
                    <a:gd name="T12" fmla="*/ 8 w 222"/>
                    <a:gd name="T13" fmla="*/ 28 h 34"/>
                    <a:gd name="T14" fmla="*/ 22 w 222"/>
                    <a:gd name="T15" fmla="*/ 34 h 34"/>
                    <a:gd name="T16" fmla="*/ 207 w 222"/>
                    <a:gd name="T17" fmla="*/ 34 h 34"/>
                    <a:gd name="T18" fmla="*/ 222 w 222"/>
                    <a:gd name="T19" fmla="*/ 2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4">
                      <a:moveTo>
                        <a:pt x="222" y="28"/>
                      </a:moveTo>
                      <a:cubicBezTo>
                        <a:pt x="218" y="32"/>
                        <a:pt x="213" y="34"/>
                        <a:pt x="207" y="34"/>
                      </a:cubicBezTo>
                      <a:cubicBezTo>
                        <a:pt x="22" y="34"/>
                        <a:pt x="22" y="34"/>
                        <a:pt x="22" y="34"/>
                      </a:cubicBezTo>
                      <a:cubicBezTo>
                        <a:pt x="14" y="34"/>
                        <a:pt x="7" y="29"/>
                        <a:pt x="4" y="22"/>
                      </a:cubicBezTo>
                      <a:cubicBezTo>
                        <a:pt x="0" y="15"/>
                        <a:pt x="2" y="6"/>
                        <a:pt x="7" y="0"/>
                      </a:cubicBezTo>
                      <a:cubicBezTo>
                        <a:pt x="4" y="4"/>
                        <a:pt x="2" y="9"/>
                        <a:pt x="2" y="14"/>
                      </a:cubicBezTo>
                      <a:cubicBezTo>
                        <a:pt x="2" y="19"/>
                        <a:pt x="4" y="24"/>
                        <a:pt x="8" y="28"/>
                      </a:cubicBezTo>
                      <a:cubicBezTo>
                        <a:pt x="12" y="32"/>
                        <a:pt x="17" y="34"/>
                        <a:pt x="22" y="34"/>
                      </a:cubicBezTo>
                      <a:cubicBezTo>
                        <a:pt x="207" y="34"/>
                        <a:pt x="207" y="34"/>
                        <a:pt x="207" y="34"/>
                      </a:cubicBezTo>
                      <a:cubicBezTo>
                        <a:pt x="213" y="34"/>
                        <a:pt x="218" y="32"/>
                        <a:pt x="222"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1109">
                  <a:extLst>
                    <a:ext uri="{FF2B5EF4-FFF2-40B4-BE49-F238E27FC236}">
                      <a16:creationId xmlns:a16="http://schemas.microsoft.com/office/drawing/2014/main" id="{FA259ED9-3D41-0EB8-79D2-3F17CDE11108}"/>
                    </a:ext>
                  </a:extLst>
                </p:cNvPr>
                <p:cNvSpPr>
                  <a:spLocks/>
                </p:cNvSpPr>
                <p:nvPr/>
              </p:nvSpPr>
              <p:spPr bwMode="auto">
                <a:xfrm>
                  <a:off x="7281863" y="4670425"/>
                  <a:ext cx="14288" cy="11113"/>
                </a:xfrm>
                <a:custGeom>
                  <a:avLst/>
                  <a:gdLst>
                    <a:gd name="T0" fmla="*/ 62 w 72"/>
                    <a:gd name="T1" fmla="*/ 36 h 51"/>
                    <a:gd name="T2" fmla="*/ 72 w 72"/>
                    <a:gd name="T3" fmla="*/ 51 h 51"/>
                    <a:gd name="T4" fmla="*/ 62 w 72"/>
                    <a:gd name="T5" fmla="*/ 36 h 51"/>
                    <a:gd name="T6" fmla="*/ 0 w 72"/>
                    <a:gd name="T7" fmla="*/ 0 h 51"/>
                    <a:gd name="T8" fmla="*/ 62 w 72"/>
                    <a:gd name="T9" fmla="*/ 36 h 51"/>
                  </a:gdLst>
                  <a:ahLst/>
                  <a:cxnLst>
                    <a:cxn ang="0">
                      <a:pos x="T0" y="T1"/>
                    </a:cxn>
                    <a:cxn ang="0">
                      <a:pos x="T2" y="T3"/>
                    </a:cxn>
                    <a:cxn ang="0">
                      <a:pos x="T4" y="T5"/>
                    </a:cxn>
                    <a:cxn ang="0">
                      <a:pos x="T6" y="T7"/>
                    </a:cxn>
                    <a:cxn ang="0">
                      <a:pos x="T8" y="T9"/>
                    </a:cxn>
                  </a:cxnLst>
                  <a:rect l="0" t="0" r="r" b="b"/>
                  <a:pathLst>
                    <a:path w="72" h="51">
                      <a:moveTo>
                        <a:pt x="62" y="36"/>
                      </a:moveTo>
                      <a:cubicBezTo>
                        <a:pt x="68" y="39"/>
                        <a:pt x="71" y="45"/>
                        <a:pt x="72" y="51"/>
                      </a:cubicBezTo>
                      <a:cubicBezTo>
                        <a:pt x="71" y="45"/>
                        <a:pt x="68" y="39"/>
                        <a:pt x="62" y="36"/>
                      </a:cubicBezTo>
                      <a:cubicBezTo>
                        <a:pt x="0" y="0"/>
                        <a:pt x="0" y="0"/>
                        <a:pt x="0" y="0"/>
                      </a:cubicBezTo>
                      <a:lnTo>
                        <a:pt x="62"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1110">
                  <a:extLst>
                    <a:ext uri="{FF2B5EF4-FFF2-40B4-BE49-F238E27FC236}">
                      <a16:creationId xmlns:a16="http://schemas.microsoft.com/office/drawing/2014/main" id="{9937DD90-E9C3-872B-E2F3-7452CF3C499B}"/>
                    </a:ext>
                  </a:extLst>
                </p:cNvPr>
                <p:cNvSpPr>
                  <a:spLocks/>
                </p:cNvSpPr>
                <p:nvPr/>
              </p:nvSpPr>
              <p:spPr bwMode="auto">
                <a:xfrm>
                  <a:off x="7323138" y="4595813"/>
                  <a:ext cx="15875" cy="23813"/>
                </a:xfrm>
                <a:custGeom>
                  <a:avLst/>
                  <a:gdLst>
                    <a:gd name="T0" fmla="*/ 15 w 78"/>
                    <a:gd name="T1" fmla="*/ 10 h 120"/>
                    <a:gd name="T2" fmla="*/ 78 w 78"/>
                    <a:gd name="T3" fmla="*/ 120 h 120"/>
                    <a:gd name="T4" fmla="*/ 15 w 78"/>
                    <a:gd name="T5" fmla="*/ 10 h 120"/>
                    <a:gd name="T6" fmla="*/ 0 w 78"/>
                    <a:gd name="T7" fmla="*/ 0 h 120"/>
                    <a:gd name="T8" fmla="*/ 15 w 78"/>
                    <a:gd name="T9" fmla="*/ 10 h 120"/>
                  </a:gdLst>
                  <a:ahLst/>
                  <a:cxnLst>
                    <a:cxn ang="0">
                      <a:pos x="T0" y="T1"/>
                    </a:cxn>
                    <a:cxn ang="0">
                      <a:pos x="T2" y="T3"/>
                    </a:cxn>
                    <a:cxn ang="0">
                      <a:pos x="T4" y="T5"/>
                    </a:cxn>
                    <a:cxn ang="0">
                      <a:pos x="T6" y="T7"/>
                    </a:cxn>
                    <a:cxn ang="0">
                      <a:pos x="T8" y="T9"/>
                    </a:cxn>
                  </a:cxnLst>
                  <a:rect l="0" t="0" r="r" b="b"/>
                  <a:pathLst>
                    <a:path w="78" h="120">
                      <a:moveTo>
                        <a:pt x="15" y="10"/>
                      </a:moveTo>
                      <a:cubicBezTo>
                        <a:pt x="78" y="120"/>
                        <a:pt x="78" y="120"/>
                        <a:pt x="78" y="120"/>
                      </a:cubicBezTo>
                      <a:cubicBezTo>
                        <a:pt x="15" y="10"/>
                        <a:pt x="15" y="10"/>
                        <a:pt x="15" y="10"/>
                      </a:cubicBezTo>
                      <a:cubicBezTo>
                        <a:pt x="12" y="5"/>
                        <a:pt x="6" y="1"/>
                        <a:pt x="0" y="0"/>
                      </a:cubicBezTo>
                      <a:cubicBezTo>
                        <a:pt x="6" y="1"/>
                        <a:pt x="12" y="5"/>
                        <a:pt x="15"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1111">
                  <a:extLst>
                    <a:ext uri="{FF2B5EF4-FFF2-40B4-BE49-F238E27FC236}">
                      <a16:creationId xmlns:a16="http://schemas.microsoft.com/office/drawing/2014/main" id="{0486B2E5-FF6D-B3D1-50BE-C1D0934ACA7E}"/>
                    </a:ext>
                  </a:extLst>
                </p:cNvPr>
                <p:cNvSpPr>
                  <a:spLocks/>
                </p:cNvSpPr>
                <p:nvPr/>
              </p:nvSpPr>
              <p:spPr bwMode="auto">
                <a:xfrm>
                  <a:off x="7256463" y="4665663"/>
                  <a:ext cx="0" cy="0"/>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0"/>
                        <a:pt x="0" y="0"/>
                      </a:cubicBezTo>
                      <a:cubicBezTo>
                        <a:pt x="0" y="0"/>
                        <a:pt x="0" y="1"/>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1112">
                  <a:extLst>
                    <a:ext uri="{FF2B5EF4-FFF2-40B4-BE49-F238E27FC236}">
                      <a16:creationId xmlns:a16="http://schemas.microsoft.com/office/drawing/2014/main" id="{826CE8A0-465E-F670-543D-E40635FB15DB}"/>
                    </a:ext>
                  </a:extLst>
                </p:cNvPr>
                <p:cNvSpPr>
                  <a:spLocks/>
                </p:cNvSpPr>
                <p:nvPr/>
              </p:nvSpPr>
              <p:spPr bwMode="auto">
                <a:xfrm>
                  <a:off x="7256463" y="4833938"/>
                  <a:ext cx="0" cy="1588"/>
                </a:xfrm>
                <a:custGeom>
                  <a:avLst/>
                  <a:gdLst>
                    <a:gd name="T0" fmla="*/ 5 w 5"/>
                    <a:gd name="T1" fmla="*/ 0 h 11"/>
                    <a:gd name="T2" fmla="*/ 0 w 5"/>
                    <a:gd name="T3" fmla="*/ 11 h 11"/>
                    <a:gd name="T4" fmla="*/ 5 w 5"/>
                    <a:gd name="T5" fmla="*/ 0 h 11"/>
                  </a:gdLst>
                  <a:ahLst/>
                  <a:cxnLst>
                    <a:cxn ang="0">
                      <a:pos x="T0" y="T1"/>
                    </a:cxn>
                    <a:cxn ang="0">
                      <a:pos x="T2" y="T3"/>
                    </a:cxn>
                    <a:cxn ang="0">
                      <a:pos x="T4" y="T5"/>
                    </a:cxn>
                  </a:cxnLst>
                  <a:rect l="0" t="0" r="r" b="b"/>
                  <a:pathLst>
                    <a:path w="5" h="11">
                      <a:moveTo>
                        <a:pt x="5" y="0"/>
                      </a:moveTo>
                      <a:cubicBezTo>
                        <a:pt x="2" y="3"/>
                        <a:pt x="0" y="7"/>
                        <a:pt x="0" y="11"/>
                      </a:cubicBezTo>
                      <a:cubicBezTo>
                        <a:pt x="0" y="7"/>
                        <a:pt x="2" y="3"/>
                        <a:pt x="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1113">
                  <a:extLst>
                    <a:ext uri="{FF2B5EF4-FFF2-40B4-BE49-F238E27FC236}">
                      <a16:creationId xmlns:a16="http://schemas.microsoft.com/office/drawing/2014/main" id="{55304FB3-65EE-66C9-B6A5-AADB70E19045}"/>
                    </a:ext>
                  </a:extLst>
                </p:cNvPr>
                <p:cNvSpPr>
                  <a:spLocks/>
                </p:cNvSpPr>
                <p:nvPr/>
              </p:nvSpPr>
              <p:spPr bwMode="auto">
                <a:xfrm>
                  <a:off x="7256463" y="4659313"/>
                  <a:ext cx="0" cy="1588"/>
                </a:xfrm>
                <a:custGeom>
                  <a:avLst/>
                  <a:gdLst>
                    <a:gd name="T0" fmla="*/ 4 w 4"/>
                    <a:gd name="T1" fmla="*/ 0 h 5"/>
                    <a:gd name="T2" fmla="*/ 0 w 4"/>
                    <a:gd name="T3" fmla="*/ 5 h 5"/>
                    <a:gd name="T4" fmla="*/ 4 w 4"/>
                    <a:gd name="T5" fmla="*/ 0 h 5"/>
                  </a:gdLst>
                  <a:ahLst/>
                  <a:cxnLst>
                    <a:cxn ang="0">
                      <a:pos x="T0" y="T1"/>
                    </a:cxn>
                    <a:cxn ang="0">
                      <a:pos x="T2" y="T3"/>
                    </a:cxn>
                    <a:cxn ang="0">
                      <a:pos x="T4" y="T5"/>
                    </a:cxn>
                  </a:cxnLst>
                  <a:rect l="0" t="0" r="r" b="b"/>
                  <a:pathLst>
                    <a:path w="4" h="5">
                      <a:moveTo>
                        <a:pt x="4" y="0"/>
                      </a:moveTo>
                      <a:cubicBezTo>
                        <a:pt x="2" y="2"/>
                        <a:pt x="1" y="3"/>
                        <a:pt x="0" y="5"/>
                      </a:cubicBezTo>
                      <a:cubicBezTo>
                        <a:pt x="1" y="3"/>
                        <a:pt x="2" y="2"/>
                        <a:pt x="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1114">
                  <a:extLst>
                    <a:ext uri="{FF2B5EF4-FFF2-40B4-BE49-F238E27FC236}">
                      <a16:creationId xmlns:a16="http://schemas.microsoft.com/office/drawing/2014/main" id="{546D5B6D-1350-0AFC-D42D-0845656760B1}"/>
                    </a:ext>
                  </a:extLst>
                </p:cNvPr>
                <p:cNvSpPr>
                  <a:spLocks/>
                </p:cNvSpPr>
                <p:nvPr/>
              </p:nvSpPr>
              <p:spPr bwMode="auto">
                <a:xfrm>
                  <a:off x="7256463" y="4659313"/>
                  <a:ext cx="3175" cy="0"/>
                </a:xfrm>
                <a:custGeom>
                  <a:avLst/>
                  <a:gdLst>
                    <a:gd name="T0" fmla="*/ 12 w 12"/>
                    <a:gd name="T1" fmla="*/ 0 h 4"/>
                    <a:gd name="T2" fmla="*/ 0 w 12"/>
                    <a:gd name="T3" fmla="*/ 4 h 4"/>
                    <a:gd name="T4" fmla="*/ 12 w 12"/>
                    <a:gd name="T5" fmla="*/ 0 h 4"/>
                  </a:gdLst>
                  <a:ahLst/>
                  <a:cxnLst>
                    <a:cxn ang="0">
                      <a:pos x="T0" y="T1"/>
                    </a:cxn>
                    <a:cxn ang="0">
                      <a:pos x="T2" y="T3"/>
                    </a:cxn>
                    <a:cxn ang="0">
                      <a:pos x="T4" y="T5"/>
                    </a:cxn>
                  </a:cxnLst>
                  <a:rect l="0" t="0" r="r" b="b"/>
                  <a:pathLst>
                    <a:path w="12" h="4">
                      <a:moveTo>
                        <a:pt x="12" y="0"/>
                      </a:moveTo>
                      <a:cubicBezTo>
                        <a:pt x="8" y="0"/>
                        <a:pt x="4" y="1"/>
                        <a:pt x="0" y="4"/>
                      </a:cubicBezTo>
                      <a:cubicBezTo>
                        <a:pt x="4" y="1"/>
                        <a:pt x="8" y="0"/>
                        <a:pt x="1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1115">
                  <a:extLst>
                    <a:ext uri="{FF2B5EF4-FFF2-40B4-BE49-F238E27FC236}">
                      <a16:creationId xmlns:a16="http://schemas.microsoft.com/office/drawing/2014/main" id="{6E0E9F2F-1EA8-7172-D37B-066CE8645992}"/>
                    </a:ext>
                  </a:extLst>
                </p:cNvPr>
                <p:cNvSpPr>
                  <a:spLocks/>
                </p:cNvSpPr>
                <p:nvPr/>
              </p:nvSpPr>
              <p:spPr bwMode="auto">
                <a:xfrm>
                  <a:off x="7256463" y="4665663"/>
                  <a:ext cx="36513" cy="20638"/>
                </a:xfrm>
                <a:custGeom>
                  <a:avLst/>
                  <a:gdLst>
                    <a:gd name="T0" fmla="*/ 0 w 187"/>
                    <a:gd name="T1" fmla="*/ 0 h 102"/>
                    <a:gd name="T2" fmla="*/ 5 w 187"/>
                    <a:gd name="T3" fmla="*/ 5 h 102"/>
                    <a:gd name="T4" fmla="*/ 166 w 187"/>
                    <a:gd name="T5" fmla="*/ 98 h 102"/>
                    <a:gd name="T6" fmla="*/ 176 w 187"/>
                    <a:gd name="T7" fmla="*/ 101 h 102"/>
                    <a:gd name="T8" fmla="*/ 187 w 187"/>
                    <a:gd name="T9" fmla="*/ 97 h 102"/>
                    <a:gd name="T10" fmla="*/ 166 w 187"/>
                    <a:gd name="T11" fmla="*/ 98 h 102"/>
                    <a:gd name="T12" fmla="*/ 5 w 187"/>
                    <a:gd name="T13" fmla="*/ 5 h 102"/>
                    <a:gd name="T14" fmla="*/ 5 w 187"/>
                    <a:gd name="T15" fmla="*/ 5 h 102"/>
                    <a:gd name="T16" fmla="*/ 0 w 187"/>
                    <a:gd name="T17"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7" h="102">
                      <a:moveTo>
                        <a:pt x="0" y="0"/>
                      </a:moveTo>
                      <a:cubicBezTo>
                        <a:pt x="1" y="2"/>
                        <a:pt x="3" y="4"/>
                        <a:pt x="5" y="5"/>
                      </a:cubicBezTo>
                      <a:cubicBezTo>
                        <a:pt x="166" y="98"/>
                        <a:pt x="166" y="98"/>
                        <a:pt x="166" y="98"/>
                      </a:cubicBezTo>
                      <a:cubicBezTo>
                        <a:pt x="169" y="100"/>
                        <a:pt x="172" y="101"/>
                        <a:pt x="176" y="101"/>
                      </a:cubicBezTo>
                      <a:cubicBezTo>
                        <a:pt x="180" y="101"/>
                        <a:pt x="184" y="99"/>
                        <a:pt x="187" y="97"/>
                      </a:cubicBezTo>
                      <a:cubicBezTo>
                        <a:pt x="181" y="102"/>
                        <a:pt x="173" y="102"/>
                        <a:pt x="166" y="98"/>
                      </a:cubicBezTo>
                      <a:cubicBezTo>
                        <a:pt x="5" y="5"/>
                        <a:pt x="5" y="5"/>
                        <a:pt x="5" y="5"/>
                      </a:cubicBezTo>
                      <a:cubicBezTo>
                        <a:pt x="5" y="5"/>
                        <a:pt x="5" y="5"/>
                        <a:pt x="5" y="5"/>
                      </a:cubicBezTo>
                      <a:cubicBezTo>
                        <a:pt x="3" y="4"/>
                        <a:pt x="1" y="2"/>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1116">
                  <a:extLst>
                    <a:ext uri="{FF2B5EF4-FFF2-40B4-BE49-F238E27FC236}">
                      <a16:creationId xmlns:a16="http://schemas.microsoft.com/office/drawing/2014/main" id="{E7B57A8E-C1A5-27A3-5897-40C16BC6ED16}"/>
                    </a:ext>
                  </a:extLst>
                </p:cNvPr>
                <p:cNvSpPr>
                  <a:spLocks/>
                </p:cNvSpPr>
                <p:nvPr/>
              </p:nvSpPr>
              <p:spPr bwMode="auto">
                <a:xfrm>
                  <a:off x="7254875" y="4660900"/>
                  <a:ext cx="1588" cy="1588"/>
                </a:xfrm>
                <a:custGeom>
                  <a:avLst/>
                  <a:gdLst>
                    <a:gd name="T0" fmla="*/ 2 w 2"/>
                    <a:gd name="T1" fmla="*/ 0 h 5"/>
                    <a:gd name="T2" fmla="*/ 0 w 2"/>
                    <a:gd name="T3" fmla="*/ 5 h 5"/>
                    <a:gd name="T4" fmla="*/ 2 w 2"/>
                    <a:gd name="T5" fmla="*/ 0 h 5"/>
                  </a:gdLst>
                  <a:ahLst/>
                  <a:cxnLst>
                    <a:cxn ang="0">
                      <a:pos x="T0" y="T1"/>
                    </a:cxn>
                    <a:cxn ang="0">
                      <a:pos x="T2" y="T3"/>
                    </a:cxn>
                    <a:cxn ang="0">
                      <a:pos x="T4" y="T5"/>
                    </a:cxn>
                  </a:cxnLst>
                  <a:rect l="0" t="0" r="r" b="b"/>
                  <a:pathLst>
                    <a:path w="2" h="5">
                      <a:moveTo>
                        <a:pt x="2" y="0"/>
                      </a:moveTo>
                      <a:cubicBezTo>
                        <a:pt x="1" y="2"/>
                        <a:pt x="1" y="3"/>
                        <a:pt x="0" y="5"/>
                      </a:cubicBezTo>
                      <a:cubicBezTo>
                        <a:pt x="1" y="3"/>
                        <a:pt x="1" y="2"/>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Rectangle 1117">
                  <a:extLst>
                    <a:ext uri="{FF2B5EF4-FFF2-40B4-BE49-F238E27FC236}">
                      <a16:creationId xmlns:a16="http://schemas.microsoft.com/office/drawing/2014/main" id="{70A7C96C-EFA7-9F7D-3AD4-DE185E344803}"/>
                    </a:ext>
                  </a:extLst>
                </p:cNvPr>
                <p:cNvSpPr>
                  <a:spLocks noChangeArrowheads="1"/>
                </p:cNvSpPr>
                <p:nvPr/>
              </p:nvSpPr>
              <p:spPr bwMode="auto">
                <a:xfrm>
                  <a:off x="7397750" y="4784725"/>
                  <a:ext cx="25400" cy="952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1118">
                  <a:extLst>
                    <a:ext uri="{FF2B5EF4-FFF2-40B4-BE49-F238E27FC236}">
                      <a16:creationId xmlns:a16="http://schemas.microsoft.com/office/drawing/2014/main" id="{EFFE49D5-9579-B9BA-785F-2F211A5B75F0}"/>
                    </a:ext>
                  </a:extLst>
                </p:cNvPr>
                <p:cNvSpPr>
                  <a:spLocks/>
                </p:cNvSpPr>
                <p:nvPr/>
              </p:nvSpPr>
              <p:spPr bwMode="auto">
                <a:xfrm>
                  <a:off x="7431088" y="4749800"/>
                  <a:ext cx="26988" cy="26988"/>
                </a:xfrm>
                <a:custGeom>
                  <a:avLst/>
                  <a:gdLst>
                    <a:gd name="T0" fmla="*/ 134 w 134"/>
                    <a:gd name="T1" fmla="*/ 71 h 138"/>
                    <a:gd name="T2" fmla="*/ 101 w 134"/>
                    <a:gd name="T3" fmla="*/ 12 h 138"/>
                    <a:gd name="T4" fmla="*/ 34 w 134"/>
                    <a:gd name="T5" fmla="*/ 12 h 138"/>
                    <a:gd name="T6" fmla="*/ 0 w 134"/>
                    <a:gd name="T7" fmla="*/ 71 h 138"/>
                    <a:gd name="T8" fmla="*/ 0 w 134"/>
                    <a:gd name="T9" fmla="*/ 138 h 138"/>
                    <a:gd name="T10" fmla="*/ 67 w 134"/>
                    <a:gd name="T11" fmla="*/ 138 h 138"/>
                    <a:gd name="T12" fmla="*/ 67 w 134"/>
                    <a:gd name="T13" fmla="*/ 138 h 138"/>
                    <a:gd name="T14" fmla="*/ 115 w 134"/>
                    <a:gd name="T15" fmla="*/ 118 h 138"/>
                    <a:gd name="T16" fmla="*/ 134 w 134"/>
                    <a:gd name="T17" fmla="*/ 71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 h="138">
                      <a:moveTo>
                        <a:pt x="134" y="71"/>
                      </a:moveTo>
                      <a:cubicBezTo>
                        <a:pt x="134" y="47"/>
                        <a:pt x="122" y="24"/>
                        <a:pt x="101" y="12"/>
                      </a:cubicBezTo>
                      <a:cubicBezTo>
                        <a:pt x="80" y="0"/>
                        <a:pt x="55" y="0"/>
                        <a:pt x="34" y="12"/>
                      </a:cubicBezTo>
                      <a:cubicBezTo>
                        <a:pt x="13" y="24"/>
                        <a:pt x="0" y="47"/>
                        <a:pt x="0" y="71"/>
                      </a:cubicBezTo>
                      <a:cubicBezTo>
                        <a:pt x="0" y="138"/>
                        <a:pt x="0" y="138"/>
                        <a:pt x="0" y="138"/>
                      </a:cubicBezTo>
                      <a:cubicBezTo>
                        <a:pt x="67" y="138"/>
                        <a:pt x="67" y="138"/>
                        <a:pt x="67" y="138"/>
                      </a:cubicBezTo>
                      <a:cubicBezTo>
                        <a:pt x="67" y="138"/>
                        <a:pt x="67" y="138"/>
                        <a:pt x="67" y="138"/>
                      </a:cubicBezTo>
                      <a:cubicBezTo>
                        <a:pt x="85" y="138"/>
                        <a:pt x="102" y="130"/>
                        <a:pt x="115" y="118"/>
                      </a:cubicBezTo>
                      <a:cubicBezTo>
                        <a:pt x="127" y="105"/>
                        <a:pt x="134" y="88"/>
                        <a:pt x="134"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Rectangle 1119">
                  <a:extLst>
                    <a:ext uri="{FF2B5EF4-FFF2-40B4-BE49-F238E27FC236}">
                      <a16:creationId xmlns:a16="http://schemas.microsoft.com/office/drawing/2014/main" id="{6F428EEE-CAA9-4CA3-0968-98830C31B028}"/>
                    </a:ext>
                  </a:extLst>
                </p:cNvPr>
                <p:cNvSpPr>
                  <a:spLocks noChangeArrowheads="1"/>
                </p:cNvSpPr>
                <p:nvPr/>
              </p:nvSpPr>
              <p:spPr bwMode="auto">
                <a:xfrm>
                  <a:off x="7366000" y="4887913"/>
                  <a:ext cx="87313" cy="12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1120">
                  <a:extLst>
                    <a:ext uri="{FF2B5EF4-FFF2-40B4-BE49-F238E27FC236}">
                      <a16:creationId xmlns:a16="http://schemas.microsoft.com/office/drawing/2014/main" id="{FA3CDE85-924D-EEE1-944D-6243C5DED86C}"/>
                    </a:ext>
                  </a:extLst>
                </p:cNvPr>
                <p:cNvSpPr>
                  <a:spLocks/>
                </p:cNvSpPr>
                <p:nvPr/>
              </p:nvSpPr>
              <p:spPr bwMode="auto">
                <a:xfrm>
                  <a:off x="7362825" y="4749800"/>
                  <a:ext cx="26988" cy="26988"/>
                </a:xfrm>
                <a:custGeom>
                  <a:avLst/>
                  <a:gdLst>
                    <a:gd name="T0" fmla="*/ 70 w 137"/>
                    <a:gd name="T1" fmla="*/ 0 h 135"/>
                    <a:gd name="T2" fmla="*/ 12 w 137"/>
                    <a:gd name="T3" fmla="*/ 34 h 135"/>
                    <a:gd name="T4" fmla="*/ 12 w 137"/>
                    <a:gd name="T5" fmla="*/ 101 h 135"/>
                    <a:gd name="T6" fmla="*/ 70 w 137"/>
                    <a:gd name="T7" fmla="*/ 135 h 135"/>
                    <a:gd name="T8" fmla="*/ 137 w 137"/>
                    <a:gd name="T9" fmla="*/ 135 h 135"/>
                    <a:gd name="T10" fmla="*/ 137 w 137"/>
                    <a:gd name="T11" fmla="*/ 68 h 135"/>
                    <a:gd name="T12" fmla="*/ 117 w 137"/>
                    <a:gd name="T13" fmla="*/ 20 h 135"/>
                    <a:gd name="T14" fmla="*/ 70 w 137"/>
                    <a:gd name="T15" fmla="*/ 0 h 1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135">
                      <a:moveTo>
                        <a:pt x="70" y="0"/>
                      </a:moveTo>
                      <a:cubicBezTo>
                        <a:pt x="46" y="0"/>
                        <a:pt x="24" y="13"/>
                        <a:pt x="12" y="34"/>
                      </a:cubicBezTo>
                      <a:cubicBezTo>
                        <a:pt x="0" y="55"/>
                        <a:pt x="0" y="80"/>
                        <a:pt x="12" y="101"/>
                      </a:cubicBezTo>
                      <a:cubicBezTo>
                        <a:pt x="24" y="122"/>
                        <a:pt x="46" y="135"/>
                        <a:pt x="70" y="135"/>
                      </a:cubicBezTo>
                      <a:cubicBezTo>
                        <a:pt x="137" y="135"/>
                        <a:pt x="137" y="135"/>
                        <a:pt x="137" y="135"/>
                      </a:cubicBezTo>
                      <a:cubicBezTo>
                        <a:pt x="137" y="68"/>
                        <a:pt x="137" y="68"/>
                        <a:pt x="137" y="68"/>
                      </a:cubicBezTo>
                      <a:cubicBezTo>
                        <a:pt x="137" y="50"/>
                        <a:pt x="130" y="33"/>
                        <a:pt x="117" y="20"/>
                      </a:cubicBezTo>
                      <a:cubicBezTo>
                        <a:pt x="105" y="8"/>
                        <a:pt x="87" y="0"/>
                        <a:pt x="7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Rectangle 1121">
                  <a:extLst>
                    <a:ext uri="{FF2B5EF4-FFF2-40B4-BE49-F238E27FC236}">
                      <a16:creationId xmlns:a16="http://schemas.microsoft.com/office/drawing/2014/main" id="{0FEDA905-C2D0-DBF9-C88F-C916BCA4359B}"/>
                    </a:ext>
                  </a:extLst>
                </p:cNvPr>
                <p:cNvSpPr>
                  <a:spLocks noChangeArrowheads="1"/>
                </p:cNvSpPr>
                <p:nvPr/>
              </p:nvSpPr>
              <p:spPr bwMode="auto">
                <a:xfrm>
                  <a:off x="7366000" y="4908550"/>
                  <a:ext cx="87313" cy="12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1122">
                  <a:extLst>
                    <a:ext uri="{FF2B5EF4-FFF2-40B4-BE49-F238E27FC236}">
                      <a16:creationId xmlns:a16="http://schemas.microsoft.com/office/drawing/2014/main" id="{64ECAF50-6607-319A-DCCC-8D487EC265A5}"/>
                    </a:ext>
                  </a:extLst>
                </p:cNvPr>
                <p:cNvSpPr>
                  <a:spLocks/>
                </p:cNvSpPr>
                <p:nvPr/>
              </p:nvSpPr>
              <p:spPr bwMode="auto">
                <a:xfrm>
                  <a:off x="7397750" y="4949825"/>
                  <a:ext cx="25400" cy="9525"/>
                </a:xfrm>
                <a:custGeom>
                  <a:avLst/>
                  <a:gdLst>
                    <a:gd name="T0" fmla="*/ 65 w 130"/>
                    <a:gd name="T1" fmla="*/ 47 h 47"/>
                    <a:gd name="T2" fmla="*/ 105 w 130"/>
                    <a:gd name="T3" fmla="*/ 34 h 47"/>
                    <a:gd name="T4" fmla="*/ 130 w 130"/>
                    <a:gd name="T5" fmla="*/ 0 h 47"/>
                    <a:gd name="T6" fmla="*/ 0 w 130"/>
                    <a:gd name="T7" fmla="*/ 0 h 47"/>
                    <a:gd name="T8" fmla="*/ 25 w 130"/>
                    <a:gd name="T9" fmla="*/ 34 h 47"/>
                    <a:gd name="T10" fmla="*/ 65 w 130"/>
                    <a:gd name="T11" fmla="*/ 47 h 47"/>
                  </a:gdLst>
                  <a:ahLst/>
                  <a:cxnLst>
                    <a:cxn ang="0">
                      <a:pos x="T0" y="T1"/>
                    </a:cxn>
                    <a:cxn ang="0">
                      <a:pos x="T2" y="T3"/>
                    </a:cxn>
                    <a:cxn ang="0">
                      <a:pos x="T4" y="T5"/>
                    </a:cxn>
                    <a:cxn ang="0">
                      <a:pos x="T6" y="T7"/>
                    </a:cxn>
                    <a:cxn ang="0">
                      <a:pos x="T8" y="T9"/>
                    </a:cxn>
                    <a:cxn ang="0">
                      <a:pos x="T10" y="T11"/>
                    </a:cxn>
                  </a:cxnLst>
                  <a:rect l="0" t="0" r="r" b="b"/>
                  <a:pathLst>
                    <a:path w="130" h="47">
                      <a:moveTo>
                        <a:pt x="65" y="47"/>
                      </a:moveTo>
                      <a:cubicBezTo>
                        <a:pt x="79" y="47"/>
                        <a:pt x="94" y="43"/>
                        <a:pt x="105" y="34"/>
                      </a:cubicBezTo>
                      <a:cubicBezTo>
                        <a:pt x="117" y="26"/>
                        <a:pt x="125" y="14"/>
                        <a:pt x="130" y="0"/>
                      </a:cubicBezTo>
                      <a:cubicBezTo>
                        <a:pt x="0" y="0"/>
                        <a:pt x="0" y="0"/>
                        <a:pt x="0" y="0"/>
                      </a:cubicBezTo>
                      <a:cubicBezTo>
                        <a:pt x="5" y="14"/>
                        <a:pt x="13" y="26"/>
                        <a:pt x="25" y="34"/>
                      </a:cubicBezTo>
                      <a:cubicBezTo>
                        <a:pt x="36" y="43"/>
                        <a:pt x="51" y="47"/>
                        <a:pt x="65"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1123">
                  <a:extLst>
                    <a:ext uri="{FF2B5EF4-FFF2-40B4-BE49-F238E27FC236}">
                      <a16:creationId xmlns:a16="http://schemas.microsoft.com/office/drawing/2014/main" id="{0B816D44-12F8-09CC-5845-99CD810CA0C0}"/>
                    </a:ext>
                  </a:extLst>
                </p:cNvPr>
                <p:cNvSpPr>
                  <a:spLocks/>
                </p:cNvSpPr>
                <p:nvPr/>
              </p:nvSpPr>
              <p:spPr bwMode="auto">
                <a:xfrm>
                  <a:off x="7366000" y="4929188"/>
                  <a:ext cx="87313" cy="12700"/>
                </a:xfrm>
                <a:custGeom>
                  <a:avLst/>
                  <a:gdLst>
                    <a:gd name="T0" fmla="*/ 370 w 442"/>
                    <a:gd name="T1" fmla="*/ 68 h 68"/>
                    <a:gd name="T2" fmla="*/ 420 w 442"/>
                    <a:gd name="T3" fmla="*/ 48 h 68"/>
                    <a:gd name="T4" fmla="*/ 442 w 442"/>
                    <a:gd name="T5" fmla="*/ 0 h 68"/>
                    <a:gd name="T6" fmla="*/ 0 w 442"/>
                    <a:gd name="T7" fmla="*/ 0 h 68"/>
                    <a:gd name="T8" fmla="*/ 22 w 442"/>
                    <a:gd name="T9" fmla="*/ 48 h 68"/>
                    <a:gd name="T10" fmla="*/ 72 w 442"/>
                    <a:gd name="T11" fmla="*/ 68 h 68"/>
                    <a:gd name="T12" fmla="*/ 370 w 442"/>
                    <a:gd name="T13" fmla="*/ 68 h 68"/>
                  </a:gdLst>
                  <a:ahLst/>
                  <a:cxnLst>
                    <a:cxn ang="0">
                      <a:pos x="T0" y="T1"/>
                    </a:cxn>
                    <a:cxn ang="0">
                      <a:pos x="T2" y="T3"/>
                    </a:cxn>
                    <a:cxn ang="0">
                      <a:pos x="T4" y="T5"/>
                    </a:cxn>
                    <a:cxn ang="0">
                      <a:pos x="T6" y="T7"/>
                    </a:cxn>
                    <a:cxn ang="0">
                      <a:pos x="T8" y="T9"/>
                    </a:cxn>
                    <a:cxn ang="0">
                      <a:pos x="T10" y="T11"/>
                    </a:cxn>
                    <a:cxn ang="0">
                      <a:pos x="T12" y="T13"/>
                    </a:cxn>
                  </a:cxnLst>
                  <a:rect l="0" t="0" r="r" b="b"/>
                  <a:pathLst>
                    <a:path w="442" h="68">
                      <a:moveTo>
                        <a:pt x="370" y="68"/>
                      </a:moveTo>
                      <a:cubicBezTo>
                        <a:pt x="389" y="68"/>
                        <a:pt x="406" y="61"/>
                        <a:pt x="420" y="48"/>
                      </a:cubicBezTo>
                      <a:cubicBezTo>
                        <a:pt x="433" y="36"/>
                        <a:pt x="441" y="19"/>
                        <a:pt x="442" y="0"/>
                      </a:cubicBezTo>
                      <a:cubicBezTo>
                        <a:pt x="0" y="0"/>
                        <a:pt x="0" y="0"/>
                        <a:pt x="0" y="0"/>
                      </a:cubicBezTo>
                      <a:cubicBezTo>
                        <a:pt x="1" y="19"/>
                        <a:pt x="9" y="36"/>
                        <a:pt x="22" y="48"/>
                      </a:cubicBezTo>
                      <a:cubicBezTo>
                        <a:pt x="36" y="61"/>
                        <a:pt x="53" y="68"/>
                        <a:pt x="72" y="68"/>
                      </a:cubicBezTo>
                      <a:lnTo>
                        <a:pt x="370" y="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1124">
                  <a:extLst>
                    <a:ext uri="{FF2B5EF4-FFF2-40B4-BE49-F238E27FC236}">
                      <a16:creationId xmlns:a16="http://schemas.microsoft.com/office/drawing/2014/main" id="{D4A277AE-F64F-72AD-99D7-4A5343291760}"/>
                    </a:ext>
                  </a:extLst>
                </p:cNvPr>
                <p:cNvSpPr>
                  <a:spLocks/>
                </p:cNvSpPr>
                <p:nvPr/>
              </p:nvSpPr>
              <p:spPr bwMode="auto">
                <a:xfrm>
                  <a:off x="7299325" y="4637088"/>
                  <a:ext cx="217488" cy="242888"/>
                </a:xfrm>
                <a:custGeom>
                  <a:avLst/>
                  <a:gdLst>
                    <a:gd name="T0" fmla="*/ 1087 w 1095"/>
                    <a:gd name="T1" fmla="*/ 494 h 1225"/>
                    <a:gd name="T2" fmla="*/ 932 w 1095"/>
                    <a:gd name="T3" fmla="*/ 154 h 1225"/>
                    <a:gd name="T4" fmla="*/ 591 w 1095"/>
                    <a:gd name="T5" fmla="*/ 1 h 1225"/>
                    <a:gd name="T6" fmla="*/ 570 w 1095"/>
                    <a:gd name="T7" fmla="*/ 0 h 1225"/>
                    <a:gd name="T8" fmla="*/ 555 w 1095"/>
                    <a:gd name="T9" fmla="*/ 0 h 1225"/>
                    <a:gd name="T10" fmla="*/ 458 w 1095"/>
                    <a:gd name="T11" fmla="*/ 9 h 1225"/>
                    <a:gd name="T12" fmla="*/ 65 w 1095"/>
                    <a:gd name="T13" fmla="*/ 341 h 1225"/>
                    <a:gd name="T14" fmla="*/ 139 w 1095"/>
                    <a:gd name="T15" fmla="*/ 851 h 1225"/>
                    <a:gd name="T16" fmla="*/ 294 w 1095"/>
                    <a:gd name="T17" fmla="*/ 1200 h 1225"/>
                    <a:gd name="T18" fmla="*/ 325 w 1095"/>
                    <a:gd name="T19" fmla="*/ 1225 h 1225"/>
                    <a:gd name="T20" fmla="*/ 455 w 1095"/>
                    <a:gd name="T21" fmla="*/ 1225 h 1225"/>
                    <a:gd name="T22" fmla="*/ 455 w 1095"/>
                    <a:gd name="T23" fmla="*/ 750 h 1225"/>
                    <a:gd name="T24" fmla="*/ 388 w 1095"/>
                    <a:gd name="T25" fmla="*/ 750 h 1225"/>
                    <a:gd name="T26" fmla="*/ 311 w 1095"/>
                    <a:gd name="T27" fmla="*/ 719 h 1225"/>
                    <a:gd name="T28" fmla="*/ 280 w 1095"/>
                    <a:gd name="T29" fmla="*/ 642 h 1225"/>
                    <a:gd name="T30" fmla="*/ 311 w 1095"/>
                    <a:gd name="T31" fmla="*/ 566 h 1225"/>
                    <a:gd name="T32" fmla="*/ 388 w 1095"/>
                    <a:gd name="T33" fmla="*/ 535 h 1225"/>
                    <a:gd name="T34" fmla="*/ 464 w 1095"/>
                    <a:gd name="T35" fmla="*/ 566 h 1225"/>
                    <a:gd name="T36" fmla="*/ 495 w 1095"/>
                    <a:gd name="T37" fmla="*/ 642 h 1225"/>
                    <a:gd name="T38" fmla="*/ 495 w 1095"/>
                    <a:gd name="T39" fmla="*/ 710 h 1225"/>
                    <a:gd name="T40" fmla="*/ 623 w 1095"/>
                    <a:gd name="T41" fmla="*/ 710 h 1225"/>
                    <a:gd name="T42" fmla="*/ 623 w 1095"/>
                    <a:gd name="T43" fmla="*/ 642 h 1225"/>
                    <a:gd name="T44" fmla="*/ 654 w 1095"/>
                    <a:gd name="T45" fmla="*/ 566 h 1225"/>
                    <a:gd name="T46" fmla="*/ 730 w 1095"/>
                    <a:gd name="T47" fmla="*/ 535 h 1225"/>
                    <a:gd name="T48" fmla="*/ 807 w 1095"/>
                    <a:gd name="T49" fmla="*/ 566 h 1225"/>
                    <a:gd name="T50" fmla="*/ 838 w 1095"/>
                    <a:gd name="T51" fmla="*/ 642 h 1225"/>
                    <a:gd name="T52" fmla="*/ 807 w 1095"/>
                    <a:gd name="T53" fmla="*/ 719 h 1225"/>
                    <a:gd name="T54" fmla="*/ 730 w 1095"/>
                    <a:gd name="T55" fmla="*/ 750 h 1225"/>
                    <a:gd name="T56" fmla="*/ 663 w 1095"/>
                    <a:gd name="T57" fmla="*/ 750 h 1225"/>
                    <a:gd name="T58" fmla="*/ 663 w 1095"/>
                    <a:gd name="T59" fmla="*/ 1225 h 1225"/>
                    <a:gd name="T60" fmla="*/ 794 w 1095"/>
                    <a:gd name="T61" fmla="*/ 1225 h 1225"/>
                    <a:gd name="T62" fmla="*/ 825 w 1095"/>
                    <a:gd name="T63" fmla="*/ 1201 h 1225"/>
                    <a:gd name="T64" fmla="*/ 833 w 1095"/>
                    <a:gd name="T65" fmla="*/ 1165 h 1225"/>
                    <a:gd name="T66" fmla="*/ 833 w 1095"/>
                    <a:gd name="T67" fmla="*/ 1165 h 1225"/>
                    <a:gd name="T68" fmla="*/ 895 w 1095"/>
                    <a:gd name="T69" fmla="*/ 992 h 1225"/>
                    <a:gd name="T70" fmla="*/ 980 w 1095"/>
                    <a:gd name="T71" fmla="*/ 849 h 1225"/>
                    <a:gd name="T72" fmla="*/ 985 w 1095"/>
                    <a:gd name="T73" fmla="*/ 843 h 1225"/>
                    <a:gd name="T74" fmla="*/ 985 w 1095"/>
                    <a:gd name="T75" fmla="*/ 842 h 1225"/>
                    <a:gd name="T76" fmla="*/ 985 w 1095"/>
                    <a:gd name="T77" fmla="*/ 842 h 1225"/>
                    <a:gd name="T78" fmla="*/ 1087 w 1095"/>
                    <a:gd name="T79" fmla="*/ 494 h 1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95" h="1225">
                      <a:moveTo>
                        <a:pt x="1087" y="494"/>
                      </a:moveTo>
                      <a:cubicBezTo>
                        <a:pt x="1078" y="365"/>
                        <a:pt x="1023" y="244"/>
                        <a:pt x="932" y="154"/>
                      </a:cubicBezTo>
                      <a:cubicBezTo>
                        <a:pt x="841" y="63"/>
                        <a:pt x="720" y="8"/>
                        <a:pt x="591" y="1"/>
                      </a:cubicBezTo>
                      <a:cubicBezTo>
                        <a:pt x="583" y="0"/>
                        <a:pt x="576" y="0"/>
                        <a:pt x="570" y="0"/>
                      </a:cubicBezTo>
                      <a:cubicBezTo>
                        <a:pt x="565" y="0"/>
                        <a:pt x="560" y="0"/>
                        <a:pt x="555" y="0"/>
                      </a:cubicBezTo>
                      <a:cubicBezTo>
                        <a:pt x="523" y="0"/>
                        <a:pt x="490" y="3"/>
                        <a:pt x="458" y="9"/>
                      </a:cubicBezTo>
                      <a:cubicBezTo>
                        <a:pt x="279" y="44"/>
                        <a:pt x="130" y="170"/>
                        <a:pt x="65" y="341"/>
                      </a:cubicBezTo>
                      <a:cubicBezTo>
                        <a:pt x="0" y="512"/>
                        <a:pt x="28" y="705"/>
                        <a:pt x="139" y="851"/>
                      </a:cubicBezTo>
                      <a:cubicBezTo>
                        <a:pt x="218" y="953"/>
                        <a:pt x="271" y="1073"/>
                        <a:pt x="294" y="1200"/>
                      </a:cubicBezTo>
                      <a:cubicBezTo>
                        <a:pt x="297" y="1215"/>
                        <a:pt x="310" y="1225"/>
                        <a:pt x="325" y="1225"/>
                      </a:cubicBezTo>
                      <a:cubicBezTo>
                        <a:pt x="455" y="1225"/>
                        <a:pt x="455" y="1225"/>
                        <a:pt x="455" y="1225"/>
                      </a:cubicBezTo>
                      <a:cubicBezTo>
                        <a:pt x="455" y="750"/>
                        <a:pt x="455" y="750"/>
                        <a:pt x="455" y="750"/>
                      </a:cubicBezTo>
                      <a:cubicBezTo>
                        <a:pt x="388" y="750"/>
                        <a:pt x="388" y="750"/>
                        <a:pt x="388" y="750"/>
                      </a:cubicBezTo>
                      <a:cubicBezTo>
                        <a:pt x="359" y="750"/>
                        <a:pt x="332" y="739"/>
                        <a:pt x="311" y="719"/>
                      </a:cubicBezTo>
                      <a:cubicBezTo>
                        <a:pt x="291" y="698"/>
                        <a:pt x="280" y="671"/>
                        <a:pt x="280" y="642"/>
                      </a:cubicBezTo>
                      <a:cubicBezTo>
                        <a:pt x="280" y="614"/>
                        <a:pt x="291" y="586"/>
                        <a:pt x="311" y="566"/>
                      </a:cubicBezTo>
                      <a:cubicBezTo>
                        <a:pt x="332" y="546"/>
                        <a:pt x="359" y="535"/>
                        <a:pt x="388" y="535"/>
                      </a:cubicBezTo>
                      <a:cubicBezTo>
                        <a:pt x="416" y="535"/>
                        <a:pt x="444" y="546"/>
                        <a:pt x="464" y="566"/>
                      </a:cubicBezTo>
                      <a:cubicBezTo>
                        <a:pt x="484" y="586"/>
                        <a:pt x="495" y="614"/>
                        <a:pt x="495" y="642"/>
                      </a:cubicBezTo>
                      <a:cubicBezTo>
                        <a:pt x="495" y="710"/>
                        <a:pt x="495" y="710"/>
                        <a:pt x="495" y="710"/>
                      </a:cubicBezTo>
                      <a:cubicBezTo>
                        <a:pt x="623" y="710"/>
                        <a:pt x="623" y="710"/>
                        <a:pt x="623" y="710"/>
                      </a:cubicBezTo>
                      <a:cubicBezTo>
                        <a:pt x="623" y="642"/>
                        <a:pt x="623" y="642"/>
                        <a:pt x="623" y="642"/>
                      </a:cubicBezTo>
                      <a:cubicBezTo>
                        <a:pt x="623" y="614"/>
                        <a:pt x="634" y="586"/>
                        <a:pt x="654" y="566"/>
                      </a:cubicBezTo>
                      <a:cubicBezTo>
                        <a:pt x="674" y="546"/>
                        <a:pt x="702" y="535"/>
                        <a:pt x="730" y="535"/>
                      </a:cubicBezTo>
                      <a:cubicBezTo>
                        <a:pt x="759" y="535"/>
                        <a:pt x="786" y="546"/>
                        <a:pt x="807" y="566"/>
                      </a:cubicBezTo>
                      <a:cubicBezTo>
                        <a:pt x="827" y="586"/>
                        <a:pt x="838" y="614"/>
                        <a:pt x="838" y="642"/>
                      </a:cubicBezTo>
                      <a:cubicBezTo>
                        <a:pt x="838" y="671"/>
                        <a:pt x="827" y="698"/>
                        <a:pt x="807" y="719"/>
                      </a:cubicBezTo>
                      <a:cubicBezTo>
                        <a:pt x="786" y="739"/>
                        <a:pt x="759" y="750"/>
                        <a:pt x="730" y="750"/>
                      </a:cubicBezTo>
                      <a:cubicBezTo>
                        <a:pt x="663" y="750"/>
                        <a:pt x="663" y="750"/>
                        <a:pt x="663" y="750"/>
                      </a:cubicBezTo>
                      <a:cubicBezTo>
                        <a:pt x="663" y="1225"/>
                        <a:pt x="663" y="1225"/>
                        <a:pt x="663" y="1225"/>
                      </a:cubicBezTo>
                      <a:cubicBezTo>
                        <a:pt x="794" y="1225"/>
                        <a:pt x="794" y="1225"/>
                        <a:pt x="794" y="1225"/>
                      </a:cubicBezTo>
                      <a:cubicBezTo>
                        <a:pt x="809" y="1225"/>
                        <a:pt x="821" y="1215"/>
                        <a:pt x="825" y="1201"/>
                      </a:cubicBezTo>
                      <a:cubicBezTo>
                        <a:pt x="827" y="1188"/>
                        <a:pt x="830" y="1176"/>
                        <a:pt x="833" y="1165"/>
                      </a:cubicBezTo>
                      <a:cubicBezTo>
                        <a:pt x="833" y="1165"/>
                        <a:pt x="833" y="1165"/>
                        <a:pt x="833" y="1165"/>
                      </a:cubicBezTo>
                      <a:cubicBezTo>
                        <a:pt x="847" y="1105"/>
                        <a:pt x="868" y="1047"/>
                        <a:pt x="895" y="992"/>
                      </a:cubicBezTo>
                      <a:cubicBezTo>
                        <a:pt x="919" y="942"/>
                        <a:pt x="948" y="894"/>
                        <a:pt x="980" y="849"/>
                      </a:cubicBezTo>
                      <a:cubicBezTo>
                        <a:pt x="985" y="843"/>
                        <a:pt x="985" y="843"/>
                        <a:pt x="985" y="843"/>
                      </a:cubicBezTo>
                      <a:cubicBezTo>
                        <a:pt x="985" y="842"/>
                        <a:pt x="985" y="842"/>
                        <a:pt x="985" y="842"/>
                      </a:cubicBezTo>
                      <a:cubicBezTo>
                        <a:pt x="985" y="842"/>
                        <a:pt x="985" y="842"/>
                        <a:pt x="985" y="842"/>
                      </a:cubicBezTo>
                      <a:cubicBezTo>
                        <a:pt x="1059" y="742"/>
                        <a:pt x="1095" y="618"/>
                        <a:pt x="1087" y="4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grpSp>
        <p:nvGrpSpPr>
          <p:cNvPr id="99" name="Group 98">
            <a:extLst>
              <a:ext uri="{FF2B5EF4-FFF2-40B4-BE49-F238E27FC236}">
                <a16:creationId xmlns:a16="http://schemas.microsoft.com/office/drawing/2014/main" id="{B2FFAA7B-20ED-3F0B-617B-D20222C1E9E1}"/>
              </a:ext>
            </a:extLst>
          </p:cNvPr>
          <p:cNvGrpSpPr/>
          <p:nvPr/>
        </p:nvGrpSpPr>
        <p:grpSpPr>
          <a:xfrm>
            <a:off x="1" y="4737374"/>
            <a:ext cx="12175841" cy="992300"/>
            <a:chOff x="0" y="4734560"/>
            <a:chExt cx="12192000" cy="993617"/>
          </a:xfrm>
        </p:grpSpPr>
        <p:sp>
          <p:nvSpPr>
            <p:cNvPr id="130" name="Rectangle 9">
              <a:extLst>
                <a:ext uri="{FF2B5EF4-FFF2-40B4-BE49-F238E27FC236}">
                  <a16:creationId xmlns:a16="http://schemas.microsoft.com/office/drawing/2014/main" id="{9F9C92FC-98DA-2777-405C-FDDA837838C0}"/>
                </a:ext>
              </a:extLst>
            </p:cNvPr>
            <p:cNvSpPr>
              <a:spLocks noChangeArrowheads="1"/>
            </p:cNvSpPr>
            <p:nvPr/>
          </p:nvSpPr>
          <p:spPr bwMode="auto">
            <a:xfrm>
              <a:off x="0" y="4734560"/>
              <a:ext cx="12192000" cy="993617"/>
            </a:xfrm>
            <a:prstGeom prst="rect">
              <a:avLst/>
            </a:prstGeom>
            <a:solidFill>
              <a:srgbClr val="0074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31" name="Group 130">
              <a:extLst>
                <a:ext uri="{FF2B5EF4-FFF2-40B4-BE49-F238E27FC236}">
                  <a16:creationId xmlns:a16="http://schemas.microsoft.com/office/drawing/2014/main" id="{6E761550-6766-903F-9C5D-F1B6975D0C96}"/>
                </a:ext>
              </a:extLst>
            </p:cNvPr>
            <p:cNvGrpSpPr/>
            <p:nvPr/>
          </p:nvGrpSpPr>
          <p:grpSpPr>
            <a:xfrm>
              <a:off x="888070" y="4833148"/>
              <a:ext cx="3549712" cy="827473"/>
              <a:chOff x="799170" y="4836022"/>
              <a:chExt cx="3549712" cy="827473"/>
            </a:xfrm>
          </p:grpSpPr>
          <p:grpSp>
            <p:nvGrpSpPr>
              <p:cNvPr id="142" name="Group 141">
                <a:extLst>
                  <a:ext uri="{FF2B5EF4-FFF2-40B4-BE49-F238E27FC236}">
                    <a16:creationId xmlns:a16="http://schemas.microsoft.com/office/drawing/2014/main" id="{F1D6A9D7-0097-7EB2-352B-1A769965EA9B}"/>
                  </a:ext>
                </a:extLst>
              </p:cNvPr>
              <p:cNvGrpSpPr/>
              <p:nvPr/>
            </p:nvGrpSpPr>
            <p:grpSpPr>
              <a:xfrm>
                <a:off x="799170" y="4836022"/>
                <a:ext cx="3084062" cy="827473"/>
                <a:chOff x="391893" y="2845654"/>
                <a:chExt cx="3084062" cy="827473"/>
              </a:xfrm>
            </p:grpSpPr>
            <p:grpSp>
              <p:nvGrpSpPr>
                <p:cNvPr id="148" name="Group 147">
                  <a:extLst>
                    <a:ext uri="{FF2B5EF4-FFF2-40B4-BE49-F238E27FC236}">
                      <a16:creationId xmlns:a16="http://schemas.microsoft.com/office/drawing/2014/main" id="{0045C8BA-34A1-6C2F-165A-86352FC1F46D}"/>
                    </a:ext>
                  </a:extLst>
                </p:cNvPr>
                <p:cNvGrpSpPr/>
                <p:nvPr/>
              </p:nvGrpSpPr>
              <p:grpSpPr>
                <a:xfrm>
                  <a:off x="391893" y="2845654"/>
                  <a:ext cx="2996470" cy="827473"/>
                  <a:chOff x="1232157" y="2796226"/>
                  <a:chExt cx="2996470" cy="827473"/>
                </a:xfrm>
              </p:grpSpPr>
              <p:sp>
                <p:nvSpPr>
                  <p:cNvPr id="150" name="Rectangle 149">
                    <a:extLst>
                      <a:ext uri="{FF2B5EF4-FFF2-40B4-BE49-F238E27FC236}">
                        <a16:creationId xmlns:a16="http://schemas.microsoft.com/office/drawing/2014/main" id="{6A7ED724-2239-4DAC-8111-5AB4107DCDDF}"/>
                      </a:ext>
                    </a:extLst>
                  </p:cNvPr>
                  <p:cNvSpPr/>
                  <p:nvPr/>
                </p:nvSpPr>
                <p:spPr>
                  <a:xfrm>
                    <a:off x="1232157" y="3015584"/>
                    <a:ext cx="2996470" cy="608115"/>
                  </a:xfrm>
                  <a:prstGeom prst="rect">
                    <a:avLst/>
                  </a:prstGeom>
                </p:spPr>
                <p:txBody>
                  <a:bodyPr wrap="square">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788" b="0" i="1" u="none" strike="noStrike" kern="1200" cap="none" spc="0" normalizeH="0" baseline="0" noProof="0">
                        <a:ln>
                          <a:noFill/>
                        </a:ln>
                        <a:solidFill>
                          <a:srgbClr val="FFFFFF"/>
                        </a:solidFill>
                        <a:effectLst/>
                        <a:uLnTx/>
                        <a:uFillTx/>
                        <a:latin typeface="Calibri" panose="020F0502020204030204"/>
                        <a:ea typeface="+mn-ea"/>
                        <a:cs typeface="+mn-cs"/>
                      </a:rPr>
                      <a:t>This slide is 100% editable. Adjust it as per your requirements and catches your viewers consideration.</a:t>
                    </a:r>
                  </a:p>
                </p:txBody>
              </p:sp>
              <p:sp>
                <p:nvSpPr>
                  <p:cNvPr id="151" name="Rectangle 150">
                    <a:extLst>
                      <a:ext uri="{FF2B5EF4-FFF2-40B4-BE49-F238E27FC236}">
                        <a16:creationId xmlns:a16="http://schemas.microsoft.com/office/drawing/2014/main" id="{021C56FE-7C87-4B87-FDFF-1A03311362D7}"/>
                      </a:ext>
                    </a:extLst>
                  </p:cNvPr>
                  <p:cNvSpPr/>
                  <p:nvPr/>
                </p:nvSpPr>
                <p:spPr>
                  <a:xfrm>
                    <a:off x="1982287" y="2796226"/>
                    <a:ext cx="2246340" cy="338555"/>
                  </a:xfrm>
                  <a:prstGeom prst="rect">
                    <a:avLst/>
                  </a:prstGeom>
                </p:spPr>
                <p:txBody>
                  <a:bodyPr wrap="square">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FFFFFF"/>
                        </a:solidFill>
                        <a:effectLst/>
                        <a:uLnTx/>
                        <a:uFillTx/>
                        <a:latin typeface="Calibri" panose="020F0502020204030204"/>
                        <a:ea typeface="+mn-ea"/>
                        <a:cs typeface="+mn-cs"/>
                      </a:rPr>
                      <a:t>Proficiency Models</a:t>
                    </a:r>
                  </a:p>
                </p:txBody>
              </p:sp>
            </p:grpSp>
            <p:cxnSp>
              <p:nvCxnSpPr>
                <p:cNvPr id="149" name="Straight Connector 148">
                  <a:extLst>
                    <a:ext uri="{FF2B5EF4-FFF2-40B4-BE49-F238E27FC236}">
                      <a16:creationId xmlns:a16="http://schemas.microsoft.com/office/drawing/2014/main" id="{D11EC8FC-BBDB-C210-DD32-C5F9671AA585}"/>
                    </a:ext>
                  </a:extLst>
                </p:cNvPr>
                <p:cNvCxnSpPr/>
                <p:nvPr/>
              </p:nvCxnSpPr>
              <p:spPr>
                <a:xfrm>
                  <a:off x="3475955" y="2923650"/>
                  <a:ext cx="0" cy="640448"/>
                </a:xfrm>
                <a:prstGeom prst="line">
                  <a:avLst/>
                </a:prstGeom>
                <a:ln w="0" cap="rnd">
                  <a:solidFill>
                    <a:schemeClr val="accent5"/>
                  </a:solidFill>
                  <a:prstDash val="dash"/>
                  <a:round/>
                </a:ln>
              </p:spPr>
              <p:style>
                <a:lnRef idx="1">
                  <a:schemeClr val="accent1"/>
                </a:lnRef>
                <a:fillRef idx="0">
                  <a:schemeClr val="accent1"/>
                </a:fillRef>
                <a:effectRef idx="0">
                  <a:schemeClr val="accent1"/>
                </a:effectRef>
                <a:fontRef idx="minor">
                  <a:schemeClr val="tx1"/>
                </a:fontRef>
              </p:style>
            </p:cxnSp>
          </p:grpSp>
          <p:grpSp>
            <p:nvGrpSpPr>
              <p:cNvPr id="143" name="Group 142">
                <a:extLst>
                  <a:ext uri="{FF2B5EF4-FFF2-40B4-BE49-F238E27FC236}">
                    <a16:creationId xmlns:a16="http://schemas.microsoft.com/office/drawing/2014/main" id="{1C31438E-B0FE-FB05-32AA-CBBE728FE075}"/>
                  </a:ext>
                </a:extLst>
              </p:cNvPr>
              <p:cNvGrpSpPr/>
              <p:nvPr/>
            </p:nvGrpSpPr>
            <p:grpSpPr>
              <a:xfrm>
                <a:off x="4037166" y="5108007"/>
                <a:ext cx="311716" cy="252470"/>
                <a:chOff x="6303963" y="5167313"/>
                <a:chExt cx="735012" cy="595312"/>
              </a:xfrm>
              <a:solidFill>
                <a:schemeClr val="accent5"/>
              </a:solidFill>
            </p:grpSpPr>
            <p:sp>
              <p:nvSpPr>
                <p:cNvPr id="144" name="Freeform 1035">
                  <a:extLst>
                    <a:ext uri="{FF2B5EF4-FFF2-40B4-BE49-F238E27FC236}">
                      <a16:creationId xmlns:a16="http://schemas.microsoft.com/office/drawing/2014/main" id="{FC4C8A69-AD82-DB99-2B86-2555752013D9}"/>
                    </a:ext>
                  </a:extLst>
                </p:cNvPr>
                <p:cNvSpPr>
                  <a:spLocks/>
                </p:cNvSpPr>
                <p:nvPr/>
              </p:nvSpPr>
              <p:spPr bwMode="auto">
                <a:xfrm>
                  <a:off x="6303963" y="5310188"/>
                  <a:ext cx="217488" cy="452437"/>
                </a:xfrm>
                <a:custGeom>
                  <a:avLst/>
                  <a:gdLst>
                    <a:gd name="T0" fmla="*/ 562 w 562"/>
                    <a:gd name="T1" fmla="*/ 573 h 1171"/>
                    <a:gd name="T2" fmla="*/ 562 w 562"/>
                    <a:gd name="T3" fmla="*/ 0 h 1171"/>
                    <a:gd name="T4" fmla="*/ 536 w 562"/>
                    <a:gd name="T5" fmla="*/ 1 h 1171"/>
                    <a:gd name="T6" fmla="*/ 171 w 562"/>
                    <a:gd name="T7" fmla="*/ 1 h 1171"/>
                    <a:gd name="T8" fmla="*/ 171 w 562"/>
                    <a:gd name="T9" fmla="*/ 1 h 1171"/>
                    <a:gd name="T10" fmla="*/ 108 w 562"/>
                    <a:gd name="T11" fmla="*/ 26 h 1171"/>
                    <a:gd name="T12" fmla="*/ 81 w 562"/>
                    <a:gd name="T13" fmla="*/ 89 h 1171"/>
                    <a:gd name="T14" fmla="*/ 80 w 562"/>
                    <a:gd name="T15" fmla="*/ 112 h 1171"/>
                    <a:gd name="T16" fmla="*/ 24 w 562"/>
                    <a:gd name="T17" fmla="*/ 140 h 1171"/>
                    <a:gd name="T18" fmla="*/ 1 w 562"/>
                    <a:gd name="T19" fmla="*/ 198 h 1171"/>
                    <a:gd name="T20" fmla="*/ 0 w 562"/>
                    <a:gd name="T21" fmla="*/ 288 h 1171"/>
                    <a:gd name="T22" fmla="*/ 21 w 562"/>
                    <a:gd name="T23" fmla="*/ 347 h 1171"/>
                    <a:gd name="T24" fmla="*/ 77 w 562"/>
                    <a:gd name="T25" fmla="*/ 376 h 1171"/>
                    <a:gd name="T26" fmla="*/ 76 w 562"/>
                    <a:gd name="T27" fmla="*/ 390 h 1171"/>
                    <a:gd name="T28" fmla="*/ 102 w 562"/>
                    <a:gd name="T29" fmla="*/ 454 h 1171"/>
                    <a:gd name="T30" fmla="*/ 164 w 562"/>
                    <a:gd name="T31" fmla="*/ 481 h 1171"/>
                    <a:gd name="T32" fmla="*/ 216 w 562"/>
                    <a:gd name="T33" fmla="*/ 482 h 1171"/>
                    <a:gd name="T34" fmla="*/ 322 w 562"/>
                    <a:gd name="T35" fmla="*/ 607 h 1171"/>
                    <a:gd name="T36" fmla="*/ 411 w 562"/>
                    <a:gd name="T37" fmla="*/ 1131 h 1171"/>
                    <a:gd name="T38" fmla="*/ 411 w 562"/>
                    <a:gd name="T39" fmla="*/ 1131 h 1171"/>
                    <a:gd name="T40" fmla="*/ 454 w 562"/>
                    <a:gd name="T41" fmla="*/ 1169 h 1171"/>
                    <a:gd name="T42" fmla="*/ 517 w 562"/>
                    <a:gd name="T43" fmla="*/ 1170 h 1171"/>
                    <a:gd name="T44" fmla="*/ 517 w 562"/>
                    <a:gd name="T45" fmla="*/ 1170 h 1171"/>
                    <a:gd name="T46" fmla="*/ 562 w 562"/>
                    <a:gd name="T47" fmla="*/ 1126 h 1171"/>
                    <a:gd name="T48" fmla="*/ 561 w 562"/>
                    <a:gd name="T49" fmla="*/ 573 h 1171"/>
                    <a:gd name="T50" fmla="*/ 562 w 562"/>
                    <a:gd name="T51" fmla="*/ 573 h 1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2" h="1171">
                      <a:moveTo>
                        <a:pt x="562" y="573"/>
                      </a:moveTo>
                      <a:cubicBezTo>
                        <a:pt x="562" y="0"/>
                        <a:pt x="562" y="0"/>
                        <a:pt x="562" y="0"/>
                      </a:cubicBezTo>
                      <a:cubicBezTo>
                        <a:pt x="553" y="1"/>
                        <a:pt x="545" y="1"/>
                        <a:pt x="536" y="1"/>
                      </a:cubicBezTo>
                      <a:cubicBezTo>
                        <a:pt x="171" y="1"/>
                        <a:pt x="171" y="1"/>
                        <a:pt x="171" y="1"/>
                      </a:cubicBezTo>
                      <a:cubicBezTo>
                        <a:pt x="171" y="1"/>
                        <a:pt x="171" y="1"/>
                        <a:pt x="171" y="1"/>
                      </a:cubicBezTo>
                      <a:cubicBezTo>
                        <a:pt x="147" y="1"/>
                        <a:pt x="125" y="10"/>
                        <a:pt x="108" y="26"/>
                      </a:cubicBezTo>
                      <a:cubicBezTo>
                        <a:pt x="91" y="43"/>
                        <a:pt x="81" y="65"/>
                        <a:pt x="81" y="89"/>
                      </a:cubicBezTo>
                      <a:cubicBezTo>
                        <a:pt x="80" y="112"/>
                        <a:pt x="80" y="112"/>
                        <a:pt x="80" y="112"/>
                      </a:cubicBezTo>
                      <a:cubicBezTo>
                        <a:pt x="59" y="114"/>
                        <a:pt x="39" y="124"/>
                        <a:pt x="24" y="140"/>
                      </a:cubicBezTo>
                      <a:cubicBezTo>
                        <a:pt x="10" y="156"/>
                        <a:pt x="1" y="176"/>
                        <a:pt x="1" y="198"/>
                      </a:cubicBezTo>
                      <a:cubicBezTo>
                        <a:pt x="0" y="288"/>
                        <a:pt x="0" y="288"/>
                        <a:pt x="0" y="288"/>
                      </a:cubicBezTo>
                      <a:cubicBezTo>
                        <a:pt x="0" y="309"/>
                        <a:pt x="7" y="330"/>
                        <a:pt x="21" y="347"/>
                      </a:cubicBezTo>
                      <a:cubicBezTo>
                        <a:pt x="36" y="363"/>
                        <a:pt x="55" y="373"/>
                        <a:pt x="77" y="376"/>
                      </a:cubicBezTo>
                      <a:cubicBezTo>
                        <a:pt x="76" y="390"/>
                        <a:pt x="76" y="390"/>
                        <a:pt x="76" y="390"/>
                      </a:cubicBezTo>
                      <a:cubicBezTo>
                        <a:pt x="76" y="414"/>
                        <a:pt x="85" y="437"/>
                        <a:pt x="102" y="454"/>
                      </a:cubicBezTo>
                      <a:cubicBezTo>
                        <a:pt x="118" y="471"/>
                        <a:pt x="141" y="480"/>
                        <a:pt x="164" y="481"/>
                      </a:cubicBezTo>
                      <a:cubicBezTo>
                        <a:pt x="216" y="482"/>
                        <a:pt x="216" y="482"/>
                        <a:pt x="216" y="482"/>
                      </a:cubicBezTo>
                      <a:cubicBezTo>
                        <a:pt x="216" y="482"/>
                        <a:pt x="305" y="476"/>
                        <a:pt x="322" y="607"/>
                      </a:cubicBezTo>
                      <a:cubicBezTo>
                        <a:pt x="411" y="1131"/>
                        <a:pt x="411" y="1131"/>
                        <a:pt x="411" y="1131"/>
                      </a:cubicBezTo>
                      <a:cubicBezTo>
                        <a:pt x="411" y="1131"/>
                        <a:pt x="411" y="1131"/>
                        <a:pt x="411" y="1131"/>
                      </a:cubicBezTo>
                      <a:cubicBezTo>
                        <a:pt x="414" y="1153"/>
                        <a:pt x="433" y="1168"/>
                        <a:pt x="454" y="1169"/>
                      </a:cubicBezTo>
                      <a:cubicBezTo>
                        <a:pt x="517" y="1170"/>
                        <a:pt x="517" y="1170"/>
                        <a:pt x="517" y="1170"/>
                      </a:cubicBezTo>
                      <a:cubicBezTo>
                        <a:pt x="517" y="1170"/>
                        <a:pt x="517" y="1170"/>
                        <a:pt x="517" y="1170"/>
                      </a:cubicBezTo>
                      <a:cubicBezTo>
                        <a:pt x="542" y="1171"/>
                        <a:pt x="562" y="1151"/>
                        <a:pt x="562" y="1126"/>
                      </a:cubicBezTo>
                      <a:cubicBezTo>
                        <a:pt x="561" y="573"/>
                        <a:pt x="561" y="573"/>
                        <a:pt x="561" y="573"/>
                      </a:cubicBezTo>
                      <a:lnTo>
                        <a:pt x="562" y="5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1036">
                  <a:extLst>
                    <a:ext uri="{FF2B5EF4-FFF2-40B4-BE49-F238E27FC236}">
                      <a16:creationId xmlns:a16="http://schemas.microsoft.com/office/drawing/2014/main" id="{2EFFE307-7AA7-3414-E4AC-30DCFF2F1226}"/>
                    </a:ext>
                  </a:extLst>
                </p:cNvPr>
                <p:cNvSpPr>
                  <a:spLocks/>
                </p:cNvSpPr>
                <p:nvPr/>
              </p:nvSpPr>
              <p:spPr bwMode="auto">
                <a:xfrm>
                  <a:off x="6548438" y="5167313"/>
                  <a:ext cx="280988" cy="503237"/>
                </a:xfrm>
                <a:custGeom>
                  <a:avLst/>
                  <a:gdLst>
                    <a:gd name="T0" fmla="*/ 624 w 729"/>
                    <a:gd name="T1" fmla="*/ 515 h 1304"/>
                    <a:gd name="T2" fmla="*/ 624 w 729"/>
                    <a:gd name="T3" fmla="*/ 49 h 1304"/>
                    <a:gd name="T4" fmla="*/ 589 w 729"/>
                    <a:gd name="T5" fmla="*/ 3 h 1304"/>
                    <a:gd name="T6" fmla="*/ 589 w 729"/>
                    <a:gd name="T7" fmla="*/ 2 h 1304"/>
                    <a:gd name="T8" fmla="*/ 589 w 729"/>
                    <a:gd name="T9" fmla="*/ 3 h 1304"/>
                    <a:gd name="T10" fmla="*/ 582 w 729"/>
                    <a:gd name="T11" fmla="*/ 1 h 1304"/>
                    <a:gd name="T12" fmla="*/ 542 w 729"/>
                    <a:gd name="T13" fmla="*/ 15 h 1304"/>
                    <a:gd name="T14" fmla="*/ 526 w 729"/>
                    <a:gd name="T15" fmla="*/ 53 h 1304"/>
                    <a:gd name="T16" fmla="*/ 526 w 729"/>
                    <a:gd name="T17" fmla="*/ 135 h 1304"/>
                    <a:gd name="T18" fmla="*/ 0 w 729"/>
                    <a:gd name="T19" fmla="*/ 367 h 1304"/>
                    <a:gd name="T20" fmla="*/ 0 w 729"/>
                    <a:gd name="T21" fmla="*/ 945 h 1304"/>
                    <a:gd name="T22" fmla="*/ 0 w 729"/>
                    <a:gd name="T23" fmla="*/ 945 h 1304"/>
                    <a:gd name="T24" fmla="*/ 56 w 729"/>
                    <a:gd name="T25" fmla="*/ 951 h 1304"/>
                    <a:gd name="T26" fmla="*/ 526 w 729"/>
                    <a:gd name="T27" fmla="*/ 1140 h 1304"/>
                    <a:gd name="T28" fmla="*/ 526 w 729"/>
                    <a:gd name="T29" fmla="*/ 1249 h 1304"/>
                    <a:gd name="T30" fmla="*/ 624 w 729"/>
                    <a:gd name="T31" fmla="*/ 1241 h 1304"/>
                    <a:gd name="T32" fmla="*/ 624 w 729"/>
                    <a:gd name="T33" fmla="*/ 774 h 1304"/>
                    <a:gd name="T34" fmla="*/ 712 w 729"/>
                    <a:gd name="T35" fmla="*/ 702 h 1304"/>
                    <a:gd name="T36" fmla="*/ 712 w 729"/>
                    <a:gd name="T37" fmla="*/ 588 h 1304"/>
                    <a:gd name="T38" fmla="*/ 624 w 729"/>
                    <a:gd name="T39" fmla="*/ 515 h 1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9" h="1304">
                      <a:moveTo>
                        <a:pt x="624" y="515"/>
                      </a:moveTo>
                      <a:cubicBezTo>
                        <a:pt x="624" y="49"/>
                        <a:pt x="624" y="49"/>
                        <a:pt x="624" y="49"/>
                      </a:cubicBezTo>
                      <a:cubicBezTo>
                        <a:pt x="624" y="27"/>
                        <a:pt x="610" y="8"/>
                        <a:pt x="589" y="3"/>
                      </a:cubicBezTo>
                      <a:cubicBezTo>
                        <a:pt x="589" y="2"/>
                        <a:pt x="589" y="2"/>
                        <a:pt x="589" y="2"/>
                      </a:cubicBezTo>
                      <a:cubicBezTo>
                        <a:pt x="589" y="3"/>
                        <a:pt x="589" y="3"/>
                        <a:pt x="589" y="3"/>
                      </a:cubicBezTo>
                      <a:cubicBezTo>
                        <a:pt x="587" y="2"/>
                        <a:pt x="584" y="2"/>
                        <a:pt x="582" y="1"/>
                      </a:cubicBezTo>
                      <a:cubicBezTo>
                        <a:pt x="567" y="0"/>
                        <a:pt x="553" y="5"/>
                        <a:pt x="542" y="15"/>
                      </a:cubicBezTo>
                      <a:cubicBezTo>
                        <a:pt x="532" y="25"/>
                        <a:pt x="526" y="39"/>
                        <a:pt x="526" y="53"/>
                      </a:cubicBezTo>
                      <a:cubicBezTo>
                        <a:pt x="526" y="135"/>
                        <a:pt x="526" y="135"/>
                        <a:pt x="526" y="135"/>
                      </a:cubicBezTo>
                      <a:cubicBezTo>
                        <a:pt x="390" y="272"/>
                        <a:pt x="192" y="348"/>
                        <a:pt x="0" y="367"/>
                      </a:cubicBezTo>
                      <a:cubicBezTo>
                        <a:pt x="0" y="945"/>
                        <a:pt x="0" y="945"/>
                        <a:pt x="0" y="945"/>
                      </a:cubicBezTo>
                      <a:cubicBezTo>
                        <a:pt x="0" y="945"/>
                        <a:pt x="0" y="945"/>
                        <a:pt x="0" y="945"/>
                      </a:cubicBezTo>
                      <a:cubicBezTo>
                        <a:pt x="19" y="946"/>
                        <a:pt x="38" y="948"/>
                        <a:pt x="56" y="951"/>
                      </a:cubicBezTo>
                      <a:cubicBezTo>
                        <a:pt x="149" y="967"/>
                        <a:pt x="400" y="1013"/>
                        <a:pt x="526" y="1140"/>
                      </a:cubicBezTo>
                      <a:cubicBezTo>
                        <a:pt x="526" y="1249"/>
                        <a:pt x="526" y="1249"/>
                        <a:pt x="526" y="1249"/>
                      </a:cubicBezTo>
                      <a:cubicBezTo>
                        <a:pt x="537" y="1304"/>
                        <a:pt x="624" y="1297"/>
                        <a:pt x="624" y="1241"/>
                      </a:cubicBezTo>
                      <a:cubicBezTo>
                        <a:pt x="624" y="774"/>
                        <a:pt x="624" y="774"/>
                        <a:pt x="624" y="774"/>
                      </a:cubicBezTo>
                      <a:cubicBezTo>
                        <a:pt x="663" y="764"/>
                        <a:pt x="695" y="738"/>
                        <a:pt x="712" y="702"/>
                      </a:cubicBezTo>
                      <a:cubicBezTo>
                        <a:pt x="729" y="665"/>
                        <a:pt x="729" y="624"/>
                        <a:pt x="712" y="588"/>
                      </a:cubicBezTo>
                      <a:cubicBezTo>
                        <a:pt x="695" y="551"/>
                        <a:pt x="663" y="525"/>
                        <a:pt x="624" y="5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1037">
                  <a:extLst>
                    <a:ext uri="{FF2B5EF4-FFF2-40B4-BE49-F238E27FC236}">
                      <a16:creationId xmlns:a16="http://schemas.microsoft.com/office/drawing/2014/main" id="{63D44360-516C-CB3B-E1B5-1BFFC7097C2A}"/>
                    </a:ext>
                  </a:extLst>
                </p:cNvPr>
                <p:cNvSpPr>
                  <a:spLocks/>
                </p:cNvSpPr>
                <p:nvPr/>
              </p:nvSpPr>
              <p:spPr bwMode="auto">
                <a:xfrm>
                  <a:off x="6826250" y="5283200"/>
                  <a:ext cx="104775" cy="257175"/>
                </a:xfrm>
                <a:custGeom>
                  <a:avLst/>
                  <a:gdLst>
                    <a:gd name="T0" fmla="*/ 180 w 272"/>
                    <a:gd name="T1" fmla="*/ 332 h 665"/>
                    <a:gd name="T2" fmla="*/ 130 w 272"/>
                    <a:gd name="T3" fmla="*/ 486 h 665"/>
                    <a:gd name="T4" fmla="*/ 0 w 272"/>
                    <a:gd name="T5" fmla="*/ 581 h 665"/>
                    <a:gd name="T6" fmla="*/ 0 w 272"/>
                    <a:gd name="T7" fmla="*/ 665 h 665"/>
                    <a:gd name="T8" fmla="*/ 228 w 272"/>
                    <a:gd name="T9" fmla="*/ 479 h 665"/>
                    <a:gd name="T10" fmla="*/ 228 w 272"/>
                    <a:gd name="T11" fmla="*/ 185 h 665"/>
                    <a:gd name="T12" fmla="*/ 0 w 272"/>
                    <a:gd name="T13" fmla="*/ 0 h 665"/>
                    <a:gd name="T14" fmla="*/ 0 w 272"/>
                    <a:gd name="T15" fmla="*/ 83 h 665"/>
                    <a:gd name="T16" fmla="*/ 0 w 272"/>
                    <a:gd name="T17" fmla="*/ 83 h 665"/>
                    <a:gd name="T18" fmla="*/ 130 w 272"/>
                    <a:gd name="T19" fmla="*/ 179 h 665"/>
                    <a:gd name="T20" fmla="*/ 180 w 272"/>
                    <a:gd name="T21" fmla="*/ 332 h 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2" h="665">
                      <a:moveTo>
                        <a:pt x="180" y="332"/>
                      </a:moveTo>
                      <a:cubicBezTo>
                        <a:pt x="180" y="387"/>
                        <a:pt x="162" y="441"/>
                        <a:pt x="130" y="486"/>
                      </a:cubicBezTo>
                      <a:cubicBezTo>
                        <a:pt x="98" y="530"/>
                        <a:pt x="52" y="564"/>
                        <a:pt x="0" y="581"/>
                      </a:cubicBezTo>
                      <a:cubicBezTo>
                        <a:pt x="0" y="665"/>
                        <a:pt x="0" y="665"/>
                        <a:pt x="0" y="665"/>
                      </a:cubicBezTo>
                      <a:cubicBezTo>
                        <a:pt x="100" y="640"/>
                        <a:pt x="183" y="572"/>
                        <a:pt x="228" y="479"/>
                      </a:cubicBezTo>
                      <a:cubicBezTo>
                        <a:pt x="272" y="386"/>
                        <a:pt x="272" y="278"/>
                        <a:pt x="228" y="185"/>
                      </a:cubicBezTo>
                      <a:cubicBezTo>
                        <a:pt x="183" y="92"/>
                        <a:pt x="100" y="24"/>
                        <a:pt x="0" y="0"/>
                      </a:cubicBezTo>
                      <a:cubicBezTo>
                        <a:pt x="0" y="83"/>
                        <a:pt x="0" y="83"/>
                        <a:pt x="0" y="83"/>
                      </a:cubicBezTo>
                      <a:cubicBezTo>
                        <a:pt x="0" y="83"/>
                        <a:pt x="0" y="83"/>
                        <a:pt x="0" y="83"/>
                      </a:cubicBezTo>
                      <a:cubicBezTo>
                        <a:pt x="52" y="101"/>
                        <a:pt x="98" y="134"/>
                        <a:pt x="130" y="179"/>
                      </a:cubicBezTo>
                      <a:cubicBezTo>
                        <a:pt x="162" y="223"/>
                        <a:pt x="180" y="277"/>
                        <a:pt x="180" y="3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1038">
                  <a:extLst>
                    <a:ext uri="{FF2B5EF4-FFF2-40B4-BE49-F238E27FC236}">
                      <a16:creationId xmlns:a16="http://schemas.microsoft.com/office/drawing/2014/main" id="{757E040B-8C7E-E7DF-4EB5-7DB428998F04}"/>
                    </a:ext>
                  </a:extLst>
                </p:cNvPr>
                <p:cNvSpPr>
                  <a:spLocks/>
                </p:cNvSpPr>
                <p:nvPr/>
              </p:nvSpPr>
              <p:spPr bwMode="auto">
                <a:xfrm>
                  <a:off x="6826250" y="5178425"/>
                  <a:ext cx="212725" cy="465137"/>
                </a:xfrm>
                <a:custGeom>
                  <a:avLst/>
                  <a:gdLst>
                    <a:gd name="T0" fmla="*/ 0 w 548"/>
                    <a:gd name="T1" fmla="*/ 0 h 1207"/>
                    <a:gd name="T2" fmla="*/ 0 w 548"/>
                    <a:gd name="T3" fmla="*/ 82 h 1207"/>
                    <a:gd name="T4" fmla="*/ 387 w 548"/>
                    <a:gd name="T5" fmla="*/ 364 h 1207"/>
                    <a:gd name="T6" fmla="*/ 387 w 548"/>
                    <a:gd name="T7" fmla="*/ 843 h 1207"/>
                    <a:gd name="T8" fmla="*/ 0 w 548"/>
                    <a:gd name="T9" fmla="*/ 1126 h 1207"/>
                    <a:gd name="T10" fmla="*/ 0 w 548"/>
                    <a:gd name="T11" fmla="*/ 1207 h 1207"/>
                    <a:gd name="T12" fmla="*/ 457 w 548"/>
                    <a:gd name="T13" fmla="*/ 884 h 1207"/>
                    <a:gd name="T14" fmla="*/ 457 w 548"/>
                    <a:gd name="T15" fmla="*/ 324 h 1207"/>
                    <a:gd name="T16" fmla="*/ 0 w 548"/>
                    <a:gd name="T17" fmla="*/ 0 h 1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8" h="1207">
                      <a:moveTo>
                        <a:pt x="0" y="0"/>
                      </a:moveTo>
                      <a:cubicBezTo>
                        <a:pt x="0" y="82"/>
                        <a:pt x="0" y="82"/>
                        <a:pt x="0" y="82"/>
                      </a:cubicBezTo>
                      <a:cubicBezTo>
                        <a:pt x="167" y="109"/>
                        <a:pt x="311" y="214"/>
                        <a:pt x="387" y="364"/>
                      </a:cubicBezTo>
                      <a:cubicBezTo>
                        <a:pt x="464" y="515"/>
                        <a:pt x="464" y="693"/>
                        <a:pt x="387" y="843"/>
                      </a:cubicBezTo>
                      <a:cubicBezTo>
                        <a:pt x="311" y="994"/>
                        <a:pt x="167" y="1099"/>
                        <a:pt x="0" y="1126"/>
                      </a:cubicBezTo>
                      <a:cubicBezTo>
                        <a:pt x="0" y="1207"/>
                        <a:pt x="0" y="1207"/>
                        <a:pt x="0" y="1207"/>
                      </a:cubicBezTo>
                      <a:cubicBezTo>
                        <a:pt x="196" y="1180"/>
                        <a:pt x="366" y="1059"/>
                        <a:pt x="457" y="884"/>
                      </a:cubicBezTo>
                      <a:cubicBezTo>
                        <a:pt x="548" y="708"/>
                        <a:pt x="548" y="499"/>
                        <a:pt x="457" y="324"/>
                      </a:cubicBezTo>
                      <a:cubicBezTo>
                        <a:pt x="366" y="148"/>
                        <a:pt x="196" y="28"/>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132" name="Group 131">
              <a:extLst>
                <a:ext uri="{FF2B5EF4-FFF2-40B4-BE49-F238E27FC236}">
                  <a16:creationId xmlns:a16="http://schemas.microsoft.com/office/drawing/2014/main" id="{216EF557-6FD9-1251-E1AD-964A54A84EAE}"/>
                </a:ext>
              </a:extLst>
            </p:cNvPr>
            <p:cNvGrpSpPr/>
            <p:nvPr/>
          </p:nvGrpSpPr>
          <p:grpSpPr>
            <a:xfrm>
              <a:off x="7712359" y="4833148"/>
              <a:ext cx="3548175" cy="827473"/>
              <a:chOff x="7674259" y="4844097"/>
              <a:chExt cx="3548175" cy="827473"/>
            </a:xfrm>
          </p:grpSpPr>
          <p:grpSp>
            <p:nvGrpSpPr>
              <p:cNvPr id="133" name="Group 132">
                <a:extLst>
                  <a:ext uri="{FF2B5EF4-FFF2-40B4-BE49-F238E27FC236}">
                    <a16:creationId xmlns:a16="http://schemas.microsoft.com/office/drawing/2014/main" id="{DB39E75A-6C2F-F3CD-0D2A-F7591EB646DB}"/>
                  </a:ext>
                </a:extLst>
              </p:cNvPr>
              <p:cNvGrpSpPr/>
              <p:nvPr/>
            </p:nvGrpSpPr>
            <p:grpSpPr>
              <a:xfrm>
                <a:off x="8138567" y="4844097"/>
                <a:ext cx="3083867" cy="827473"/>
                <a:chOff x="7895498" y="2845654"/>
                <a:chExt cx="3083867" cy="827473"/>
              </a:xfrm>
            </p:grpSpPr>
            <p:grpSp>
              <p:nvGrpSpPr>
                <p:cNvPr id="138" name="Group 137">
                  <a:extLst>
                    <a:ext uri="{FF2B5EF4-FFF2-40B4-BE49-F238E27FC236}">
                      <a16:creationId xmlns:a16="http://schemas.microsoft.com/office/drawing/2014/main" id="{C6BE6938-6C14-489A-358C-4FF0AA94BBB4}"/>
                    </a:ext>
                  </a:extLst>
                </p:cNvPr>
                <p:cNvGrpSpPr/>
                <p:nvPr/>
              </p:nvGrpSpPr>
              <p:grpSpPr>
                <a:xfrm>
                  <a:off x="7982895" y="2845654"/>
                  <a:ext cx="2996470" cy="827473"/>
                  <a:chOff x="1232157" y="2796226"/>
                  <a:chExt cx="2996470" cy="827473"/>
                </a:xfrm>
              </p:grpSpPr>
              <p:sp>
                <p:nvSpPr>
                  <p:cNvPr id="140" name="Rectangle 139">
                    <a:extLst>
                      <a:ext uri="{FF2B5EF4-FFF2-40B4-BE49-F238E27FC236}">
                        <a16:creationId xmlns:a16="http://schemas.microsoft.com/office/drawing/2014/main" id="{BA5BFFE6-0420-6C4A-63C5-92306F216CA2}"/>
                      </a:ext>
                    </a:extLst>
                  </p:cNvPr>
                  <p:cNvSpPr/>
                  <p:nvPr/>
                </p:nvSpPr>
                <p:spPr>
                  <a:xfrm>
                    <a:off x="1232157" y="3015584"/>
                    <a:ext cx="2996470" cy="608115"/>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788" b="0" i="1" u="none" strike="noStrike" kern="1200" cap="none" spc="0" normalizeH="0" baseline="0" noProof="0">
                        <a:ln>
                          <a:noFill/>
                        </a:ln>
                        <a:solidFill>
                          <a:srgbClr val="FFFFFF"/>
                        </a:solidFill>
                        <a:effectLst/>
                        <a:uLnTx/>
                        <a:uFillTx/>
                        <a:latin typeface="Calibri" panose="020F0502020204030204"/>
                        <a:ea typeface="+mn-ea"/>
                        <a:cs typeface="+mn-cs"/>
                      </a:rPr>
                      <a:t>Direct Assessments, Indirect Assessments, Self Assessments, Performance Reviews, Employment History</a:t>
                    </a:r>
                  </a:p>
                </p:txBody>
              </p:sp>
              <p:sp>
                <p:nvSpPr>
                  <p:cNvPr id="141" name="Rectangle 140">
                    <a:extLst>
                      <a:ext uri="{FF2B5EF4-FFF2-40B4-BE49-F238E27FC236}">
                        <a16:creationId xmlns:a16="http://schemas.microsoft.com/office/drawing/2014/main" id="{32145E49-1AE1-2201-D349-0AFA75577818}"/>
                      </a:ext>
                    </a:extLst>
                  </p:cNvPr>
                  <p:cNvSpPr/>
                  <p:nvPr/>
                </p:nvSpPr>
                <p:spPr>
                  <a:xfrm>
                    <a:off x="1232157" y="2796226"/>
                    <a:ext cx="2246340" cy="338555"/>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FFFFFF"/>
                        </a:solidFill>
                        <a:effectLst/>
                        <a:uLnTx/>
                        <a:uFillTx/>
                        <a:latin typeface="Calibri" panose="020F0502020204030204"/>
                        <a:ea typeface="+mn-ea"/>
                        <a:cs typeface="+mn-cs"/>
                      </a:rPr>
                      <a:t>Assessments</a:t>
                    </a:r>
                  </a:p>
                </p:txBody>
              </p:sp>
            </p:grpSp>
            <p:cxnSp>
              <p:nvCxnSpPr>
                <p:cNvPr id="139" name="Straight Connector 138">
                  <a:extLst>
                    <a:ext uri="{FF2B5EF4-FFF2-40B4-BE49-F238E27FC236}">
                      <a16:creationId xmlns:a16="http://schemas.microsoft.com/office/drawing/2014/main" id="{EDA45BCC-05E4-CF7C-8CFD-B5E771C230AF}"/>
                    </a:ext>
                  </a:extLst>
                </p:cNvPr>
                <p:cNvCxnSpPr/>
                <p:nvPr/>
              </p:nvCxnSpPr>
              <p:spPr>
                <a:xfrm>
                  <a:off x="7895498" y="2923650"/>
                  <a:ext cx="0" cy="640448"/>
                </a:xfrm>
                <a:prstGeom prst="line">
                  <a:avLst/>
                </a:prstGeom>
                <a:ln w="0" cap="rnd">
                  <a:solidFill>
                    <a:schemeClr val="accent5"/>
                  </a:solidFill>
                  <a:prstDash val="dash"/>
                  <a:round/>
                </a:ln>
              </p:spPr>
              <p:style>
                <a:lnRef idx="1">
                  <a:schemeClr val="accent1"/>
                </a:lnRef>
                <a:fillRef idx="0">
                  <a:schemeClr val="accent1"/>
                </a:fillRef>
                <a:effectRef idx="0">
                  <a:schemeClr val="accent1"/>
                </a:effectRef>
                <a:fontRef idx="minor">
                  <a:schemeClr val="tx1"/>
                </a:fontRef>
              </p:style>
            </p:cxnSp>
          </p:grpSp>
          <p:grpSp>
            <p:nvGrpSpPr>
              <p:cNvPr id="134" name="Group 133">
                <a:extLst>
                  <a:ext uri="{FF2B5EF4-FFF2-40B4-BE49-F238E27FC236}">
                    <a16:creationId xmlns:a16="http://schemas.microsoft.com/office/drawing/2014/main" id="{136F626E-8A55-1D5D-1B29-AC441106A7F0}"/>
                  </a:ext>
                </a:extLst>
              </p:cNvPr>
              <p:cNvGrpSpPr/>
              <p:nvPr/>
            </p:nvGrpSpPr>
            <p:grpSpPr>
              <a:xfrm>
                <a:off x="7674259" y="5071300"/>
                <a:ext cx="336261" cy="342035"/>
                <a:chOff x="4975226" y="-1336675"/>
                <a:chExt cx="369887" cy="376238"/>
              </a:xfrm>
              <a:solidFill>
                <a:schemeClr val="accent5"/>
              </a:solidFill>
            </p:grpSpPr>
            <p:sp>
              <p:nvSpPr>
                <p:cNvPr id="135" name="Freeform 1162">
                  <a:extLst>
                    <a:ext uri="{FF2B5EF4-FFF2-40B4-BE49-F238E27FC236}">
                      <a16:creationId xmlns:a16="http://schemas.microsoft.com/office/drawing/2014/main" id="{55169834-5D17-6F33-C28C-2B74D50A9FF8}"/>
                    </a:ext>
                  </a:extLst>
                </p:cNvPr>
                <p:cNvSpPr>
                  <a:spLocks/>
                </p:cNvSpPr>
                <p:nvPr/>
              </p:nvSpPr>
              <p:spPr bwMode="auto">
                <a:xfrm>
                  <a:off x="5051426" y="-1208088"/>
                  <a:ext cx="168275" cy="169863"/>
                </a:xfrm>
                <a:custGeom>
                  <a:avLst/>
                  <a:gdLst>
                    <a:gd name="T0" fmla="*/ 464 w 927"/>
                    <a:gd name="T1" fmla="*/ 239 h 945"/>
                    <a:gd name="T2" fmla="*/ 499 w 927"/>
                    <a:gd name="T3" fmla="*/ 241 h 945"/>
                    <a:gd name="T4" fmla="*/ 681 w 927"/>
                    <a:gd name="T5" fmla="*/ 56 h 945"/>
                    <a:gd name="T6" fmla="*/ 464 w 927"/>
                    <a:gd name="T7" fmla="*/ 0 h 945"/>
                    <a:gd name="T8" fmla="*/ 0 w 927"/>
                    <a:gd name="T9" fmla="*/ 472 h 945"/>
                    <a:gd name="T10" fmla="*/ 464 w 927"/>
                    <a:gd name="T11" fmla="*/ 945 h 945"/>
                    <a:gd name="T12" fmla="*/ 927 w 927"/>
                    <a:gd name="T13" fmla="*/ 472 h 945"/>
                    <a:gd name="T14" fmla="*/ 873 w 927"/>
                    <a:gd name="T15" fmla="*/ 250 h 945"/>
                    <a:gd name="T16" fmla="*/ 692 w 927"/>
                    <a:gd name="T17" fmla="*/ 436 h 945"/>
                    <a:gd name="T18" fmla="*/ 692 w 927"/>
                    <a:gd name="T19" fmla="*/ 474 h 945"/>
                    <a:gd name="T20" fmla="*/ 464 w 927"/>
                    <a:gd name="T21" fmla="*/ 707 h 945"/>
                    <a:gd name="T22" fmla="*/ 235 w 927"/>
                    <a:gd name="T23" fmla="*/ 472 h 945"/>
                    <a:gd name="T24" fmla="*/ 464 w 927"/>
                    <a:gd name="T25" fmla="*/ 239 h 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7" h="945">
                      <a:moveTo>
                        <a:pt x="464" y="239"/>
                      </a:moveTo>
                      <a:cubicBezTo>
                        <a:pt x="475" y="239"/>
                        <a:pt x="488" y="239"/>
                        <a:pt x="499" y="241"/>
                      </a:cubicBezTo>
                      <a:cubicBezTo>
                        <a:pt x="681" y="56"/>
                        <a:pt x="681" y="56"/>
                        <a:pt x="681" y="56"/>
                      </a:cubicBezTo>
                      <a:cubicBezTo>
                        <a:pt x="616" y="20"/>
                        <a:pt x="542" y="0"/>
                        <a:pt x="464" y="0"/>
                      </a:cubicBezTo>
                      <a:cubicBezTo>
                        <a:pt x="208" y="0"/>
                        <a:pt x="0" y="212"/>
                        <a:pt x="0" y="472"/>
                      </a:cubicBezTo>
                      <a:cubicBezTo>
                        <a:pt x="0" y="732"/>
                        <a:pt x="208" y="945"/>
                        <a:pt x="464" y="945"/>
                      </a:cubicBezTo>
                      <a:cubicBezTo>
                        <a:pt x="719" y="945"/>
                        <a:pt x="927" y="732"/>
                        <a:pt x="927" y="472"/>
                      </a:cubicBezTo>
                      <a:cubicBezTo>
                        <a:pt x="927" y="392"/>
                        <a:pt x="907" y="315"/>
                        <a:pt x="873" y="250"/>
                      </a:cubicBezTo>
                      <a:cubicBezTo>
                        <a:pt x="692" y="436"/>
                        <a:pt x="692" y="436"/>
                        <a:pt x="692" y="436"/>
                      </a:cubicBezTo>
                      <a:cubicBezTo>
                        <a:pt x="692" y="474"/>
                        <a:pt x="692" y="474"/>
                        <a:pt x="692" y="474"/>
                      </a:cubicBezTo>
                      <a:cubicBezTo>
                        <a:pt x="692" y="602"/>
                        <a:pt x="589" y="707"/>
                        <a:pt x="464" y="707"/>
                      </a:cubicBezTo>
                      <a:cubicBezTo>
                        <a:pt x="338" y="707"/>
                        <a:pt x="235" y="602"/>
                        <a:pt x="235" y="472"/>
                      </a:cubicBezTo>
                      <a:cubicBezTo>
                        <a:pt x="233" y="345"/>
                        <a:pt x="336" y="239"/>
                        <a:pt x="464" y="23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1163">
                  <a:extLst>
                    <a:ext uri="{FF2B5EF4-FFF2-40B4-BE49-F238E27FC236}">
                      <a16:creationId xmlns:a16="http://schemas.microsoft.com/office/drawing/2014/main" id="{0DB197A7-516E-428E-C569-56AE66CBC25C}"/>
                    </a:ext>
                  </a:extLst>
                </p:cNvPr>
                <p:cNvSpPr>
                  <a:spLocks/>
                </p:cNvSpPr>
                <p:nvPr/>
              </p:nvSpPr>
              <p:spPr bwMode="auto">
                <a:xfrm>
                  <a:off x="4975226" y="-1285875"/>
                  <a:ext cx="319088" cy="325438"/>
                </a:xfrm>
                <a:custGeom>
                  <a:avLst/>
                  <a:gdLst>
                    <a:gd name="T0" fmla="*/ 1429 w 1767"/>
                    <a:gd name="T1" fmla="*/ 540 h 1803"/>
                    <a:gd name="T2" fmla="*/ 1534 w 1767"/>
                    <a:gd name="T3" fmla="*/ 900 h 1803"/>
                    <a:gd name="T4" fmla="*/ 885 w 1767"/>
                    <a:gd name="T5" fmla="*/ 1563 h 1803"/>
                    <a:gd name="T6" fmla="*/ 235 w 1767"/>
                    <a:gd name="T7" fmla="*/ 900 h 1803"/>
                    <a:gd name="T8" fmla="*/ 885 w 1767"/>
                    <a:gd name="T9" fmla="*/ 237 h 1803"/>
                    <a:gd name="T10" fmla="*/ 1238 w 1767"/>
                    <a:gd name="T11" fmla="*/ 345 h 1803"/>
                    <a:gd name="T12" fmla="*/ 1406 w 1767"/>
                    <a:gd name="T13" fmla="*/ 174 h 1803"/>
                    <a:gd name="T14" fmla="*/ 885 w 1767"/>
                    <a:gd name="T15" fmla="*/ 0 h 1803"/>
                    <a:gd name="T16" fmla="*/ 0 w 1767"/>
                    <a:gd name="T17" fmla="*/ 902 h 1803"/>
                    <a:gd name="T18" fmla="*/ 885 w 1767"/>
                    <a:gd name="T19" fmla="*/ 1803 h 1803"/>
                    <a:gd name="T20" fmla="*/ 1767 w 1767"/>
                    <a:gd name="T21" fmla="*/ 900 h 1803"/>
                    <a:gd name="T22" fmla="*/ 1597 w 1767"/>
                    <a:gd name="T23" fmla="*/ 367 h 1803"/>
                    <a:gd name="T24" fmla="*/ 1429 w 1767"/>
                    <a:gd name="T25" fmla="*/ 540 h 1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67" h="1803">
                      <a:moveTo>
                        <a:pt x="1429" y="540"/>
                      </a:moveTo>
                      <a:cubicBezTo>
                        <a:pt x="1496" y="643"/>
                        <a:pt x="1534" y="768"/>
                        <a:pt x="1534" y="900"/>
                      </a:cubicBezTo>
                      <a:cubicBezTo>
                        <a:pt x="1534" y="1265"/>
                        <a:pt x="1243" y="1563"/>
                        <a:pt x="885" y="1563"/>
                      </a:cubicBezTo>
                      <a:cubicBezTo>
                        <a:pt x="526" y="1563"/>
                        <a:pt x="235" y="1265"/>
                        <a:pt x="235" y="900"/>
                      </a:cubicBezTo>
                      <a:cubicBezTo>
                        <a:pt x="235" y="535"/>
                        <a:pt x="526" y="237"/>
                        <a:pt x="885" y="237"/>
                      </a:cubicBezTo>
                      <a:cubicBezTo>
                        <a:pt x="1014" y="237"/>
                        <a:pt x="1135" y="277"/>
                        <a:pt x="1238" y="345"/>
                      </a:cubicBezTo>
                      <a:cubicBezTo>
                        <a:pt x="1406" y="174"/>
                        <a:pt x="1406" y="174"/>
                        <a:pt x="1406" y="174"/>
                      </a:cubicBezTo>
                      <a:cubicBezTo>
                        <a:pt x="1261" y="65"/>
                        <a:pt x="1079" y="0"/>
                        <a:pt x="885" y="0"/>
                      </a:cubicBezTo>
                      <a:cubicBezTo>
                        <a:pt x="396" y="0"/>
                        <a:pt x="0" y="405"/>
                        <a:pt x="0" y="902"/>
                      </a:cubicBezTo>
                      <a:cubicBezTo>
                        <a:pt x="0" y="1400"/>
                        <a:pt x="396" y="1803"/>
                        <a:pt x="885" y="1803"/>
                      </a:cubicBezTo>
                      <a:cubicBezTo>
                        <a:pt x="1371" y="1803"/>
                        <a:pt x="1767" y="1397"/>
                        <a:pt x="1767" y="900"/>
                      </a:cubicBezTo>
                      <a:cubicBezTo>
                        <a:pt x="1767" y="701"/>
                        <a:pt x="1704" y="517"/>
                        <a:pt x="1597" y="367"/>
                      </a:cubicBezTo>
                      <a:lnTo>
                        <a:pt x="1429" y="5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1164">
                  <a:extLst>
                    <a:ext uri="{FF2B5EF4-FFF2-40B4-BE49-F238E27FC236}">
                      <a16:creationId xmlns:a16="http://schemas.microsoft.com/office/drawing/2014/main" id="{75E8673B-AF5A-954A-96A7-A2978CDF9579}"/>
                    </a:ext>
                  </a:extLst>
                </p:cNvPr>
                <p:cNvSpPr>
                  <a:spLocks/>
                </p:cNvSpPr>
                <p:nvPr/>
              </p:nvSpPr>
              <p:spPr bwMode="auto">
                <a:xfrm>
                  <a:off x="5122863" y="-1336675"/>
                  <a:ext cx="222250" cy="227013"/>
                </a:xfrm>
                <a:custGeom>
                  <a:avLst/>
                  <a:gdLst>
                    <a:gd name="T0" fmla="*/ 1228 w 1234"/>
                    <a:gd name="T1" fmla="*/ 289 h 1261"/>
                    <a:gd name="T2" fmla="*/ 1190 w 1234"/>
                    <a:gd name="T3" fmla="*/ 255 h 1261"/>
                    <a:gd name="T4" fmla="*/ 1015 w 1234"/>
                    <a:gd name="T5" fmla="*/ 224 h 1261"/>
                    <a:gd name="T6" fmla="*/ 986 w 1234"/>
                    <a:gd name="T7" fmla="*/ 47 h 1261"/>
                    <a:gd name="T8" fmla="*/ 952 w 1234"/>
                    <a:gd name="T9" fmla="*/ 6 h 1261"/>
                    <a:gd name="T10" fmla="*/ 903 w 1234"/>
                    <a:gd name="T11" fmla="*/ 18 h 1261"/>
                    <a:gd name="T12" fmla="*/ 768 w 1234"/>
                    <a:gd name="T13" fmla="*/ 154 h 1261"/>
                    <a:gd name="T14" fmla="*/ 755 w 1234"/>
                    <a:gd name="T15" fmla="*/ 190 h 1261"/>
                    <a:gd name="T16" fmla="*/ 755 w 1234"/>
                    <a:gd name="T17" fmla="*/ 396 h 1261"/>
                    <a:gd name="T18" fmla="*/ 25 w 1234"/>
                    <a:gd name="T19" fmla="*/ 1140 h 1261"/>
                    <a:gd name="T20" fmla="*/ 25 w 1234"/>
                    <a:gd name="T21" fmla="*/ 1234 h 1261"/>
                    <a:gd name="T22" fmla="*/ 117 w 1234"/>
                    <a:gd name="T23" fmla="*/ 1234 h 1261"/>
                    <a:gd name="T24" fmla="*/ 845 w 1234"/>
                    <a:gd name="T25" fmla="*/ 490 h 1261"/>
                    <a:gd name="T26" fmla="*/ 1046 w 1234"/>
                    <a:gd name="T27" fmla="*/ 490 h 1261"/>
                    <a:gd name="T28" fmla="*/ 1080 w 1234"/>
                    <a:gd name="T29" fmla="*/ 475 h 1261"/>
                    <a:gd name="T30" fmla="*/ 1214 w 1234"/>
                    <a:gd name="T31" fmla="*/ 338 h 1261"/>
                    <a:gd name="T32" fmla="*/ 1228 w 1234"/>
                    <a:gd name="T33" fmla="*/ 289 h 1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34" h="1261">
                      <a:moveTo>
                        <a:pt x="1228" y="289"/>
                      </a:moveTo>
                      <a:cubicBezTo>
                        <a:pt x="1223" y="271"/>
                        <a:pt x="1207" y="257"/>
                        <a:pt x="1190" y="255"/>
                      </a:cubicBezTo>
                      <a:cubicBezTo>
                        <a:pt x="1015" y="224"/>
                        <a:pt x="1015" y="224"/>
                        <a:pt x="1015" y="224"/>
                      </a:cubicBezTo>
                      <a:cubicBezTo>
                        <a:pt x="986" y="47"/>
                        <a:pt x="986" y="47"/>
                        <a:pt x="986" y="47"/>
                      </a:cubicBezTo>
                      <a:cubicBezTo>
                        <a:pt x="981" y="29"/>
                        <a:pt x="970" y="13"/>
                        <a:pt x="952" y="6"/>
                      </a:cubicBezTo>
                      <a:cubicBezTo>
                        <a:pt x="934" y="0"/>
                        <a:pt x="916" y="6"/>
                        <a:pt x="903" y="18"/>
                      </a:cubicBezTo>
                      <a:cubicBezTo>
                        <a:pt x="768" y="154"/>
                        <a:pt x="768" y="154"/>
                        <a:pt x="768" y="154"/>
                      </a:cubicBezTo>
                      <a:cubicBezTo>
                        <a:pt x="759" y="163"/>
                        <a:pt x="755" y="177"/>
                        <a:pt x="755" y="190"/>
                      </a:cubicBezTo>
                      <a:cubicBezTo>
                        <a:pt x="755" y="396"/>
                        <a:pt x="755" y="396"/>
                        <a:pt x="755" y="396"/>
                      </a:cubicBezTo>
                      <a:cubicBezTo>
                        <a:pt x="25" y="1140"/>
                        <a:pt x="25" y="1140"/>
                        <a:pt x="25" y="1140"/>
                      </a:cubicBezTo>
                      <a:cubicBezTo>
                        <a:pt x="0" y="1167"/>
                        <a:pt x="0" y="1207"/>
                        <a:pt x="25" y="1234"/>
                      </a:cubicBezTo>
                      <a:cubicBezTo>
                        <a:pt x="49" y="1261"/>
                        <a:pt x="92" y="1261"/>
                        <a:pt x="117" y="1234"/>
                      </a:cubicBezTo>
                      <a:cubicBezTo>
                        <a:pt x="845" y="490"/>
                        <a:pt x="845" y="490"/>
                        <a:pt x="845" y="490"/>
                      </a:cubicBezTo>
                      <a:cubicBezTo>
                        <a:pt x="1046" y="490"/>
                        <a:pt x="1046" y="490"/>
                        <a:pt x="1046" y="490"/>
                      </a:cubicBezTo>
                      <a:cubicBezTo>
                        <a:pt x="1060" y="490"/>
                        <a:pt x="1071" y="486"/>
                        <a:pt x="1080" y="475"/>
                      </a:cubicBezTo>
                      <a:cubicBezTo>
                        <a:pt x="1214" y="338"/>
                        <a:pt x="1214" y="338"/>
                        <a:pt x="1214" y="338"/>
                      </a:cubicBezTo>
                      <a:cubicBezTo>
                        <a:pt x="1230" y="327"/>
                        <a:pt x="1234" y="307"/>
                        <a:pt x="1228" y="28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grpSp>
        <p:nvGrpSpPr>
          <p:cNvPr id="85" name="Group 84">
            <a:extLst>
              <a:ext uri="{FF2B5EF4-FFF2-40B4-BE49-F238E27FC236}">
                <a16:creationId xmlns:a16="http://schemas.microsoft.com/office/drawing/2014/main" id="{01813A61-5B09-CBD0-64A8-84B83BF0737F}"/>
              </a:ext>
            </a:extLst>
          </p:cNvPr>
          <p:cNvGrpSpPr/>
          <p:nvPr/>
        </p:nvGrpSpPr>
        <p:grpSpPr>
          <a:xfrm>
            <a:off x="4614296" y="1474470"/>
            <a:ext cx="2966434" cy="5111476"/>
            <a:chOff x="4620419" y="1467326"/>
            <a:chExt cx="2970371" cy="5118259"/>
          </a:xfrm>
        </p:grpSpPr>
        <p:sp>
          <p:nvSpPr>
            <p:cNvPr id="90" name="Freeform 13">
              <a:extLst>
                <a:ext uri="{FF2B5EF4-FFF2-40B4-BE49-F238E27FC236}">
                  <a16:creationId xmlns:a16="http://schemas.microsoft.com/office/drawing/2014/main" id="{BBD45FC1-1BA1-87A7-5704-4B3D4652BB06}"/>
                </a:ext>
              </a:extLst>
            </p:cNvPr>
            <p:cNvSpPr>
              <a:spLocks/>
            </p:cNvSpPr>
            <p:nvPr/>
          </p:nvSpPr>
          <p:spPr bwMode="auto">
            <a:xfrm>
              <a:off x="4620419" y="1467326"/>
              <a:ext cx="2970371" cy="5118259"/>
            </a:xfrm>
            <a:custGeom>
              <a:avLst/>
              <a:gdLst>
                <a:gd name="T0" fmla="*/ 367 w 870"/>
                <a:gd name="T1" fmla="*/ 1464 h 1499"/>
                <a:gd name="T2" fmla="*/ 325 w 870"/>
                <a:gd name="T3" fmla="*/ 1287 h 1499"/>
                <a:gd name="T4" fmla="*/ 221 w 870"/>
                <a:gd name="T5" fmla="*/ 1111 h 1499"/>
                <a:gd name="T6" fmla="*/ 217 w 870"/>
                <a:gd name="T7" fmla="*/ 1002 h 1499"/>
                <a:gd name="T8" fmla="*/ 91 w 870"/>
                <a:gd name="T9" fmla="*/ 889 h 1499"/>
                <a:gd name="T10" fmla="*/ 58 w 870"/>
                <a:gd name="T11" fmla="*/ 783 h 1499"/>
                <a:gd name="T12" fmla="*/ 9 w 870"/>
                <a:gd name="T13" fmla="*/ 705 h 1499"/>
                <a:gd name="T14" fmla="*/ 34 w 870"/>
                <a:gd name="T15" fmla="*/ 643 h 1499"/>
                <a:gd name="T16" fmla="*/ 39 w 870"/>
                <a:gd name="T17" fmla="*/ 519 h 1499"/>
                <a:gd name="T18" fmla="*/ 61 w 870"/>
                <a:gd name="T19" fmla="*/ 494 h 1499"/>
                <a:gd name="T20" fmla="*/ 146 w 870"/>
                <a:gd name="T21" fmla="*/ 411 h 1499"/>
                <a:gd name="T22" fmla="*/ 163 w 870"/>
                <a:gd name="T23" fmla="*/ 388 h 1499"/>
                <a:gd name="T24" fmla="*/ 190 w 870"/>
                <a:gd name="T25" fmla="*/ 353 h 1499"/>
                <a:gd name="T26" fmla="*/ 296 w 870"/>
                <a:gd name="T27" fmla="*/ 226 h 1499"/>
                <a:gd name="T28" fmla="*/ 324 w 870"/>
                <a:gd name="T29" fmla="*/ 169 h 1499"/>
                <a:gd name="T30" fmla="*/ 400 w 870"/>
                <a:gd name="T31" fmla="*/ 65 h 1499"/>
                <a:gd name="T32" fmla="*/ 472 w 870"/>
                <a:gd name="T33" fmla="*/ 15 h 1499"/>
                <a:gd name="T34" fmla="*/ 523 w 870"/>
                <a:gd name="T35" fmla="*/ 3 h 1499"/>
                <a:gd name="T36" fmla="*/ 561 w 870"/>
                <a:gd name="T37" fmla="*/ 2 h 1499"/>
                <a:gd name="T38" fmla="*/ 584 w 870"/>
                <a:gd name="T39" fmla="*/ 55 h 1499"/>
                <a:gd name="T40" fmla="*/ 618 w 870"/>
                <a:gd name="T41" fmla="*/ 80 h 1499"/>
                <a:gd name="T42" fmla="*/ 644 w 870"/>
                <a:gd name="T43" fmla="*/ 220 h 1499"/>
                <a:gd name="T44" fmla="*/ 719 w 870"/>
                <a:gd name="T45" fmla="*/ 322 h 1499"/>
                <a:gd name="T46" fmla="*/ 779 w 870"/>
                <a:gd name="T47" fmla="*/ 375 h 1499"/>
                <a:gd name="T48" fmla="*/ 800 w 870"/>
                <a:gd name="T49" fmla="*/ 419 h 1499"/>
                <a:gd name="T50" fmla="*/ 816 w 870"/>
                <a:gd name="T51" fmla="*/ 494 h 1499"/>
                <a:gd name="T52" fmla="*/ 828 w 870"/>
                <a:gd name="T53" fmla="*/ 644 h 1499"/>
                <a:gd name="T54" fmla="*/ 770 w 870"/>
                <a:gd name="T55" fmla="*/ 815 h 1499"/>
                <a:gd name="T56" fmla="*/ 741 w 870"/>
                <a:gd name="T57" fmla="*/ 853 h 1499"/>
                <a:gd name="T58" fmla="*/ 749 w 870"/>
                <a:gd name="T59" fmla="*/ 1017 h 1499"/>
                <a:gd name="T60" fmla="*/ 631 w 870"/>
                <a:gd name="T61" fmla="*/ 1200 h 1499"/>
                <a:gd name="T62" fmla="*/ 481 w 870"/>
                <a:gd name="T63" fmla="*/ 1462 h 1499"/>
                <a:gd name="T64" fmla="*/ 373 w 870"/>
                <a:gd name="T65" fmla="*/ 1479 h 1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70" h="1499">
                  <a:moveTo>
                    <a:pt x="373" y="1479"/>
                  </a:moveTo>
                  <a:cubicBezTo>
                    <a:pt x="369" y="1475"/>
                    <a:pt x="368" y="1469"/>
                    <a:pt x="367" y="1464"/>
                  </a:cubicBezTo>
                  <a:cubicBezTo>
                    <a:pt x="358" y="1407"/>
                    <a:pt x="357" y="1347"/>
                    <a:pt x="331" y="1296"/>
                  </a:cubicBezTo>
                  <a:cubicBezTo>
                    <a:pt x="329" y="1293"/>
                    <a:pt x="327" y="1290"/>
                    <a:pt x="325" y="1287"/>
                  </a:cubicBezTo>
                  <a:cubicBezTo>
                    <a:pt x="307" y="1257"/>
                    <a:pt x="280" y="1233"/>
                    <a:pt x="257" y="1207"/>
                  </a:cubicBezTo>
                  <a:cubicBezTo>
                    <a:pt x="235" y="1180"/>
                    <a:pt x="216" y="1146"/>
                    <a:pt x="221" y="1111"/>
                  </a:cubicBezTo>
                  <a:cubicBezTo>
                    <a:pt x="225" y="1082"/>
                    <a:pt x="246" y="1052"/>
                    <a:pt x="234" y="1024"/>
                  </a:cubicBezTo>
                  <a:cubicBezTo>
                    <a:pt x="231" y="1016"/>
                    <a:pt x="224" y="1008"/>
                    <a:pt x="217" y="1002"/>
                  </a:cubicBezTo>
                  <a:cubicBezTo>
                    <a:pt x="194" y="983"/>
                    <a:pt x="165" y="973"/>
                    <a:pt x="140" y="958"/>
                  </a:cubicBezTo>
                  <a:cubicBezTo>
                    <a:pt x="115" y="943"/>
                    <a:pt x="91" y="919"/>
                    <a:pt x="91" y="889"/>
                  </a:cubicBezTo>
                  <a:cubicBezTo>
                    <a:pt x="92" y="862"/>
                    <a:pt x="112" y="831"/>
                    <a:pt x="95" y="809"/>
                  </a:cubicBezTo>
                  <a:cubicBezTo>
                    <a:pt x="85" y="797"/>
                    <a:pt x="67" y="794"/>
                    <a:pt x="58" y="783"/>
                  </a:cubicBezTo>
                  <a:cubicBezTo>
                    <a:pt x="44" y="765"/>
                    <a:pt x="41" y="733"/>
                    <a:pt x="31" y="727"/>
                  </a:cubicBezTo>
                  <a:cubicBezTo>
                    <a:pt x="22" y="722"/>
                    <a:pt x="15" y="713"/>
                    <a:pt x="9" y="705"/>
                  </a:cubicBezTo>
                  <a:cubicBezTo>
                    <a:pt x="3" y="696"/>
                    <a:pt x="0" y="684"/>
                    <a:pt x="5" y="674"/>
                  </a:cubicBezTo>
                  <a:cubicBezTo>
                    <a:pt x="11" y="661"/>
                    <a:pt x="26" y="655"/>
                    <a:pt x="34" y="643"/>
                  </a:cubicBezTo>
                  <a:cubicBezTo>
                    <a:pt x="42" y="629"/>
                    <a:pt x="38" y="611"/>
                    <a:pt x="34" y="595"/>
                  </a:cubicBezTo>
                  <a:cubicBezTo>
                    <a:pt x="29" y="570"/>
                    <a:pt x="26" y="542"/>
                    <a:pt x="39" y="519"/>
                  </a:cubicBezTo>
                  <a:cubicBezTo>
                    <a:pt x="43" y="513"/>
                    <a:pt x="47" y="508"/>
                    <a:pt x="52" y="503"/>
                  </a:cubicBezTo>
                  <a:cubicBezTo>
                    <a:pt x="55" y="500"/>
                    <a:pt x="58" y="497"/>
                    <a:pt x="61" y="494"/>
                  </a:cubicBezTo>
                  <a:cubicBezTo>
                    <a:pt x="88" y="468"/>
                    <a:pt x="115" y="442"/>
                    <a:pt x="142" y="415"/>
                  </a:cubicBezTo>
                  <a:cubicBezTo>
                    <a:pt x="143" y="414"/>
                    <a:pt x="145" y="412"/>
                    <a:pt x="146" y="411"/>
                  </a:cubicBezTo>
                  <a:cubicBezTo>
                    <a:pt x="149" y="409"/>
                    <a:pt x="151" y="406"/>
                    <a:pt x="152" y="403"/>
                  </a:cubicBezTo>
                  <a:cubicBezTo>
                    <a:pt x="152" y="402"/>
                    <a:pt x="157" y="397"/>
                    <a:pt x="163" y="388"/>
                  </a:cubicBezTo>
                  <a:cubicBezTo>
                    <a:pt x="166" y="384"/>
                    <a:pt x="169" y="380"/>
                    <a:pt x="173" y="375"/>
                  </a:cubicBezTo>
                  <a:cubicBezTo>
                    <a:pt x="178" y="369"/>
                    <a:pt x="184" y="361"/>
                    <a:pt x="190" y="353"/>
                  </a:cubicBezTo>
                  <a:cubicBezTo>
                    <a:pt x="212" y="327"/>
                    <a:pt x="237" y="297"/>
                    <a:pt x="251" y="284"/>
                  </a:cubicBezTo>
                  <a:cubicBezTo>
                    <a:pt x="270" y="267"/>
                    <a:pt x="290" y="250"/>
                    <a:pt x="296" y="226"/>
                  </a:cubicBezTo>
                  <a:cubicBezTo>
                    <a:pt x="299" y="211"/>
                    <a:pt x="297" y="194"/>
                    <a:pt x="307" y="183"/>
                  </a:cubicBezTo>
                  <a:cubicBezTo>
                    <a:pt x="312" y="177"/>
                    <a:pt x="319" y="174"/>
                    <a:pt x="324" y="169"/>
                  </a:cubicBezTo>
                  <a:cubicBezTo>
                    <a:pt x="339" y="156"/>
                    <a:pt x="341" y="134"/>
                    <a:pt x="348" y="116"/>
                  </a:cubicBezTo>
                  <a:cubicBezTo>
                    <a:pt x="357" y="93"/>
                    <a:pt x="376" y="74"/>
                    <a:pt x="400" y="65"/>
                  </a:cubicBezTo>
                  <a:cubicBezTo>
                    <a:pt x="420" y="57"/>
                    <a:pt x="446" y="55"/>
                    <a:pt x="458" y="37"/>
                  </a:cubicBezTo>
                  <a:cubicBezTo>
                    <a:pt x="463" y="30"/>
                    <a:pt x="465" y="20"/>
                    <a:pt x="472" y="15"/>
                  </a:cubicBezTo>
                  <a:cubicBezTo>
                    <a:pt x="477" y="11"/>
                    <a:pt x="483" y="10"/>
                    <a:pt x="489" y="8"/>
                  </a:cubicBezTo>
                  <a:cubicBezTo>
                    <a:pt x="500" y="6"/>
                    <a:pt x="511" y="5"/>
                    <a:pt x="523" y="3"/>
                  </a:cubicBezTo>
                  <a:cubicBezTo>
                    <a:pt x="532" y="2"/>
                    <a:pt x="541" y="1"/>
                    <a:pt x="551" y="1"/>
                  </a:cubicBezTo>
                  <a:cubicBezTo>
                    <a:pt x="554" y="0"/>
                    <a:pt x="558" y="0"/>
                    <a:pt x="561" y="2"/>
                  </a:cubicBezTo>
                  <a:cubicBezTo>
                    <a:pt x="564" y="4"/>
                    <a:pt x="566" y="8"/>
                    <a:pt x="567" y="11"/>
                  </a:cubicBezTo>
                  <a:cubicBezTo>
                    <a:pt x="573" y="25"/>
                    <a:pt x="579" y="40"/>
                    <a:pt x="584" y="55"/>
                  </a:cubicBezTo>
                  <a:cubicBezTo>
                    <a:pt x="587" y="62"/>
                    <a:pt x="590" y="70"/>
                    <a:pt x="596" y="76"/>
                  </a:cubicBezTo>
                  <a:cubicBezTo>
                    <a:pt x="602" y="81"/>
                    <a:pt x="612" y="84"/>
                    <a:pt x="618" y="80"/>
                  </a:cubicBezTo>
                  <a:cubicBezTo>
                    <a:pt x="628" y="102"/>
                    <a:pt x="626" y="127"/>
                    <a:pt x="626" y="151"/>
                  </a:cubicBezTo>
                  <a:cubicBezTo>
                    <a:pt x="625" y="175"/>
                    <a:pt x="628" y="202"/>
                    <a:pt x="644" y="220"/>
                  </a:cubicBezTo>
                  <a:cubicBezTo>
                    <a:pt x="664" y="242"/>
                    <a:pt x="701" y="249"/>
                    <a:pt x="712" y="277"/>
                  </a:cubicBezTo>
                  <a:cubicBezTo>
                    <a:pt x="717" y="292"/>
                    <a:pt x="713" y="308"/>
                    <a:pt x="719" y="322"/>
                  </a:cubicBezTo>
                  <a:cubicBezTo>
                    <a:pt x="730" y="344"/>
                    <a:pt x="760" y="349"/>
                    <a:pt x="774" y="369"/>
                  </a:cubicBezTo>
                  <a:cubicBezTo>
                    <a:pt x="776" y="371"/>
                    <a:pt x="777" y="373"/>
                    <a:pt x="779" y="375"/>
                  </a:cubicBezTo>
                  <a:cubicBezTo>
                    <a:pt x="789" y="388"/>
                    <a:pt x="801" y="400"/>
                    <a:pt x="800" y="415"/>
                  </a:cubicBezTo>
                  <a:cubicBezTo>
                    <a:pt x="800" y="416"/>
                    <a:pt x="800" y="418"/>
                    <a:pt x="800" y="419"/>
                  </a:cubicBezTo>
                  <a:cubicBezTo>
                    <a:pt x="799" y="424"/>
                    <a:pt x="796" y="430"/>
                    <a:pt x="794" y="435"/>
                  </a:cubicBezTo>
                  <a:cubicBezTo>
                    <a:pt x="788" y="456"/>
                    <a:pt x="801" y="478"/>
                    <a:pt x="816" y="494"/>
                  </a:cubicBezTo>
                  <a:cubicBezTo>
                    <a:pt x="831" y="510"/>
                    <a:pt x="850" y="524"/>
                    <a:pt x="857" y="545"/>
                  </a:cubicBezTo>
                  <a:cubicBezTo>
                    <a:pt x="870" y="578"/>
                    <a:pt x="850" y="615"/>
                    <a:pt x="828" y="644"/>
                  </a:cubicBezTo>
                  <a:cubicBezTo>
                    <a:pt x="805" y="672"/>
                    <a:pt x="778" y="700"/>
                    <a:pt x="772" y="735"/>
                  </a:cubicBezTo>
                  <a:cubicBezTo>
                    <a:pt x="768" y="762"/>
                    <a:pt x="770" y="788"/>
                    <a:pt x="770" y="815"/>
                  </a:cubicBezTo>
                  <a:cubicBezTo>
                    <a:pt x="770" y="824"/>
                    <a:pt x="770" y="833"/>
                    <a:pt x="764" y="840"/>
                  </a:cubicBezTo>
                  <a:cubicBezTo>
                    <a:pt x="759" y="847"/>
                    <a:pt x="749" y="849"/>
                    <a:pt x="741" y="853"/>
                  </a:cubicBezTo>
                  <a:cubicBezTo>
                    <a:pt x="714" y="867"/>
                    <a:pt x="711" y="904"/>
                    <a:pt x="720" y="933"/>
                  </a:cubicBezTo>
                  <a:cubicBezTo>
                    <a:pt x="728" y="961"/>
                    <a:pt x="746" y="987"/>
                    <a:pt x="749" y="1017"/>
                  </a:cubicBezTo>
                  <a:cubicBezTo>
                    <a:pt x="753" y="1054"/>
                    <a:pt x="734" y="1091"/>
                    <a:pt x="710" y="1119"/>
                  </a:cubicBezTo>
                  <a:cubicBezTo>
                    <a:pt x="686" y="1148"/>
                    <a:pt x="656" y="1172"/>
                    <a:pt x="631" y="1200"/>
                  </a:cubicBezTo>
                  <a:cubicBezTo>
                    <a:pt x="588" y="1250"/>
                    <a:pt x="563" y="1313"/>
                    <a:pt x="537" y="1373"/>
                  </a:cubicBezTo>
                  <a:cubicBezTo>
                    <a:pt x="522" y="1405"/>
                    <a:pt x="507" y="1438"/>
                    <a:pt x="481" y="1462"/>
                  </a:cubicBezTo>
                  <a:cubicBezTo>
                    <a:pt x="456" y="1485"/>
                    <a:pt x="418" y="1499"/>
                    <a:pt x="386" y="1487"/>
                  </a:cubicBezTo>
                  <a:cubicBezTo>
                    <a:pt x="373" y="1479"/>
                    <a:pt x="373" y="1479"/>
                    <a:pt x="373" y="1479"/>
                  </a:cubicBezTo>
                </a:path>
              </a:pathLst>
            </a:custGeom>
            <a:solidFill>
              <a:srgbClr val="8CDC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14">
              <a:extLst>
                <a:ext uri="{FF2B5EF4-FFF2-40B4-BE49-F238E27FC236}">
                  <a16:creationId xmlns:a16="http://schemas.microsoft.com/office/drawing/2014/main" id="{E32F659A-1DBA-3B47-4D6A-B48630AA0C45}"/>
                </a:ext>
              </a:extLst>
            </p:cNvPr>
            <p:cNvSpPr>
              <a:spLocks/>
            </p:cNvSpPr>
            <p:nvPr/>
          </p:nvSpPr>
          <p:spPr bwMode="auto">
            <a:xfrm>
              <a:off x="5938838" y="1467326"/>
              <a:ext cx="1651952" cy="5118259"/>
            </a:xfrm>
            <a:custGeom>
              <a:avLst/>
              <a:gdLst>
                <a:gd name="T0" fmla="*/ 0 w 484"/>
                <a:gd name="T1" fmla="*/ 1487 h 1499"/>
                <a:gd name="T2" fmla="*/ 95 w 484"/>
                <a:gd name="T3" fmla="*/ 1462 h 1499"/>
                <a:gd name="T4" fmla="*/ 151 w 484"/>
                <a:gd name="T5" fmla="*/ 1373 h 1499"/>
                <a:gd name="T6" fmla="*/ 245 w 484"/>
                <a:gd name="T7" fmla="*/ 1200 h 1499"/>
                <a:gd name="T8" fmla="*/ 324 w 484"/>
                <a:gd name="T9" fmla="*/ 1119 h 1499"/>
                <a:gd name="T10" fmla="*/ 363 w 484"/>
                <a:gd name="T11" fmla="*/ 1017 h 1499"/>
                <a:gd name="T12" fmla="*/ 334 w 484"/>
                <a:gd name="T13" fmla="*/ 933 h 1499"/>
                <a:gd name="T14" fmla="*/ 355 w 484"/>
                <a:gd name="T15" fmla="*/ 853 h 1499"/>
                <a:gd name="T16" fmla="*/ 378 w 484"/>
                <a:gd name="T17" fmla="*/ 840 h 1499"/>
                <a:gd name="T18" fmla="*/ 384 w 484"/>
                <a:gd name="T19" fmla="*/ 815 h 1499"/>
                <a:gd name="T20" fmla="*/ 386 w 484"/>
                <a:gd name="T21" fmla="*/ 735 h 1499"/>
                <a:gd name="T22" fmla="*/ 442 w 484"/>
                <a:gd name="T23" fmla="*/ 644 h 1499"/>
                <a:gd name="T24" fmla="*/ 471 w 484"/>
                <a:gd name="T25" fmla="*/ 545 h 1499"/>
                <a:gd name="T26" fmla="*/ 430 w 484"/>
                <a:gd name="T27" fmla="*/ 494 h 1499"/>
                <a:gd name="T28" fmla="*/ 408 w 484"/>
                <a:gd name="T29" fmla="*/ 435 h 1499"/>
                <a:gd name="T30" fmla="*/ 414 w 484"/>
                <a:gd name="T31" fmla="*/ 419 h 1499"/>
                <a:gd name="T32" fmla="*/ 388 w 484"/>
                <a:gd name="T33" fmla="*/ 369 h 1499"/>
                <a:gd name="T34" fmla="*/ 333 w 484"/>
                <a:gd name="T35" fmla="*/ 322 h 1499"/>
                <a:gd name="T36" fmla="*/ 326 w 484"/>
                <a:gd name="T37" fmla="*/ 277 h 1499"/>
                <a:gd name="T38" fmla="*/ 258 w 484"/>
                <a:gd name="T39" fmla="*/ 220 h 1499"/>
                <a:gd name="T40" fmla="*/ 240 w 484"/>
                <a:gd name="T41" fmla="*/ 151 h 1499"/>
                <a:gd name="T42" fmla="*/ 232 w 484"/>
                <a:gd name="T43" fmla="*/ 80 h 1499"/>
                <a:gd name="T44" fmla="*/ 210 w 484"/>
                <a:gd name="T45" fmla="*/ 76 h 1499"/>
                <a:gd name="T46" fmla="*/ 198 w 484"/>
                <a:gd name="T47" fmla="*/ 55 h 1499"/>
                <a:gd name="T48" fmla="*/ 181 w 484"/>
                <a:gd name="T49" fmla="*/ 11 h 1499"/>
                <a:gd name="T50" fmla="*/ 175 w 484"/>
                <a:gd name="T51" fmla="*/ 2 h 1499"/>
                <a:gd name="T52" fmla="*/ 165 w 484"/>
                <a:gd name="T53" fmla="*/ 1 h 1499"/>
                <a:gd name="T54" fmla="*/ 137 w 484"/>
                <a:gd name="T55" fmla="*/ 3 h 1499"/>
                <a:gd name="T56" fmla="*/ 127 w 484"/>
                <a:gd name="T57" fmla="*/ 77 h 1499"/>
                <a:gd name="T58" fmla="*/ 109 w 484"/>
                <a:gd name="T59" fmla="*/ 125 h 1499"/>
                <a:gd name="T60" fmla="*/ 130 w 484"/>
                <a:gd name="T61" fmla="*/ 135 h 1499"/>
                <a:gd name="T62" fmla="*/ 225 w 484"/>
                <a:gd name="T63" fmla="*/ 262 h 1499"/>
                <a:gd name="T64" fmla="*/ 228 w 484"/>
                <a:gd name="T65" fmla="*/ 280 h 1499"/>
                <a:gd name="T66" fmla="*/ 180 w 484"/>
                <a:gd name="T67" fmla="*/ 295 h 1499"/>
                <a:gd name="T68" fmla="*/ 125 w 484"/>
                <a:gd name="T69" fmla="*/ 292 h 1499"/>
                <a:gd name="T70" fmla="*/ 127 w 484"/>
                <a:gd name="T71" fmla="*/ 345 h 1499"/>
                <a:gd name="T72" fmla="*/ 178 w 484"/>
                <a:gd name="T73" fmla="*/ 376 h 1499"/>
                <a:gd name="T74" fmla="*/ 210 w 484"/>
                <a:gd name="T75" fmla="*/ 423 h 1499"/>
                <a:gd name="T76" fmla="*/ 173 w 484"/>
                <a:gd name="T77" fmla="*/ 469 h 1499"/>
                <a:gd name="T78" fmla="*/ 100 w 484"/>
                <a:gd name="T79" fmla="*/ 580 h 1499"/>
                <a:gd name="T80" fmla="*/ 100 w 484"/>
                <a:gd name="T81" fmla="*/ 593 h 1499"/>
                <a:gd name="T82" fmla="*/ 125 w 484"/>
                <a:gd name="T83" fmla="*/ 593 h 1499"/>
                <a:gd name="T84" fmla="*/ 169 w 484"/>
                <a:gd name="T85" fmla="*/ 566 h 1499"/>
                <a:gd name="T86" fmla="*/ 205 w 484"/>
                <a:gd name="T87" fmla="*/ 591 h 1499"/>
                <a:gd name="T88" fmla="*/ 185 w 484"/>
                <a:gd name="T89" fmla="*/ 620 h 1499"/>
                <a:gd name="T90" fmla="*/ 215 w 484"/>
                <a:gd name="T91" fmla="*/ 686 h 1499"/>
                <a:gd name="T92" fmla="*/ 249 w 484"/>
                <a:gd name="T93" fmla="*/ 795 h 1499"/>
                <a:gd name="T94" fmla="*/ 211 w 484"/>
                <a:gd name="T95" fmla="*/ 846 h 1499"/>
                <a:gd name="T96" fmla="*/ 214 w 484"/>
                <a:gd name="T97" fmla="*/ 883 h 1499"/>
                <a:gd name="T98" fmla="*/ 261 w 484"/>
                <a:gd name="T99" fmla="*/ 1016 h 1499"/>
                <a:gd name="T100" fmla="*/ 176 w 484"/>
                <a:gd name="T101" fmla="*/ 1155 h 1499"/>
                <a:gd name="T102" fmla="*/ 93 w 484"/>
                <a:gd name="T103" fmla="*/ 1310 h 1499"/>
                <a:gd name="T104" fmla="*/ 71 w 484"/>
                <a:gd name="T105" fmla="*/ 1367 h 1499"/>
                <a:gd name="T106" fmla="*/ 40 w 484"/>
                <a:gd name="T107" fmla="*/ 1399 h 1499"/>
                <a:gd name="T108" fmla="*/ 0 w 484"/>
                <a:gd name="T109" fmla="*/ 1487 h 1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84" h="1499">
                  <a:moveTo>
                    <a:pt x="0" y="1487"/>
                  </a:moveTo>
                  <a:cubicBezTo>
                    <a:pt x="32" y="1499"/>
                    <a:pt x="70" y="1485"/>
                    <a:pt x="95" y="1462"/>
                  </a:cubicBezTo>
                  <a:cubicBezTo>
                    <a:pt x="121" y="1438"/>
                    <a:pt x="136" y="1405"/>
                    <a:pt x="151" y="1373"/>
                  </a:cubicBezTo>
                  <a:cubicBezTo>
                    <a:pt x="177" y="1313"/>
                    <a:pt x="202" y="1250"/>
                    <a:pt x="245" y="1200"/>
                  </a:cubicBezTo>
                  <a:cubicBezTo>
                    <a:pt x="270" y="1172"/>
                    <a:pt x="300" y="1148"/>
                    <a:pt x="324" y="1119"/>
                  </a:cubicBezTo>
                  <a:cubicBezTo>
                    <a:pt x="348" y="1091"/>
                    <a:pt x="367" y="1054"/>
                    <a:pt x="363" y="1017"/>
                  </a:cubicBezTo>
                  <a:cubicBezTo>
                    <a:pt x="360" y="987"/>
                    <a:pt x="342" y="961"/>
                    <a:pt x="334" y="933"/>
                  </a:cubicBezTo>
                  <a:cubicBezTo>
                    <a:pt x="325" y="904"/>
                    <a:pt x="328" y="867"/>
                    <a:pt x="355" y="853"/>
                  </a:cubicBezTo>
                  <a:cubicBezTo>
                    <a:pt x="363" y="849"/>
                    <a:pt x="373" y="847"/>
                    <a:pt x="378" y="840"/>
                  </a:cubicBezTo>
                  <a:cubicBezTo>
                    <a:pt x="384" y="833"/>
                    <a:pt x="384" y="824"/>
                    <a:pt x="384" y="815"/>
                  </a:cubicBezTo>
                  <a:cubicBezTo>
                    <a:pt x="384" y="788"/>
                    <a:pt x="382" y="762"/>
                    <a:pt x="386" y="735"/>
                  </a:cubicBezTo>
                  <a:cubicBezTo>
                    <a:pt x="392" y="700"/>
                    <a:pt x="419" y="672"/>
                    <a:pt x="442" y="644"/>
                  </a:cubicBezTo>
                  <a:cubicBezTo>
                    <a:pt x="464" y="615"/>
                    <a:pt x="484" y="578"/>
                    <a:pt x="471" y="545"/>
                  </a:cubicBezTo>
                  <a:cubicBezTo>
                    <a:pt x="464" y="524"/>
                    <a:pt x="445" y="510"/>
                    <a:pt x="430" y="494"/>
                  </a:cubicBezTo>
                  <a:cubicBezTo>
                    <a:pt x="415" y="478"/>
                    <a:pt x="402" y="456"/>
                    <a:pt x="408" y="435"/>
                  </a:cubicBezTo>
                  <a:cubicBezTo>
                    <a:pt x="410" y="430"/>
                    <a:pt x="413" y="424"/>
                    <a:pt x="414" y="419"/>
                  </a:cubicBezTo>
                  <a:cubicBezTo>
                    <a:pt x="417" y="399"/>
                    <a:pt x="399" y="385"/>
                    <a:pt x="388" y="369"/>
                  </a:cubicBezTo>
                  <a:cubicBezTo>
                    <a:pt x="374" y="349"/>
                    <a:pt x="344" y="344"/>
                    <a:pt x="333" y="322"/>
                  </a:cubicBezTo>
                  <a:cubicBezTo>
                    <a:pt x="327" y="308"/>
                    <a:pt x="331" y="292"/>
                    <a:pt x="326" y="277"/>
                  </a:cubicBezTo>
                  <a:cubicBezTo>
                    <a:pt x="315" y="249"/>
                    <a:pt x="278" y="242"/>
                    <a:pt x="258" y="220"/>
                  </a:cubicBezTo>
                  <a:cubicBezTo>
                    <a:pt x="242" y="202"/>
                    <a:pt x="239" y="175"/>
                    <a:pt x="240" y="151"/>
                  </a:cubicBezTo>
                  <a:cubicBezTo>
                    <a:pt x="240" y="127"/>
                    <a:pt x="242" y="102"/>
                    <a:pt x="232" y="80"/>
                  </a:cubicBezTo>
                  <a:cubicBezTo>
                    <a:pt x="226" y="84"/>
                    <a:pt x="216" y="81"/>
                    <a:pt x="210" y="76"/>
                  </a:cubicBezTo>
                  <a:cubicBezTo>
                    <a:pt x="204" y="70"/>
                    <a:pt x="201" y="62"/>
                    <a:pt x="198" y="55"/>
                  </a:cubicBezTo>
                  <a:cubicBezTo>
                    <a:pt x="193" y="40"/>
                    <a:pt x="187" y="25"/>
                    <a:pt x="181" y="11"/>
                  </a:cubicBezTo>
                  <a:cubicBezTo>
                    <a:pt x="180" y="8"/>
                    <a:pt x="178" y="4"/>
                    <a:pt x="175" y="2"/>
                  </a:cubicBezTo>
                  <a:cubicBezTo>
                    <a:pt x="172" y="0"/>
                    <a:pt x="168" y="0"/>
                    <a:pt x="165" y="1"/>
                  </a:cubicBezTo>
                  <a:cubicBezTo>
                    <a:pt x="155" y="1"/>
                    <a:pt x="146" y="2"/>
                    <a:pt x="137" y="3"/>
                  </a:cubicBezTo>
                  <a:cubicBezTo>
                    <a:pt x="143" y="30"/>
                    <a:pt x="143" y="56"/>
                    <a:pt x="127" y="77"/>
                  </a:cubicBezTo>
                  <a:cubicBezTo>
                    <a:pt x="116" y="92"/>
                    <a:pt x="97" y="111"/>
                    <a:pt x="109" y="125"/>
                  </a:cubicBezTo>
                  <a:cubicBezTo>
                    <a:pt x="114" y="131"/>
                    <a:pt x="123" y="133"/>
                    <a:pt x="130" y="135"/>
                  </a:cubicBezTo>
                  <a:cubicBezTo>
                    <a:pt x="184" y="149"/>
                    <a:pt x="208" y="210"/>
                    <a:pt x="225" y="262"/>
                  </a:cubicBezTo>
                  <a:cubicBezTo>
                    <a:pt x="227" y="268"/>
                    <a:pt x="229" y="274"/>
                    <a:pt x="228" y="280"/>
                  </a:cubicBezTo>
                  <a:cubicBezTo>
                    <a:pt x="224" y="299"/>
                    <a:pt x="198" y="301"/>
                    <a:pt x="180" y="295"/>
                  </a:cubicBezTo>
                  <a:cubicBezTo>
                    <a:pt x="161" y="290"/>
                    <a:pt x="140" y="281"/>
                    <a:pt x="125" y="292"/>
                  </a:cubicBezTo>
                  <a:cubicBezTo>
                    <a:pt x="109" y="304"/>
                    <a:pt x="113" y="331"/>
                    <a:pt x="127" y="345"/>
                  </a:cubicBezTo>
                  <a:cubicBezTo>
                    <a:pt x="141" y="359"/>
                    <a:pt x="161" y="366"/>
                    <a:pt x="178" y="376"/>
                  </a:cubicBezTo>
                  <a:cubicBezTo>
                    <a:pt x="195" y="386"/>
                    <a:pt x="212" y="403"/>
                    <a:pt x="210" y="423"/>
                  </a:cubicBezTo>
                  <a:cubicBezTo>
                    <a:pt x="208" y="443"/>
                    <a:pt x="188" y="456"/>
                    <a:pt x="173" y="469"/>
                  </a:cubicBezTo>
                  <a:cubicBezTo>
                    <a:pt x="137" y="497"/>
                    <a:pt x="112" y="537"/>
                    <a:pt x="100" y="580"/>
                  </a:cubicBezTo>
                  <a:cubicBezTo>
                    <a:pt x="99" y="584"/>
                    <a:pt x="98" y="589"/>
                    <a:pt x="100" y="593"/>
                  </a:cubicBezTo>
                  <a:cubicBezTo>
                    <a:pt x="105" y="601"/>
                    <a:pt x="117" y="598"/>
                    <a:pt x="125" y="593"/>
                  </a:cubicBezTo>
                  <a:cubicBezTo>
                    <a:pt x="140" y="583"/>
                    <a:pt x="152" y="569"/>
                    <a:pt x="169" y="566"/>
                  </a:cubicBezTo>
                  <a:cubicBezTo>
                    <a:pt x="186" y="562"/>
                    <a:pt x="208" y="574"/>
                    <a:pt x="205" y="591"/>
                  </a:cubicBezTo>
                  <a:cubicBezTo>
                    <a:pt x="203" y="603"/>
                    <a:pt x="191" y="610"/>
                    <a:pt x="185" y="620"/>
                  </a:cubicBezTo>
                  <a:cubicBezTo>
                    <a:pt x="173" y="643"/>
                    <a:pt x="196" y="668"/>
                    <a:pt x="215" y="686"/>
                  </a:cubicBezTo>
                  <a:cubicBezTo>
                    <a:pt x="245" y="714"/>
                    <a:pt x="270" y="760"/>
                    <a:pt x="249" y="795"/>
                  </a:cubicBezTo>
                  <a:cubicBezTo>
                    <a:pt x="239" y="814"/>
                    <a:pt x="217" y="825"/>
                    <a:pt x="211" y="846"/>
                  </a:cubicBezTo>
                  <a:cubicBezTo>
                    <a:pt x="208" y="858"/>
                    <a:pt x="210" y="871"/>
                    <a:pt x="214" y="883"/>
                  </a:cubicBezTo>
                  <a:cubicBezTo>
                    <a:pt x="229" y="928"/>
                    <a:pt x="262" y="968"/>
                    <a:pt x="261" y="1016"/>
                  </a:cubicBezTo>
                  <a:cubicBezTo>
                    <a:pt x="259" y="1071"/>
                    <a:pt x="212" y="1112"/>
                    <a:pt x="176" y="1155"/>
                  </a:cubicBezTo>
                  <a:cubicBezTo>
                    <a:pt x="137" y="1200"/>
                    <a:pt x="109" y="1253"/>
                    <a:pt x="93" y="1310"/>
                  </a:cubicBezTo>
                  <a:cubicBezTo>
                    <a:pt x="87" y="1330"/>
                    <a:pt x="83" y="1350"/>
                    <a:pt x="71" y="1367"/>
                  </a:cubicBezTo>
                  <a:cubicBezTo>
                    <a:pt x="62" y="1379"/>
                    <a:pt x="50" y="1388"/>
                    <a:pt x="40" y="1399"/>
                  </a:cubicBezTo>
                  <a:cubicBezTo>
                    <a:pt x="18" y="1423"/>
                    <a:pt x="6" y="1454"/>
                    <a:pt x="0" y="1487"/>
                  </a:cubicBezTo>
                </a:path>
              </a:pathLst>
            </a:custGeom>
            <a:solidFill>
              <a:srgbClr val="62C2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15">
              <a:extLst>
                <a:ext uri="{FF2B5EF4-FFF2-40B4-BE49-F238E27FC236}">
                  <a16:creationId xmlns:a16="http://schemas.microsoft.com/office/drawing/2014/main" id="{DBF9EF68-A0BD-D72D-2D3C-456E001B1B3A}"/>
                </a:ext>
              </a:extLst>
            </p:cNvPr>
            <p:cNvSpPr>
              <a:spLocks/>
            </p:cNvSpPr>
            <p:nvPr/>
          </p:nvSpPr>
          <p:spPr bwMode="auto">
            <a:xfrm>
              <a:off x="4620419" y="3183890"/>
              <a:ext cx="1161257" cy="2708434"/>
            </a:xfrm>
            <a:custGeom>
              <a:avLst/>
              <a:gdLst>
                <a:gd name="T0" fmla="*/ 9 w 340"/>
                <a:gd name="T1" fmla="*/ 202 h 793"/>
                <a:gd name="T2" fmla="*/ 31 w 340"/>
                <a:gd name="T3" fmla="*/ 224 h 793"/>
                <a:gd name="T4" fmla="*/ 58 w 340"/>
                <a:gd name="T5" fmla="*/ 280 h 793"/>
                <a:gd name="T6" fmla="*/ 95 w 340"/>
                <a:gd name="T7" fmla="*/ 306 h 793"/>
                <a:gd name="T8" fmla="*/ 91 w 340"/>
                <a:gd name="T9" fmla="*/ 386 h 793"/>
                <a:gd name="T10" fmla="*/ 140 w 340"/>
                <a:gd name="T11" fmla="*/ 455 h 793"/>
                <a:gd name="T12" fmla="*/ 217 w 340"/>
                <a:gd name="T13" fmla="*/ 499 h 793"/>
                <a:gd name="T14" fmla="*/ 234 w 340"/>
                <a:gd name="T15" fmla="*/ 521 h 793"/>
                <a:gd name="T16" fmla="*/ 221 w 340"/>
                <a:gd name="T17" fmla="*/ 608 h 793"/>
                <a:gd name="T18" fmla="*/ 257 w 340"/>
                <a:gd name="T19" fmla="*/ 704 h 793"/>
                <a:gd name="T20" fmla="*/ 325 w 340"/>
                <a:gd name="T21" fmla="*/ 784 h 793"/>
                <a:gd name="T22" fmla="*/ 331 w 340"/>
                <a:gd name="T23" fmla="*/ 793 h 793"/>
                <a:gd name="T24" fmla="*/ 318 w 340"/>
                <a:gd name="T25" fmla="*/ 735 h 793"/>
                <a:gd name="T26" fmla="*/ 267 w 340"/>
                <a:gd name="T27" fmla="*/ 586 h 793"/>
                <a:gd name="T28" fmla="*/ 272 w 340"/>
                <a:gd name="T29" fmla="*/ 501 h 793"/>
                <a:gd name="T30" fmla="*/ 217 w 340"/>
                <a:gd name="T31" fmla="*/ 449 h 793"/>
                <a:gd name="T32" fmla="*/ 149 w 340"/>
                <a:gd name="T33" fmla="*/ 411 h 793"/>
                <a:gd name="T34" fmla="*/ 135 w 340"/>
                <a:gd name="T35" fmla="*/ 390 h 793"/>
                <a:gd name="T36" fmla="*/ 149 w 340"/>
                <a:gd name="T37" fmla="*/ 345 h 793"/>
                <a:gd name="T38" fmla="*/ 293 w 340"/>
                <a:gd name="T39" fmla="*/ 214 h 793"/>
                <a:gd name="T40" fmla="*/ 245 w 340"/>
                <a:gd name="T41" fmla="*/ 217 h 793"/>
                <a:gd name="T42" fmla="*/ 134 w 340"/>
                <a:gd name="T43" fmla="*/ 282 h 793"/>
                <a:gd name="T44" fmla="*/ 113 w 340"/>
                <a:gd name="T45" fmla="*/ 274 h 793"/>
                <a:gd name="T46" fmla="*/ 120 w 340"/>
                <a:gd name="T47" fmla="*/ 219 h 793"/>
                <a:gd name="T48" fmla="*/ 92 w 340"/>
                <a:gd name="T49" fmla="*/ 206 h 793"/>
                <a:gd name="T50" fmla="*/ 63 w 340"/>
                <a:gd name="T51" fmla="*/ 171 h 793"/>
                <a:gd name="T52" fmla="*/ 70 w 340"/>
                <a:gd name="T53" fmla="*/ 124 h 793"/>
                <a:gd name="T54" fmla="*/ 87 w 340"/>
                <a:gd name="T55" fmla="*/ 74 h 793"/>
                <a:gd name="T56" fmla="*/ 59 w 340"/>
                <a:gd name="T57" fmla="*/ 6 h 793"/>
                <a:gd name="T58" fmla="*/ 52 w 340"/>
                <a:gd name="T59" fmla="*/ 0 h 793"/>
                <a:gd name="T60" fmla="*/ 39 w 340"/>
                <a:gd name="T61" fmla="*/ 16 h 793"/>
                <a:gd name="T62" fmla="*/ 34 w 340"/>
                <a:gd name="T63" fmla="*/ 92 h 793"/>
                <a:gd name="T64" fmla="*/ 34 w 340"/>
                <a:gd name="T65" fmla="*/ 140 h 793"/>
                <a:gd name="T66" fmla="*/ 5 w 340"/>
                <a:gd name="T67" fmla="*/ 171 h 793"/>
                <a:gd name="T68" fmla="*/ 9 w 340"/>
                <a:gd name="T69" fmla="*/ 202 h 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0" h="793">
                  <a:moveTo>
                    <a:pt x="9" y="202"/>
                  </a:moveTo>
                  <a:cubicBezTo>
                    <a:pt x="15" y="210"/>
                    <a:pt x="22" y="219"/>
                    <a:pt x="31" y="224"/>
                  </a:cubicBezTo>
                  <a:cubicBezTo>
                    <a:pt x="41" y="230"/>
                    <a:pt x="44" y="262"/>
                    <a:pt x="58" y="280"/>
                  </a:cubicBezTo>
                  <a:cubicBezTo>
                    <a:pt x="67" y="291"/>
                    <a:pt x="85" y="294"/>
                    <a:pt x="95" y="306"/>
                  </a:cubicBezTo>
                  <a:cubicBezTo>
                    <a:pt x="112" y="328"/>
                    <a:pt x="92" y="359"/>
                    <a:pt x="91" y="386"/>
                  </a:cubicBezTo>
                  <a:cubicBezTo>
                    <a:pt x="91" y="416"/>
                    <a:pt x="115" y="440"/>
                    <a:pt x="140" y="455"/>
                  </a:cubicBezTo>
                  <a:cubicBezTo>
                    <a:pt x="165" y="470"/>
                    <a:pt x="194" y="480"/>
                    <a:pt x="217" y="499"/>
                  </a:cubicBezTo>
                  <a:cubicBezTo>
                    <a:pt x="224" y="505"/>
                    <a:pt x="231" y="513"/>
                    <a:pt x="234" y="521"/>
                  </a:cubicBezTo>
                  <a:cubicBezTo>
                    <a:pt x="246" y="549"/>
                    <a:pt x="225" y="579"/>
                    <a:pt x="221" y="608"/>
                  </a:cubicBezTo>
                  <a:cubicBezTo>
                    <a:pt x="216" y="643"/>
                    <a:pt x="235" y="677"/>
                    <a:pt x="257" y="704"/>
                  </a:cubicBezTo>
                  <a:cubicBezTo>
                    <a:pt x="280" y="730"/>
                    <a:pt x="307" y="754"/>
                    <a:pt x="325" y="784"/>
                  </a:cubicBezTo>
                  <a:cubicBezTo>
                    <a:pt x="327" y="787"/>
                    <a:pt x="329" y="790"/>
                    <a:pt x="331" y="793"/>
                  </a:cubicBezTo>
                  <a:cubicBezTo>
                    <a:pt x="340" y="775"/>
                    <a:pt x="335" y="751"/>
                    <a:pt x="318" y="735"/>
                  </a:cubicBezTo>
                  <a:cubicBezTo>
                    <a:pt x="279" y="697"/>
                    <a:pt x="259" y="640"/>
                    <a:pt x="267" y="586"/>
                  </a:cubicBezTo>
                  <a:cubicBezTo>
                    <a:pt x="271" y="558"/>
                    <a:pt x="282" y="528"/>
                    <a:pt x="272" y="501"/>
                  </a:cubicBezTo>
                  <a:cubicBezTo>
                    <a:pt x="264" y="477"/>
                    <a:pt x="240" y="460"/>
                    <a:pt x="217" y="449"/>
                  </a:cubicBezTo>
                  <a:cubicBezTo>
                    <a:pt x="194" y="438"/>
                    <a:pt x="168" y="429"/>
                    <a:pt x="149" y="411"/>
                  </a:cubicBezTo>
                  <a:cubicBezTo>
                    <a:pt x="143" y="405"/>
                    <a:pt x="137" y="399"/>
                    <a:pt x="135" y="390"/>
                  </a:cubicBezTo>
                  <a:cubicBezTo>
                    <a:pt x="130" y="374"/>
                    <a:pt x="139" y="358"/>
                    <a:pt x="149" y="345"/>
                  </a:cubicBezTo>
                  <a:cubicBezTo>
                    <a:pt x="188" y="293"/>
                    <a:pt x="304" y="231"/>
                    <a:pt x="293" y="214"/>
                  </a:cubicBezTo>
                  <a:cubicBezTo>
                    <a:pt x="281" y="196"/>
                    <a:pt x="260" y="209"/>
                    <a:pt x="245" y="217"/>
                  </a:cubicBezTo>
                  <a:cubicBezTo>
                    <a:pt x="207" y="237"/>
                    <a:pt x="178" y="279"/>
                    <a:pt x="134" y="282"/>
                  </a:cubicBezTo>
                  <a:cubicBezTo>
                    <a:pt x="126" y="282"/>
                    <a:pt x="117" y="281"/>
                    <a:pt x="113" y="274"/>
                  </a:cubicBezTo>
                  <a:cubicBezTo>
                    <a:pt x="102" y="258"/>
                    <a:pt x="131" y="235"/>
                    <a:pt x="120" y="219"/>
                  </a:cubicBezTo>
                  <a:cubicBezTo>
                    <a:pt x="115" y="209"/>
                    <a:pt x="102" y="210"/>
                    <a:pt x="92" y="206"/>
                  </a:cubicBezTo>
                  <a:cubicBezTo>
                    <a:pt x="76" y="201"/>
                    <a:pt x="66" y="186"/>
                    <a:pt x="63" y="171"/>
                  </a:cubicBezTo>
                  <a:cubicBezTo>
                    <a:pt x="60" y="155"/>
                    <a:pt x="64" y="138"/>
                    <a:pt x="70" y="124"/>
                  </a:cubicBezTo>
                  <a:cubicBezTo>
                    <a:pt x="76" y="107"/>
                    <a:pt x="85" y="92"/>
                    <a:pt x="87" y="74"/>
                  </a:cubicBezTo>
                  <a:cubicBezTo>
                    <a:pt x="90" y="49"/>
                    <a:pt x="77" y="24"/>
                    <a:pt x="59" y="6"/>
                  </a:cubicBezTo>
                  <a:cubicBezTo>
                    <a:pt x="57" y="4"/>
                    <a:pt x="54" y="2"/>
                    <a:pt x="52" y="0"/>
                  </a:cubicBezTo>
                  <a:cubicBezTo>
                    <a:pt x="47" y="5"/>
                    <a:pt x="43" y="10"/>
                    <a:pt x="39" y="16"/>
                  </a:cubicBezTo>
                  <a:cubicBezTo>
                    <a:pt x="26" y="39"/>
                    <a:pt x="29" y="67"/>
                    <a:pt x="34" y="92"/>
                  </a:cubicBezTo>
                  <a:cubicBezTo>
                    <a:pt x="38" y="108"/>
                    <a:pt x="42" y="126"/>
                    <a:pt x="34" y="140"/>
                  </a:cubicBezTo>
                  <a:cubicBezTo>
                    <a:pt x="26" y="152"/>
                    <a:pt x="11" y="158"/>
                    <a:pt x="5" y="171"/>
                  </a:cubicBezTo>
                  <a:cubicBezTo>
                    <a:pt x="0" y="181"/>
                    <a:pt x="3" y="193"/>
                    <a:pt x="9" y="202"/>
                  </a:cubicBezTo>
                </a:path>
              </a:pathLst>
            </a:custGeom>
            <a:solidFill>
              <a:srgbClr val="62C2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16">
              <a:extLst>
                <a:ext uri="{FF2B5EF4-FFF2-40B4-BE49-F238E27FC236}">
                  <a16:creationId xmlns:a16="http://schemas.microsoft.com/office/drawing/2014/main" id="{37A32D03-076D-FC9A-03C8-DE021370B3B3}"/>
                </a:ext>
              </a:extLst>
            </p:cNvPr>
            <p:cNvSpPr>
              <a:spLocks noEditPoints="1"/>
            </p:cNvSpPr>
            <p:nvPr/>
          </p:nvSpPr>
          <p:spPr bwMode="auto">
            <a:xfrm>
              <a:off x="4798536" y="2747328"/>
              <a:ext cx="2544286" cy="3810317"/>
            </a:xfrm>
            <a:custGeom>
              <a:avLst/>
              <a:gdLst>
                <a:gd name="T0" fmla="*/ 359 w 745"/>
                <a:gd name="T1" fmla="*/ 1116 h 1116"/>
                <a:gd name="T2" fmla="*/ 334 w 745"/>
                <a:gd name="T3" fmla="*/ 1112 h 1116"/>
                <a:gd name="T4" fmla="*/ 334 w 745"/>
                <a:gd name="T5" fmla="*/ 1112 h 1116"/>
                <a:gd name="T6" fmla="*/ 745 w 745"/>
                <a:gd name="T7" fmla="*/ 26 h 1116"/>
                <a:gd name="T8" fmla="*/ 745 w 745"/>
                <a:gd name="T9" fmla="*/ 26 h 1116"/>
                <a:gd name="T10" fmla="*/ 745 w 745"/>
                <a:gd name="T11" fmla="*/ 26 h 1116"/>
                <a:gd name="T12" fmla="*/ 511 w 745"/>
                <a:gd name="T13" fmla="*/ 0 h 1116"/>
                <a:gd name="T14" fmla="*/ 121 w 745"/>
                <a:gd name="T15" fmla="*/ 0 h 1116"/>
                <a:gd name="T16" fmla="*/ 100 w 745"/>
                <a:gd name="T17" fmla="*/ 28 h 1116"/>
                <a:gd name="T18" fmla="*/ 90 w 745"/>
                <a:gd name="T19" fmla="*/ 40 h 1116"/>
                <a:gd name="T20" fmla="*/ 0 w 745"/>
                <a:gd name="T21" fmla="*/ 128 h 1116"/>
                <a:gd name="T22" fmla="*/ 35 w 745"/>
                <a:gd name="T23" fmla="*/ 202 h 1116"/>
                <a:gd name="T24" fmla="*/ 11 w 745"/>
                <a:gd name="T25" fmla="*/ 299 h 1116"/>
                <a:gd name="T26" fmla="*/ 68 w 745"/>
                <a:gd name="T27" fmla="*/ 347 h 1116"/>
                <a:gd name="T28" fmla="*/ 80 w 745"/>
                <a:gd name="T29" fmla="*/ 410 h 1116"/>
                <a:gd name="T30" fmla="*/ 193 w 745"/>
                <a:gd name="T31" fmla="*/ 345 h 1116"/>
                <a:gd name="T32" fmla="*/ 241 w 745"/>
                <a:gd name="T33" fmla="*/ 342 h 1116"/>
                <a:gd name="T34" fmla="*/ 83 w 745"/>
                <a:gd name="T35" fmla="*/ 518 h 1116"/>
                <a:gd name="T36" fmla="*/ 165 w 745"/>
                <a:gd name="T37" fmla="*/ 577 h 1116"/>
                <a:gd name="T38" fmla="*/ 215 w 745"/>
                <a:gd name="T39" fmla="*/ 714 h 1116"/>
                <a:gd name="T40" fmla="*/ 279 w 745"/>
                <a:gd name="T41" fmla="*/ 921 h 1116"/>
                <a:gd name="T42" fmla="*/ 321 w 745"/>
                <a:gd name="T43" fmla="*/ 1104 h 1116"/>
                <a:gd name="T44" fmla="*/ 334 w 745"/>
                <a:gd name="T45" fmla="*/ 1112 h 1116"/>
                <a:gd name="T46" fmla="*/ 405 w 745"/>
                <a:gd name="T47" fmla="*/ 992 h 1116"/>
                <a:gd name="T48" fmla="*/ 510 w 745"/>
                <a:gd name="T49" fmla="*/ 780 h 1116"/>
                <a:gd name="T50" fmla="*/ 548 w 745"/>
                <a:gd name="T51" fmla="*/ 508 h 1116"/>
                <a:gd name="T52" fmla="*/ 583 w 745"/>
                <a:gd name="T53" fmla="*/ 420 h 1116"/>
                <a:gd name="T54" fmla="*/ 519 w 745"/>
                <a:gd name="T55" fmla="*/ 245 h 1116"/>
                <a:gd name="T56" fmla="*/ 510 w 745"/>
                <a:gd name="T57" fmla="*/ 190 h 1116"/>
                <a:gd name="T58" fmla="*/ 459 w 745"/>
                <a:gd name="T59" fmla="*/ 218 h 1116"/>
                <a:gd name="T60" fmla="*/ 434 w 745"/>
                <a:gd name="T61" fmla="*/ 218 h 1116"/>
                <a:gd name="T62" fmla="*/ 507 w 745"/>
                <a:gd name="T63" fmla="*/ 94 h 1116"/>
                <a:gd name="T64" fmla="*/ 512 w 745"/>
                <a:gd name="T65" fmla="*/ 1 h 1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45" h="1116">
                  <a:moveTo>
                    <a:pt x="334" y="1112"/>
                  </a:moveTo>
                  <a:cubicBezTo>
                    <a:pt x="342" y="1115"/>
                    <a:pt x="350" y="1116"/>
                    <a:pt x="359" y="1116"/>
                  </a:cubicBezTo>
                  <a:cubicBezTo>
                    <a:pt x="359" y="1116"/>
                    <a:pt x="359" y="1116"/>
                    <a:pt x="359" y="1116"/>
                  </a:cubicBezTo>
                  <a:cubicBezTo>
                    <a:pt x="350" y="1116"/>
                    <a:pt x="342" y="1115"/>
                    <a:pt x="334" y="1112"/>
                  </a:cubicBezTo>
                  <a:moveTo>
                    <a:pt x="334" y="1112"/>
                  </a:moveTo>
                  <a:cubicBezTo>
                    <a:pt x="334" y="1112"/>
                    <a:pt x="334" y="1112"/>
                    <a:pt x="334" y="1112"/>
                  </a:cubicBezTo>
                  <a:cubicBezTo>
                    <a:pt x="334" y="1112"/>
                    <a:pt x="334" y="1112"/>
                    <a:pt x="334" y="1112"/>
                  </a:cubicBezTo>
                  <a:moveTo>
                    <a:pt x="745" y="26"/>
                  </a:moveTo>
                  <a:cubicBezTo>
                    <a:pt x="745" y="26"/>
                    <a:pt x="745" y="26"/>
                    <a:pt x="745" y="26"/>
                  </a:cubicBezTo>
                  <a:cubicBezTo>
                    <a:pt x="745" y="26"/>
                    <a:pt x="745" y="26"/>
                    <a:pt x="745" y="26"/>
                  </a:cubicBezTo>
                  <a:moveTo>
                    <a:pt x="737" y="13"/>
                  </a:moveTo>
                  <a:cubicBezTo>
                    <a:pt x="740" y="17"/>
                    <a:pt x="743" y="22"/>
                    <a:pt x="745" y="26"/>
                  </a:cubicBezTo>
                  <a:cubicBezTo>
                    <a:pt x="743" y="22"/>
                    <a:pt x="740" y="17"/>
                    <a:pt x="737" y="13"/>
                  </a:cubicBezTo>
                  <a:moveTo>
                    <a:pt x="511" y="0"/>
                  </a:moveTo>
                  <a:cubicBezTo>
                    <a:pt x="121" y="0"/>
                    <a:pt x="121" y="0"/>
                    <a:pt x="121" y="0"/>
                  </a:cubicBezTo>
                  <a:cubicBezTo>
                    <a:pt x="121" y="0"/>
                    <a:pt x="121" y="0"/>
                    <a:pt x="121" y="0"/>
                  </a:cubicBezTo>
                  <a:cubicBezTo>
                    <a:pt x="117" y="5"/>
                    <a:pt x="114" y="9"/>
                    <a:pt x="111" y="13"/>
                  </a:cubicBezTo>
                  <a:cubicBezTo>
                    <a:pt x="105" y="22"/>
                    <a:pt x="100" y="27"/>
                    <a:pt x="100" y="28"/>
                  </a:cubicBezTo>
                  <a:cubicBezTo>
                    <a:pt x="99" y="31"/>
                    <a:pt x="97" y="34"/>
                    <a:pt x="94" y="36"/>
                  </a:cubicBezTo>
                  <a:cubicBezTo>
                    <a:pt x="93" y="37"/>
                    <a:pt x="91" y="39"/>
                    <a:pt x="90" y="40"/>
                  </a:cubicBezTo>
                  <a:cubicBezTo>
                    <a:pt x="63" y="67"/>
                    <a:pt x="36" y="93"/>
                    <a:pt x="9" y="119"/>
                  </a:cubicBezTo>
                  <a:cubicBezTo>
                    <a:pt x="6" y="122"/>
                    <a:pt x="3" y="125"/>
                    <a:pt x="0" y="128"/>
                  </a:cubicBezTo>
                  <a:cubicBezTo>
                    <a:pt x="2" y="130"/>
                    <a:pt x="5" y="132"/>
                    <a:pt x="7" y="134"/>
                  </a:cubicBezTo>
                  <a:cubicBezTo>
                    <a:pt x="25" y="152"/>
                    <a:pt x="38" y="177"/>
                    <a:pt x="35" y="202"/>
                  </a:cubicBezTo>
                  <a:cubicBezTo>
                    <a:pt x="33" y="220"/>
                    <a:pt x="24" y="235"/>
                    <a:pt x="18" y="252"/>
                  </a:cubicBezTo>
                  <a:cubicBezTo>
                    <a:pt x="12" y="266"/>
                    <a:pt x="8" y="283"/>
                    <a:pt x="11" y="299"/>
                  </a:cubicBezTo>
                  <a:cubicBezTo>
                    <a:pt x="14" y="314"/>
                    <a:pt x="24" y="329"/>
                    <a:pt x="40" y="334"/>
                  </a:cubicBezTo>
                  <a:cubicBezTo>
                    <a:pt x="50" y="338"/>
                    <a:pt x="63" y="337"/>
                    <a:pt x="68" y="347"/>
                  </a:cubicBezTo>
                  <a:cubicBezTo>
                    <a:pt x="79" y="363"/>
                    <a:pt x="50" y="386"/>
                    <a:pt x="61" y="402"/>
                  </a:cubicBezTo>
                  <a:cubicBezTo>
                    <a:pt x="65" y="408"/>
                    <a:pt x="72" y="410"/>
                    <a:pt x="80" y="410"/>
                  </a:cubicBezTo>
                  <a:cubicBezTo>
                    <a:pt x="80" y="410"/>
                    <a:pt x="81" y="410"/>
                    <a:pt x="82" y="410"/>
                  </a:cubicBezTo>
                  <a:cubicBezTo>
                    <a:pt x="126" y="407"/>
                    <a:pt x="155" y="365"/>
                    <a:pt x="193" y="345"/>
                  </a:cubicBezTo>
                  <a:cubicBezTo>
                    <a:pt x="202" y="340"/>
                    <a:pt x="214" y="333"/>
                    <a:pt x="225" y="333"/>
                  </a:cubicBezTo>
                  <a:cubicBezTo>
                    <a:pt x="231" y="333"/>
                    <a:pt x="236" y="335"/>
                    <a:pt x="241" y="342"/>
                  </a:cubicBezTo>
                  <a:cubicBezTo>
                    <a:pt x="252" y="359"/>
                    <a:pt x="136" y="421"/>
                    <a:pt x="97" y="473"/>
                  </a:cubicBezTo>
                  <a:cubicBezTo>
                    <a:pt x="87" y="486"/>
                    <a:pt x="78" y="502"/>
                    <a:pt x="83" y="518"/>
                  </a:cubicBezTo>
                  <a:cubicBezTo>
                    <a:pt x="85" y="527"/>
                    <a:pt x="91" y="533"/>
                    <a:pt x="97" y="539"/>
                  </a:cubicBezTo>
                  <a:cubicBezTo>
                    <a:pt x="116" y="557"/>
                    <a:pt x="142" y="566"/>
                    <a:pt x="165" y="577"/>
                  </a:cubicBezTo>
                  <a:cubicBezTo>
                    <a:pt x="188" y="588"/>
                    <a:pt x="212" y="605"/>
                    <a:pt x="220" y="629"/>
                  </a:cubicBezTo>
                  <a:cubicBezTo>
                    <a:pt x="230" y="656"/>
                    <a:pt x="219" y="686"/>
                    <a:pt x="215" y="714"/>
                  </a:cubicBezTo>
                  <a:cubicBezTo>
                    <a:pt x="207" y="768"/>
                    <a:pt x="227" y="825"/>
                    <a:pt x="266" y="863"/>
                  </a:cubicBezTo>
                  <a:cubicBezTo>
                    <a:pt x="283" y="879"/>
                    <a:pt x="288" y="903"/>
                    <a:pt x="279" y="921"/>
                  </a:cubicBezTo>
                  <a:cubicBezTo>
                    <a:pt x="305" y="972"/>
                    <a:pt x="306" y="1032"/>
                    <a:pt x="315" y="1089"/>
                  </a:cubicBezTo>
                  <a:cubicBezTo>
                    <a:pt x="316" y="1094"/>
                    <a:pt x="317" y="1100"/>
                    <a:pt x="321" y="1104"/>
                  </a:cubicBezTo>
                  <a:cubicBezTo>
                    <a:pt x="334" y="1112"/>
                    <a:pt x="334" y="1112"/>
                    <a:pt x="334" y="1112"/>
                  </a:cubicBezTo>
                  <a:cubicBezTo>
                    <a:pt x="334" y="1112"/>
                    <a:pt x="334" y="1112"/>
                    <a:pt x="334" y="1112"/>
                  </a:cubicBezTo>
                  <a:cubicBezTo>
                    <a:pt x="340" y="1079"/>
                    <a:pt x="352" y="1048"/>
                    <a:pt x="374" y="1024"/>
                  </a:cubicBezTo>
                  <a:cubicBezTo>
                    <a:pt x="384" y="1013"/>
                    <a:pt x="396" y="1004"/>
                    <a:pt x="405" y="992"/>
                  </a:cubicBezTo>
                  <a:cubicBezTo>
                    <a:pt x="417" y="975"/>
                    <a:pt x="421" y="955"/>
                    <a:pt x="427" y="935"/>
                  </a:cubicBezTo>
                  <a:cubicBezTo>
                    <a:pt x="443" y="878"/>
                    <a:pt x="471" y="825"/>
                    <a:pt x="510" y="780"/>
                  </a:cubicBezTo>
                  <a:cubicBezTo>
                    <a:pt x="546" y="737"/>
                    <a:pt x="593" y="696"/>
                    <a:pt x="595" y="641"/>
                  </a:cubicBezTo>
                  <a:cubicBezTo>
                    <a:pt x="596" y="593"/>
                    <a:pt x="563" y="553"/>
                    <a:pt x="548" y="508"/>
                  </a:cubicBezTo>
                  <a:cubicBezTo>
                    <a:pt x="544" y="496"/>
                    <a:pt x="542" y="483"/>
                    <a:pt x="545" y="471"/>
                  </a:cubicBezTo>
                  <a:cubicBezTo>
                    <a:pt x="551" y="450"/>
                    <a:pt x="573" y="439"/>
                    <a:pt x="583" y="420"/>
                  </a:cubicBezTo>
                  <a:cubicBezTo>
                    <a:pt x="604" y="385"/>
                    <a:pt x="579" y="339"/>
                    <a:pt x="549" y="311"/>
                  </a:cubicBezTo>
                  <a:cubicBezTo>
                    <a:pt x="530" y="293"/>
                    <a:pt x="507" y="268"/>
                    <a:pt x="519" y="245"/>
                  </a:cubicBezTo>
                  <a:cubicBezTo>
                    <a:pt x="525" y="235"/>
                    <a:pt x="537" y="228"/>
                    <a:pt x="539" y="216"/>
                  </a:cubicBezTo>
                  <a:cubicBezTo>
                    <a:pt x="542" y="201"/>
                    <a:pt x="526" y="190"/>
                    <a:pt x="510" y="190"/>
                  </a:cubicBezTo>
                  <a:cubicBezTo>
                    <a:pt x="508" y="190"/>
                    <a:pt x="506" y="190"/>
                    <a:pt x="503" y="191"/>
                  </a:cubicBezTo>
                  <a:cubicBezTo>
                    <a:pt x="486" y="194"/>
                    <a:pt x="474" y="208"/>
                    <a:pt x="459" y="218"/>
                  </a:cubicBezTo>
                  <a:cubicBezTo>
                    <a:pt x="455" y="221"/>
                    <a:pt x="449" y="223"/>
                    <a:pt x="444" y="223"/>
                  </a:cubicBezTo>
                  <a:cubicBezTo>
                    <a:pt x="440" y="223"/>
                    <a:pt x="436" y="222"/>
                    <a:pt x="434" y="218"/>
                  </a:cubicBezTo>
                  <a:cubicBezTo>
                    <a:pt x="432" y="214"/>
                    <a:pt x="433" y="209"/>
                    <a:pt x="434" y="205"/>
                  </a:cubicBezTo>
                  <a:cubicBezTo>
                    <a:pt x="446" y="162"/>
                    <a:pt x="471" y="122"/>
                    <a:pt x="507" y="94"/>
                  </a:cubicBezTo>
                  <a:cubicBezTo>
                    <a:pt x="522" y="81"/>
                    <a:pt x="542" y="68"/>
                    <a:pt x="544" y="48"/>
                  </a:cubicBezTo>
                  <a:cubicBezTo>
                    <a:pt x="546" y="28"/>
                    <a:pt x="529" y="11"/>
                    <a:pt x="512" y="1"/>
                  </a:cubicBezTo>
                  <a:cubicBezTo>
                    <a:pt x="512" y="1"/>
                    <a:pt x="512" y="1"/>
                    <a:pt x="511" y="0"/>
                  </a:cubicBezTo>
                </a:path>
              </a:pathLst>
            </a:custGeom>
            <a:solidFill>
              <a:srgbClr val="62B7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17">
              <a:extLst>
                <a:ext uri="{FF2B5EF4-FFF2-40B4-BE49-F238E27FC236}">
                  <a16:creationId xmlns:a16="http://schemas.microsoft.com/office/drawing/2014/main" id="{E1A6EC17-08BE-5E95-B9CA-C1600ECAB17E}"/>
                </a:ext>
              </a:extLst>
            </p:cNvPr>
            <p:cNvSpPr>
              <a:spLocks/>
            </p:cNvSpPr>
            <p:nvPr/>
          </p:nvSpPr>
          <p:spPr bwMode="auto">
            <a:xfrm>
              <a:off x="5938838" y="2747328"/>
              <a:ext cx="1622267" cy="3810317"/>
            </a:xfrm>
            <a:custGeom>
              <a:avLst/>
              <a:gdLst>
                <a:gd name="T0" fmla="*/ 393 w 475"/>
                <a:gd name="T1" fmla="*/ 0 h 1116"/>
                <a:gd name="T2" fmla="*/ 177 w 475"/>
                <a:gd name="T3" fmla="*/ 0 h 1116"/>
                <a:gd name="T4" fmla="*/ 178 w 475"/>
                <a:gd name="T5" fmla="*/ 1 h 1116"/>
                <a:gd name="T6" fmla="*/ 210 w 475"/>
                <a:gd name="T7" fmla="*/ 48 h 1116"/>
                <a:gd name="T8" fmla="*/ 173 w 475"/>
                <a:gd name="T9" fmla="*/ 94 h 1116"/>
                <a:gd name="T10" fmla="*/ 100 w 475"/>
                <a:gd name="T11" fmla="*/ 205 h 1116"/>
                <a:gd name="T12" fmla="*/ 100 w 475"/>
                <a:gd name="T13" fmla="*/ 218 h 1116"/>
                <a:gd name="T14" fmla="*/ 110 w 475"/>
                <a:gd name="T15" fmla="*/ 223 h 1116"/>
                <a:gd name="T16" fmla="*/ 125 w 475"/>
                <a:gd name="T17" fmla="*/ 218 h 1116"/>
                <a:gd name="T18" fmla="*/ 169 w 475"/>
                <a:gd name="T19" fmla="*/ 191 h 1116"/>
                <a:gd name="T20" fmla="*/ 176 w 475"/>
                <a:gd name="T21" fmla="*/ 190 h 1116"/>
                <a:gd name="T22" fmla="*/ 205 w 475"/>
                <a:gd name="T23" fmla="*/ 216 h 1116"/>
                <a:gd name="T24" fmla="*/ 185 w 475"/>
                <a:gd name="T25" fmla="*/ 245 h 1116"/>
                <a:gd name="T26" fmla="*/ 215 w 475"/>
                <a:gd name="T27" fmla="*/ 311 h 1116"/>
                <a:gd name="T28" fmla="*/ 249 w 475"/>
                <a:gd name="T29" fmla="*/ 420 h 1116"/>
                <a:gd name="T30" fmla="*/ 211 w 475"/>
                <a:gd name="T31" fmla="*/ 471 h 1116"/>
                <a:gd name="T32" fmla="*/ 214 w 475"/>
                <a:gd name="T33" fmla="*/ 508 h 1116"/>
                <a:gd name="T34" fmla="*/ 261 w 475"/>
                <a:gd name="T35" fmla="*/ 641 h 1116"/>
                <a:gd name="T36" fmla="*/ 176 w 475"/>
                <a:gd name="T37" fmla="*/ 780 h 1116"/>
                <a:gd name="T38" fmla="*/ 93 w 475"/>
                <a:gd name="T39" fmla="*/ 935 h 1116"/>
                <a:gd name="T40" fmla="*/ 71 w 475"/>
                <a:gd name="T41" fmla="*/ 992 h 1116"/>
                <a:gd name="T42" fmla="*/ 40 w 475"/>
                <a:gd name="T43" fmla="*/ 1024 h 1116"/>
                <a:gd name="T44" fmla="*/ 0 w 475"/>
                <a:gd name="T45" fmla="*/ 1112 h 1116"/>
                <a:gd name="T46" fmla="*/ 0 w 475"/>
                <a:gd name="T47" fmla="*/ 1112 h 1116"/>
                <a:gd name="T48" fmla="*/ 0 w 475"/>
                <a:gd name="T49" fmla="*/ 1112 h 1116"/>
                <a:gd name="T50" fmla="*/ 0 w 475"/>
                <a:gd name="T51" fmla="*/ 1112 h 1116"/>
                <a:gd name="T52" fmla="*/ 25 w 475"/>
                <a:gd name="T53" fmla="*/ 1116 h 1116"/>
                <a:gd name="T54" fmla="*/ 95 w 475"/>
                <a:gd name="T55" fmla="*/ 1087 h 1116"/>
                <a:gd name="T56" fmla="*/ 151 w 475"/>
                <a:gd name="T57" fmla="*/ 998 h 1116"/>
                <a:gd name="T58" fmla="*/ 245 w 475"/>
                <a:gd name="T59" fmla="*/ 825 h 1116"/>
                <a:gd name="T60" fmla="*/ 324 w 475"/>
                <a:gd name="T61" fmla="*/ 744 h 1116"/>
                <a:gd name="T62" fmla="*/ 363 w 475"/>
                <a:gd name="T63" fmla="*/ 643 h 1116"/>
                <a:gd name="T64" fmla="*/ 363 w 475"/>
                <a:gd name="T65" fmla="*/ 642 h 1116"/>
                <a:gd name="T66" fmla="*/ 363 w 475"/>
                <a:gd name="T67" fmla="*/ 641 h 1116"/>
                <a:gd name="T68" fmla="*/ 334 w 475"/>
                <a:gd name="T69" fmla="*/ 558 h 1116"/>
                <a:gd name="T70" fmla="*/ 355 w 475"/>
                <a:gd name="T71" fmla="*/ 478 h 1116"/>
                <a:gd name="T72" fmla="*/ 378 w 475"/>
                <a:gd name="T73" fmla="*/ 465 h 1116"/>
                <a:gd name="T74" fmla="*/ 384 w 475"/>
                <a:gd name="T75" fmla="*/ 443 h 1116"/>
                <a:gd name="T76" fmla="*/ 384 w 475"/>
                <a:gd name="T77" fmla="*/ 440 h 1116"/>
                <a:gd name="T78" fmla="*/ 384 w 475"/>
                <a:gd name="T79" fmla="*/ 401 h 1116"/>
                <a:gd name="T80" fmla="*/ 386 w 475"/>
                <a:gd name="T81" fmla="*/ 360 h 1116"/>
                <a:gd name="T82" fmla="*/ 442 w 475"/>
                <a:gd name="T83" fmla="*/ 269 h 1116"/>
                <a:gd name="T84" fmla="*/ 475 w 475"/>
                <a:gd name="T85" fmla="*/ 192 h 1116"/>
                <a:gd name="T86" fmla="*/ 471 w 475"/>
                <a:gd name="T87" fmla="*/ 170 h 1116"/>
                <a:gd name="T88" fmla="*/ 471 w 475"/>
                <a:gd name="T89" fmla="*/ 170 h 1116"/>
                <a:gd name="T90" fmla="*/ 431 w 475"/>
                <a:gd name="T91" fmla="*/ 119 h 1116"/>
                <a:gd name="T92" fmla="*/ 430 w 475"/>
                <a:gd name="T93" fmla="*/ 119 h 1116"/>
                <a:gd name="T94" fmla="*/ 430 w 475"/>
                <a:gd name="T95" fmla="*/ 119 h 1116"/>
                <a:gd name="T96" fmla="*/ 408 w 475"/>
                <a:gd name="T97" fmla="*/ 60 h 1116"/>
                <a:gd name="T98" fmla="*/ 414 w 475"/>
                <a:gd name="T99" fmla="*/ 44 h 1116"/>
                <a:gd name="T100" fmla="*/ 414 w 475"/>
                <a:gd name="T101" fmla="*/ 40 h 1116"/>
                <a:gd name="T102" fmla="*/ 411 w 475"/>
                <a:gd name="T103" fmla="*/ 26 h 1116"/>
                <a:gd name="T104" fmla="*/ 411 w 475"/>
                <a:gd name="T105" fmla="*/ 26 h 1116"/>
                <a:gd name="T106" fmla="*/ 411 w 475"/>
                <a:gd name="T107" fmla="*/ 26 h 1116"/>
                <a:gd name="T108" fmla="*/ 411 w 475"/>
                <a:gd name="T109" fmla="*/ 26 h 1116"/>
                <a:gd name="T110" fmla="*/ 411 w 475"/>
                <a:gd name="T111" fmla="*/ 26 h 1116"/>
                <a:gd name="T112" fmla="*/ 411 w 475"/>
                <a:gd name="T113" fmla="*/ 26 h 1116"/>
                <a:gd name="T114" fmla="*/ 403 w 475"/>
                <a:gd name="T115" fmla="*/ 13 h 1116"/>
                <a:gd name="T116" fmla="*/ 403 w 475"/>
                <a:gd name="T117" fmla="*/ 13 h 1116"/>
                <a:gd name="T118" fmla="*/ 393 w 475"/>
                <a:gd name="T119" fmla="*/ 0 h 1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5" h="1116">
                  <a:moveTo>
                    <a:pt x="393" y="0"/>
                  </a:moveTo>
                  <a:cubicBezTo>
                    <a:pt x="177" y="0"/>
                    <a:pt x="177" y="0"/>
                    <a:pt x="177" y="0"/>
                  </a:cubicBezTo>
                  <a:cubicBezTo>
                    <a:pt x="178" y="1"/>
                    <a:pt x="178" y="1"/>
                    <a:pt x="178" y="1"/>
                  </a:cubicBezTo>
                  <a:cubicBezTo>
                    <a:pt x="195" y="11"/>
                    <a:pt x="212" y="28"/>
                    <a:pt x="210" y="48"/>
                  </a:cubicBezTo>
                  <a:cubicBezTo>
                    <a:pt x="208" y="68"/>
                    <a:pt x="188" y="81"/>
                    <a:pt x="173" y="94"/>
                  </a:cubicBezTo>
                  <a:cubicBezTo>
                    <a:pt x="137" y="122"/>
                    <a:pt x="112" y="162"/>
                    <a:pt x="100" y="205"/>
                  </a:cubicBezTo>
                  <a:cubicBezTo>
                    <a:pt x="99" y="209"/>
                    <a:pt x="98" y="214"/>
                    <a:pt x="100" y="218"/>
                  </a:cubicBezTo>
                  <a:cubicBezTo>
                    <a:pt x="102" y="222"/>
                    <a:pt x="106" y="223"/>
                    <a:pt x="110" y="223"/>
                  </a:cubicBezTo>
                  <a:cubicBezTo>
                    <a:pt x="115" y="223"/>
                    <a:pt x="121" y="221"/>
                    <a:pt x="125" y="218"/>
                  </a:cubicBezTo>
                  <a:cubicBezTo>
                    <a:pt x="140" y="208"/>
                    <a:pt x="152" y="194"/>
                    <a:pt x="169" y="191"/>
                  </a:cubicBezTo>
                  <a:cubicBezTo>
                    <a:pt x="172" y="190"/>
                    <a:pt x="174" y="190"/>
                    <a:pt x="176" y="190"/>
                  </a:cubicBezTo>
                  <a:cubicBezTo>
                    <a:pt x="192" y="190"/>
                    <a:pt x="208" y="201"/>
                    <a:pt x="205" y="216"/>
                  </a:cubicBezTo>
                  <a:cubicBezTo>
                    <a:pt x="203" y="228"/>
                    <a:pt x="191" y="235"/>
                    <a:pt x="185" y="245"/>
                  </a:cubicBezTo>
                  <a:cubicBezTo>
                    <a:pt x="173" y="268"/>
                    <a:pt x="196" y="293"/>
                    <a:pt x="215" y="311"/>
                  </a:cubicBezTo>
                  <a:cubicBezTo>
                    <a:pt x="245" y="339"/>
                    <a:pt x="270" y="385"/>
                    <a:pt x="249" y="420"/>
                  </a:cubicBezTo>
                  <a:cubicBezTo>
                    <a:pt x="239" y="439"/>
                    <a:pt x="217" y="450"/>
                    <a:pt x="211" y="471"/>
                  </a:cubicBezTo>
                  <a:cubicBezTo>
                    <a:pt x="208" y="483"/>
                    <a:pt x="210" y="496"/>
                    <a:pt x="214" y="508"/>
                  </a:cubicBezTo>
                  <a:cubicBezTo>
                    <a:pt x="229" y="553"/>
                    <a:pt x="262" y="593"/>
                    <a:pt x="261" y="641"/>
                  </a:cubicBezTo>
                  <a:cubicBezTo>
                    <a:pt x="259" y="696"/>
                    <a:pt x="212" y="737"/>
                    <a:pt x="176" y="780"/>
                  </a:cubicBezTo>
                  <a:cubicBezTo>
                    <a:pt x="137" y="825"/>
                    <a:pt x="109" y="878"/>
                    <a:pt x="93" y="935"/>
                  </a:cubicBezTo>
                  <a:cubicBezTo>
                    <a:pt x="87" y="955"/>
                    <a:pt x="83" y="975"/>
                    <a:pt x="71" y="992"/>
                  </a:cubicBezTo>
                  <a:cubicBezTo>
                    <a:pt x="62" y="1004"/>
                    <a:pt x="50" y="1013"/>
                    <a:pt x="40" y="1024"/>
                  </a:cubicBezTo>
                  <a:cubicBezTo>
                    <a:pt x="18" y="1048"/>
                    <a:pt x="6" y="1079"/>
                    <a:pt x="0" y="1112"/>
                  </a:cubicBezTo>
                  <a:cubicBezTo>
                    <a:pt x="0" y="1112"/>
                    <a:pt x="0" y="1112"/>
                    <a:pt x="0" y="1112"/>
                  </a:cubicBezTo>
                  <a:cubicBezTo>
                    <a:pt x="0" y="1112"/>
                    <a:pt x="0" y="1112"/>
                    <a:pt x="0" y="1112"/>
                  </a:cubicBezTo>
                  <a:cubicBezTo>
                    <a:pt x="0" y="1112"/>
                    <a:pt x="0" y="1112"/>
                    <a:pt x="0" y="1112"/>
                  </a:cubicBezTo>
                  <a:cubicBezTo>
                    <a:pt x="8" y="1115"/>
                    <a:pt x="16" y="1116"/>
                    <a:pt x="25" y="1116"/>
                  </a:cubicBezTo>
                  <a:cubicBezTo>
                    <a:pt x="50" y="1116"/>
                    <a:pt x="76" y="1104"/>
                    <a:pt x="95" y="1087"/>
                  </a:cubicBezTo>
                  <a:cubicBezTo>
                    <a:pt x="121" y="1063"/>
                    <a:pt x="136" y="1030"/>
                    <a:pt x="151" y="998"/>
                  </a:cubicBezTo>
                  <a:cubicBezTo>
                    <a:pt x="177" y="938"/>
                    <a:pt x="202" y="875"/>
                    <a:pt x="245" y="825"/>
                  </a:cubicBezTo>
                  <a:cubicBezTo>
                    <a:pt x="270" y="797"/>
                    <a:pt x="300" y="773"/>
                    <a:pt x="324" y="744"/>
                  </a:cubicBezTo>
                  <a:cubicBezTo>
                    <a:pt x="348" y="716"/>
                    <a:pt x="367" y="680"/>
                    <a:pt x="363" y="643"/>
                  </a:cubicBezTo>
                  <a:cubicBezTo>
                    <a:pt x="363" y="643"/>
                    <a:pt x="363" y="642"/>
                    <a:pt x="363" y="642"/>
                  </a:cubicBezTo>
                  <a:cubicBezTo>
                    <a:pt x="363" y="641"/>
                    <a:pt x="363" y="641"/>
                    <a:pt x="363" y="641"/>
                  </a:cubicBezTo>
                  <a:cubicBezTo>
                    <a:pt x="359" y="612"/>
                    <a:pt x="342" y="586"/>
                    <a:pt x="334" y="558"/>
                  </a:cubicBezTo>
                  <a:cubicBezTo>
                    <a:pt x="325" y="529"/>
                    <a:pt x="328" y="492"/>
                    <a:pt x="355" y="478"/>
                  </a:cubicBezTo>
                  <a:cubicBezTo>
                    <a:pt x="363" y="474"/>
                    <a:pt x="373" y="472"/>
                    <a:pt x="378" y="465"/>
                  </a:cubicBezTo>
                  <a:cubicBezTo>
                    <a:pt x="384" y="459"/>
                    <a:pt x="384" y="451"/>
                    <a:pt x="384" y="443"/>
                  </a:cubicBezTo>
                  <a:cubicBezTo>
                    <a:pt x="384" y="442"/>
                    <a:pt x="384" y="441"/>
                    <a:pt x="384" y="440"/>
                  </a:cubicBezTo>
                  <a:cubicBezTo>
                    <a:pt x="384" y="427"/>
                    <a:pt x="384" y="414"/>
                    <a:pt x="384" y="401"/>
                  </a:cubicBezTo>
                  <a:cubicBezTo>
                    <a:pt x="384" y="387"/>
                    <a:pt x="384" y="374"/>
                    <a:pt x="386" y="360"/>
                  </a:cubicBezTo>
                  <a:cubicBezTo>
                    <a:pt x="392" y="325"/>
                    <a:pt x="419" y="297"/>
                    <a:pt x="442" y="269"/>
                  </a:cubicBezTo>
                  <a:cubicBezTo>
                    <a:pt x="460" y="247"/>
                    <a:pt x="475" y="219"/>
                    <a:pt x="475" y="192"/>
                  </a:cubicBezTo>
                  <a:cubicBezTo>
                    <a:pt x="475" y="185"/>
                    <a:pt x="474" y="177"/>
                    <a:pt x="471" y="170"/>
                  </a:cubicBezTo>
                  <a:cubicBezTo>
                    <a:pt x="471" y="170"/>
                    <a:pt x="471" y="170"/>
                    <a:pt x="471" y="170"/>
                  </a:cubicBezTo>
                  <a:cubicBezTo>
                    <a:pt x="464" y="150"/>
                    <a:pt x="446" y="135"/>
                    <a:pt x="431" y="119"/>
                  </a:cubicBezTo>
                  <a:cubicBezTo>
                    <a:pt x="431" y="119"/>
                    <a:pt x="431" y="119"/>
                    <a:pt x="430" y="119"/>
                  </a:cubicBezTo>
                  <a:cubicBezTo>
                    <a:pt x="430" y="119"/>
                    <a:pt x="430" y="119"/>
                    <a:pt x="430" y="119"/>
                  </a:cubicBezTo>
                  <a:cubicBezTo>
                    <a:pt x="415" y="103"/>
                    <a:pt x="402" y="81"/>
                    <a:pt x="408" y="60"/>
                  </a:cubicBezTo>
                  <a:cubicBezTo>
                    <a:pt x="410" y="55"/>
                    <a:pt x="413" y="49"/>
                    <a:pt x="414" y="44"/>
                  </a:cubicBezTo>
                  <a:cubicBezTo>
                    <a:pt x="414" y="43"/>
                    <a:pt x="414" y="41"/>
                    <a:pt x="414" y="40"/>
                  </a:cubicBezTo>
                  <a:cubicBezTo>
                    <a:pt x="414" y="35"/>
                    <a:pt x="413" y="31"/>
                    <a:pt x="411" y="26"/>
                  </a:cubicBezTo>
                  <a:cubicBezTo>
                    <a:pt x="411" y="26"/>
                    <a:pt x="411" y="26"/>
                    <a:pt x="411" y="26"/>
                  </a:cubicBezTo>
                  <a:cubicBezTo>
                    <a:pt x="411" y="26"/>
                    <a:pt x="411" y="26"/>
                    <a:pt x="411" y="26"/>
                  </a:cubicBezTo>
                  <a:cubicBezTo>
                    <a:pt x="411" y="26"/>
                    <a:pt x="411" y="26"/>
                    <a:pt x="411" y="26"/>
                  </a:cubicBezTo>
                  <a:cubicBezTo>
                    <a:pt x="411" y="26"/>
                    <a:pt x="411" y="26"/>
                    <a:pt x="411" y="26"/>
                  </a:cubicBezTo>
                  <a:cubicBezTo>
                    <a:pt x="411" y="26"/>
                    <a:pt x="411" y="26"/>
                    <a:pt x="411" y="26"/>
                  </a:cubicBezTo>
                  <a:cubicBezTo>
                    <a:pt x="409" y="22"/>
                    <a:pt x="406" y="17"/>
                    <a:pt x="403" y="13"/>
                  </a:cubicBezTo>
                  <a:cubicBezTo>
                    <a:pt x="403" y="13"/>
                    <a:pt x="403" y="13"/>
                    <a:pt x="403" y="13"/>
                  </a:cubicBezTo>
                  <a:cubicBezTo>
                    <a:pt x="400" y="9"/>
                    <a:pt x="396" y="5"/>
                    <a:pt x="393" y="0"/>
                  </a:cubicBezTo>
                </a:path>
              </a:pathLst>
            </a:custGeom>
            <a:solidFill>
              <a:srgbClr val="44A5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20">
              <a:extLst>
                <a:ext uri="{FF2B5EF4-FFF2-40B4-BE49-F238E27FC236}">
                  <a16:creationId xmlns:a16="http://schemas.microsoft.com/office/drawing/2014/main" id="{A8B775F5-C193-0B96-A1BC-26D45023A002}"/>
                </a:ext>
              </a:extLst>
            </p:cNvPr>
            <p:cNvSpPr>
              <a:spLocks noEditPoints="1"/>
            </p:cNvSpPr>
            <p:nvPr/>
          </p:nvSpPr>
          <p:spPr bwMode="auto">
            <a:xfrm>
              <a:off x="4730433" y="3952240"/>
              <a:ext cx="1021557" cy="1940084"/>
            </a:xfrm>
            <a:custGeom>
              <a:avLst/>
              <a:gdLst>
                <a:gd name="T0" fmla="*/ 231 w 299"/>
                <a:gd name="T1" fmla="*/ 485 h 568"/>
                <a:gd name="T2" fmla="*/ 293 w 299"/>
                <a:gd name="T3" fmla="*/ 559 h 568"/>
                <a:gd name="T4" fmla="*/ 299 w 299"/>
                <a:gd name="T5" fmla="*/ 568 h 568"/>
                <a:gd name="T6" fmla="*/ 293 w 299"/>
                <a:gd name="T7" fmla="*/ 559 h 568"/>
                <a:gd name="T8" fmla="*/ 231 w 299"/>
                <a:gd name="T9" fmla="*/ 485 h 568"/>
                <a:gd name="T10" fmla="*/ 189 w 299"/>
                <a:gd name="T11" fmla="*/ 383 h 568"/>
                <a:gd name="T12" fmla="*/ 188 w 299"/>
                <a:gd name="T13" fmla="*/ 394 h 568"/>
                <a:gd name="T14" fmla="*/ 225 w 299"/>
                <a:gd name="T15" fmla="*/ 478 h 568"/>
                <a:gd name="T16" fmla="*/ 189 w 299"/>
                <a:gd name="T17" fmla="*/ 383 h 568"/>
                <a:gd name="T18" fmla="*/ 0 w 299"/>
                <a:gd name="T19" fmla="*/ 0 h 568"/>
                <a:gd name="T20" fmla="*/ 26 w 299"/>
                <a:gd name="T21" fmla="*/ 55 h 568"/>
                <a:gd name="T22" fmla="*/ 63 w 299"/>
                <a:gd name="T23" fmla="*/ 81 h 568"/>
                <a:gd name="T24" fmla="*/ 70 w 299"/>
                <a:gd name="T25" fmla="*/ 102 h 568"/>
                <a:gd name="T26" fmla="*/ 59 w 299"/>
                <a:gd name="T27" fmla="*/ 161 h 568"/>
                <a:gd name="T28" fmla="*/ 59 w 299"/>
                <a:gd name="T29" fmla="*/ 162 h 568"/>
                <a:gd name="T30" fmla="*/ 108 w 299"/>
                <a:gd name="T31" fmla="*/ 230 h 568"/>
                <a:gd name="T32" fmla="*/ 185 w 299"/>
                <a:gd name="T33" fmla="*/ 274 h 568"/>
                <a:gd name="T34" fmla="*/ 202 w 299"/>
                <a:gd name="T35" fmla="*/ 296 h 568"/>
                <a:gd name="T36" fmla="*/ 206 w 299"/>
                <a:gd name="T37" fmla="*/ 314 h 568"/>
                <a:gd name="T38" fmla="*/ 190 w 299"/>
                <a:gd name="T39" fmla="*/ 378 h 568"/>
                <a:gd name="T40" fmla="*/ 202 w 299"/>
                <a:gd name="T41" fmla="*/ 296 h 568"/>
                <a:gd name="T42" fmla="*/ 185 w 299"/>
                <a:gd name="T43" fmla="*/ 274 h 568"/>
                <a:gd name="T44" fmla="*/ 108 w 299"/>
                <a:gd name="T45" fmla="*/ 230 h 568"/>
                <a:gd name="T46" fmla="*/ 59 w 299"/>
                <a:gd name="T47" fmla="*/ 161 h 568"/>
                <a:gd name="T48" fmla="*/ 63 w 299"/>
                <a:gd name="T49" fmla="*/ 81 h 568"/>
                <a:gd name="T50" fmla="*/ 26 w 299"/>
                <a:gd name="T51" fmla="*/ 55 h 568"/>
                <a:gd name="T52" fmla="*/ 0 w 299"/>
                <a:gd name="T53" fmla="*/ 0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9" h="568">
                  <a:moveTo>
                    <a:pt x="231" y="485"/>
                  </a:moveTo>
                  <a:cubicBezTo>
                    <a:pt x="252" y="509"/>
                    <a:pt x="276" y="531"/>
                    <a:pt x="293" y="559"/>
                  </a:cubicBezTo>
                  <a:cubicBezTo>
                    <a:pt x="295" y="562"/>
                    <a:pt x="297" y="565"/>
                    <a:pt x="299" y="568"/>
                  </a:cubicBezTo>
                  <a:cubicBezTo>
                    <a:pt x="297" y="565"/>
                    <a:pt x="295" y="562"/>
                    <a:pt x="293" y="559"/>
                  </a:cubicBezTo>
                  <a:cubicBezTo>
                    <a:pt x="276" y="531"/>
                    <a:pt x="252" y="509"/>
                    <a:pt x="231" y="485"/>
                  </a:cubicBezTo>
                  <a:moveTo>
                    <a:pt x="189" y="383"/>
                  </a:moveTo>
                  <a:cubicBezTo>
                    <a:pt x="189" y="387"/>
                    <a:pt x="188" y="391"/>
                    <a:pt x="188" y="394"/>
                  </a:cubicBezTo>
                  <a:cubicBezTo>
                    <a:pt x="188" y="425"/>
                    <a:pt x="205" y="454"/>
                    <a:pt x="225" y="478"/>
                  </a:cubicBezTo>
                  <a:cubicBezTo>
                    <a:pt x="203" y="451"/>
                    <a:pt x="184" y="418"/>
                    <a:pt x="189" y="383"/>
                  </a:cubicBezTo>
                  <a:moveTo>
                    <a:pt x="0" y="0"/>
                  </a:moveTo>
                  <a:cubicBezTo>
                    <a:pt x="9" y="6"/>
                    <a:pt x="13" y="37"/>
                    <a:pt x="26" y="55"/>
                  </a:cubicBezTo>
                  <a:cubicBezTo>
                    <a:pt x="35" y="66"/>
                    <a:pt x="53" y="69"/>
                    <a:pt x="63" y="81"/>
                  </a:cubicBezTo>
                  <a:cubicBezTo>
                    <a:pt x="68" y="88"/>
                    <a:pt x="70" y="95"/>
                    <a:pt x="70" y="102"/>
                  </a:cubicBezTo>
                  <a:cubicBezTo>
                    <a:pt x="70" y="121"/>
                    <a:pt x="59" y="142"/>
                    <a:pt x="59" y="161"/>
                  </a:cubicBezTo>
                  <a:cubicBezTo>
                    <a:pt x="59" y="161"/>
                    <a:pt x="59" y="162"/>
                    <a:pt x="59" y="162"/>
                  </a:cubicBezTo>
                  <a:cubicBezTo>
                    <a:pt x="59" y="191"/>
                    <a:pt x="83" y="215"/>
                    <a:pt x="108" y="230"/>
                  </a:cubicBezTo>
                  <a:cubicBezTo>
                    <a:pt x="133" y="245"/>
                    <a:pt x="162" y="255"/>
                    <a:pt x="185" y="274"/>
                  </a:cubicBezTo>
                  <a:cubicBezTo>
                    <a:pt x="192" y="280"/>
                    <a:pt x="199" y="288"/>
                    <a:pt x="202" y="296"/>
                  </a:cubicBezTo>
                  <a:cubicBezTo>
                    <a:pt x="205" y="302"/>
                    <a:pt x="206" y="308"/>
                    <a:pt x="206" y="314"/>
                  </a:cubicBezTo>
                  <a:cubicBezTo>
                    <a:pt x="206" y="335"/>
                    <a:pt x="194" y="357"/>
                    <a:pt x="190" y="378"/>
                  </a:cubicBezTo>
                  <a:cubicBezTo>
                    <a:pt x="195" y="350"/>
                    <a:pt x="213" y="322"/>
                    <a:pt x="202" y="296"/>
                  </a:cubicBezTo>
                  <a:cubicBezTo>
                    <a:pt x="199" y="288"/>
                    <a:pt x="192" y="280"/>
                    <a:pt x="185" y="274"/>
                  </a:cubicBezTo>
                  <a:cubicBezTo>
                    <a:pt x="162" y="255"/>
                    <a:pt x="133" y="245"/>
                    <a:pt x="108" y="230"/>
                  </a:cubicBezTo>
                  <a:cubicBezTo>
                    <a:pt x="83" y="215"/>
                    <a:pt x="59" y="191"/>
                    <a:pt x="59" y="161"/>
                  </a:cubicBezTo>
                  <a:cubicBezTo>
                    <a:pt x="60" y="134"/>
                    <a:pt x="80" y="103"/>
                    <a:pt x="63" y="81"/>
                  </a:cubicBezTo>
                  <a:cubicBezTo>
                    <a:pt x="53" y="69"/>
                    <a:pt x="35" y="66"/>
                    <a:pt x="26" y="55"/>
                  </a:cubicBezTo>
                  <a:cubicBezTo>
                    <a:pt x="13" y="37"/>
                    <a:pt x="9" y="6"/>
                    <a:pt x="0" y="0"/>
                  </a:cubicBezTo>
                </a:path>
              </a:pathLst>
            </a:custGeom>
            <a:solidFill>
              <a:srgbClr val="62B7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21">
              <a:extLst>
                <a:ext uri="{FF2B5EF4-FFF2-40B4-BE49-F238E27FC236}">
                  <a16:creationId xmlns:a16="http://schemas.microsoft.com/office/drawing/2014/main" id="{032DFEA6-2CB2-623B-84B8-26006FA37A1C}"/>
                </a:ext>
              </a:extLst>
            </p:cNvPr>
            <p:cNvSpPr>
              <a:spLocks/>
            </p:cNvSpPr>
            <p:nvPr/>
          </p:nvSpPr>
          <p:spPr bwMode="auto">
            <a:xfrm>
              <a:off x="4623911" y="3183890"/>
              <a:ext cx="1157764" cy="2708434"/>
            </a:xfrm>
            <a:custGeom>
              <a:avLst/>
              <a:gdLst>
                <a:gd name="T0" fmla="*/ 51 w 339"/>
                <a:gd name="T1" fmla="*/ 0 h 793"/>
                <a:gd name="T2" fmla="*/ 51 w 339"/>
                <a:gd name="T3" fmla="*/ 0 h 793"/>
                <a:gd name="T4" fmla="*/ 45 w 339"/>
                <a:gd name="T5" fmla="*/ 7 h 793"/>
                <a:gd name="T6" fmla="*/ 45 w 339"/>
                <a:gd name="T7" fmla="*/ 7 h 793"/>
                <a:gd name="T8" fmla="*/ 38 w 339"/>
                <a:gd name="T9" fmla="*/ 16 h 793"/>
                <a:gd name="T10" fmla="*/ 38 w 339"/>
                <a:gd name="T11" fmla="*/ 16 h 793"/>
                <a:gd name="T12" fmla="*/ 29 w 339"/>
                <a:gd name="T13" fmla="*/ 56 h 793"/>
                <a:gd name="T14" fmla="*/ 33 w 339"/>
                <a:gd name="T15" fmla="*/ 92 h 793"/>
                <a:gd name="T16" fmla="*/ 38 w 339"/>
                <a:gd name="T17" fmla="*/ 120 h 793"/>
                <a:gd name="T18" fmla="*/ 33 w 339"/>
                <a:gd name="T19" fmla="*/ 140 h 793"/>
                <a:gd name="T20" fmla="*/ 33 w 339"/>
                <a:gd name="T21" fmla="*/ 140 h 793"/>
                <a:gd name="T22" fmla="*/ 4 w 339"/>
                <a:gd name="T23" fmla="*/ 170 h 793"/>
                <a:gd name="T24" fmla="*/ 4 w 339"/>
                <a:gd name="T25" fmla="*/ 171 h 793"/>
                <a:gd name="T26" fmla="*/ 3 w 339"/>
                <a:gd name="T27" fmla="*/ 174 h 793"/>
                <a:gd name="T28" fmla="*/ 8 w 339"/>
                <a:gd name="T29" fmla="*/ 202 h 793"/>
                <a:gd name="T30" fmla="*/ 30 w 339"/>
                <a:gd name="T31" fmla="*/ 224 h 793"/>
                <a:gd name="T32" fmla="*/ 30 w 339"/>
                <a:gd name="T33" fmla="*/ 224 h 793"/>
                <a:gd name="T34" fmla="*/ 31 w 339"/>
                <a:gd name="T35" fmla="*/ 225 h 793"/>
                <a:gd name="T36" fmla="*/ 57 w 339"/>
                <a:gd name="T37" fmla="*/ 280 h 793"/>
                <a:gd name="T38" fmla="*/ 94 w 339"/>
                <a:gd name="T39" fmla="*/ 306 h 793"/>
                <a:gd name="T40" fmla="*/ 90 w 339"/>
                <a:gd name="T41" fmla="*/ 386 h 793"/>
                <a:gd name="T42" fmla="*/ 139 w 339"/>
                <a:gd name="T43" fmla="*/ 455 h 793"/>
                <a:gd name="T44" fmla="*/ 216 w 339"/>
                <a:gd name="T45" fmla="*/ 499 h 793"/>
                <a:gd name="T46" fmla="*/ 233 w 339"/>
                <a:gd name="T47" fmla="*/ 521 h 793"/>
                <a:gd name="T48" fmla="*/ 221 w 339"/>
                <a:gd name="T49" fmla="*/ 603 h 793"/>
                <a:gd name="T50" fmla="*/ 220 w 339"/>
                <a:gd name="T51" fmla="*/ 608 h 793"/>
                <a:gd name="T52" fmla="*/ 220 w 339"/>
                <a:gd name="T53" fmla="*/ 608 h 793"/>
                <a:gd name="T54" fmla="*/ 256 w 339"/>
                <a:gd name="T55" fmla="*/ 703 h 793"/>
                <a:gd name="T56" fmla="*/ 256 w 339"/>
                <a:gd name="T57" fmla="*/ 704 h 793"/>
                <a:gd name="T58" fmla="*/ 262 w 339"/>
                <a:gd name="T59" fmla="*/ 710 h 793"/>
                <a:gd name="T60" fmla="*/ 324 w 339"/>
                <a:gd name="T61" fmla="*/ 784 h 793"/>
                <a:gd name="T62" fmla="*/ 330 w 339"/>
                <a:gd name="T63" fmla="*/ 793 h 793"/>
                <a:gd name="T64" fmla="*/ 330 w 339"/>
                <a:gd name="T65" fmla="*/ 793 h 793"/>
                <a:gd name="T66" fmla="*/ 330 w 339"/>
                <a:gd name="T67" fmla="*/ 793 h 793"/>
                <a:gd name="T68" fmla="*/ 317 w 339"/>
                <a:gd name="T69" fmla="*/ 735 h 793"/>
                <a:gd name="T70" fmla="*/ 266 w 339"/>
                <a:gd name="T71" fmla="*/ 586 h 793"/>
                <a:gd name="T72" fmla="*/ 271 w 339"/>
                <a:gd name="T73" fmla="*/ 501 h 793"/>
                <a:gd name="T74" fmla="*/ 216 w 339"/>
                <a:gd name="T75" fmla="*/ 449 h 793"/>
                <a:gd name="T76" fmla="*/ 148 w 339"/>
                <a:gd name="T77" fmla="*/ 411 h 793"/>
                <a:gd name="T78" fmla="*/ 134 w 339"/>
                <a:gd name="T79" fmla="*/ 390 h 793"/>
                <a:gd name="T80" fmla="*/ 148 w 339"/>
                <a:gd name="T81" fmla="*/ 345 h 793"/>
                <a:gd name="T82" fmla="*/ 292 w 339"/>
                <a:gd name="T83" fmla="*/ 214 h 793"/>
                <a:gd name="T84" fmla="*/ 276 w 339"/>
                <a:gd name="T85" fmla="*/ 205 h 793"/>
                <a:gd name="T86" fmla="*/ 244 w 339"/>
                <a:gd name="T87" fmla="*/ 217 h 793"/>
                <a:gd name="T88" fmla="*/ 133 w 339"/>
                <a:gd name="T89" fmla="*/ 282 h 793"/>
                <a:gd name="T90" fmla="*/ 131 w 339"/>
                <a:gd name="T91" fmla="*/ 282 h 793"/>
                <a:gd name="T92" fmla="*/ 112 w 339"/>
                <a:gd name="T93" fmla="*/ 274 h 793"/>
                <a:gd name="T94" fmla="*/ 119 w 339"/>
                <a:gd name="T95" fmla="*/ 219 h 793"/>
                <a:gd name="T96" fmla="*/ 91 w 339"/>
                <a:gd name="T97" fmla="*/ 206 h 793"/>
                <a:gd name="T98" fmla="*/ 62 w 339"/>
                <a:gd name="T99" fmla="*/ 171 h 793"/>
                <a:gd name="T100" fmla="*/ 69 w 339"/>
                <a:gd name="T101" fmla="*/ 124 h 793"/>
                <a:gd name="T102" fmla="*/ 86 w 339"/>
                <a:gd name="T103" fmla="*/ 74 h 793"/>
                <a:gd name="T104" fmla="*/ 58 w 339"/>
                <a:gd name="T105" fmla="*/ 6 h 793"/>
                <a:gd name="T106" fmla="*/ 51 w 339"/>
                <a:gd name="T107" fmla="*/ 0 h 793"/>
                <a:gd name="T108" fmla="*/ 51 w 339"/>
                <a:gd name="T109" fmla="*/ 0 h 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39" h="793">
                  <a:moveTo>
                    <a:pt x="51" y="0"/>
                  </a:moveTo>
                  <a:cubicBezTo>
                    <a:pt x="51" y="0"/>
                    <a:pt x="51" y="0"/>
                    <a:pt x="51" y="0"/>
                  </a:cubicBezTo>
                  <a:cubicBezTo>
                    <a:pt x="49" y="2"/>
                    <a:pt x="47" y="4"/>
                    <a:pt x="45" y="7"/>
                  </a:cubicBezTo>
                  <a:cubicBezTo>
                    <a:pt x="45" y="7"/>
                    <a:pt x="45" y="7"/>
                    <a:pt x="45" y="7"/>
                  </a:cubicBezTo>
                  <a:cubicBezTo>
                    <a:pt x="42" y="10"/>
                    <a:pt x="40" y="13"/>
                    <a:pt x="38" y="16"/>
                  </a:cubicBezTo>
                  <a:cubicBezTo>
                    <a:pt x="38" y="16"/>
                    <a:pt x="38" y="16"/>
                    <a:pt x="38" y="16"/>
                  </a:cubicBezTo>
                  <a:cubicBezTo>
                    <a:pt x="31" y="28"/>
                    <a:pt x="29" y="42"/>
                    <a:pt x="29" y="56"/>
                  </a:cubicBezTo>
                  <a:cubicBezTo>
                    <a:pt x="29" y="68"/>
                    <a:pt x="31" y="80"/>
                    <a:pt x="33" y="92"/>
                  </a:cubicBezTo>
                  <a:cubicBezTo>
                    <a:pt x="35" y="101"/>
                    <a:pt x="38" y="111"/>
                    <a:pt x="38" y="120"/>
                  </a:cubicBezTo>
                  <a:cubicBezTo>
                    <a:pt x="38" y="127"/>
                    <a:pt x="36" y="134"/>
                    <a:pt x="33" y="140"/>
                  </a:cubicBezTo>
                  <a:cubicBezTo>
                    <a:pt x="33" y="140"/>
                    <a:pt x="33" y="140"/>
                    <a:pt x="33" y="140"/>
                  </a:cubicBezTo>
                  <a:cubicBezTo>
                    <a:pt x="25" y="152"/>
                    <a:pt x="10" y="158"/>
                    <a:pt x="4" y="170"/>
                  </a:cubicBezTo>
                  <a:cubicBezTo>
                    <a:pt x="4" y="171"/>
                    <a:pt x="4" y="171"/>
                    <a:pt x="4" y="171"/>
                  </a:cubicBezTo>
                  <a:cubicBezTo>
                    <a:pt x="4" y="172"/>
                    <a:pt x="3" y="173"/>
                    <a:pt x="3" y="174"/>
                  </a:cubicBezTo>
                  <a:cubicBezTo>
                    <a:pt x="0" y="183"/>
                    <a:pt x="2" y="194"/>
                    <a:pt x="8" y="202"/>
                  </a:cubicBezTo>
                  <a:cubicBezTo>
                    <a:pt x="14" y="210"/>
                    <a:pt x="21" y="219"/>
                    <a:pt x="30" y="224"/>
                  </a:cubicBezTo>
                  <a:cubicBezTo>
                    <a:pt x="30" y="224"/>
                    <a:pt x="30" y="224"/>
                    <a:pt x="30" y="224"/>
                  </a:cubicBezTo>
                  <a:cubicBezTo>
                    <a:pt x="30" y="224"/>
                    <a:pt x="30" y="224"/>
                    <a:pt x="31" y="225"/>
                  </a:cubicBezTo>
                  <a:cubicBezTo>
                    <a:pt x="40" y="231"/>
                    <a:pt x="44" y="262"/>
                    <a:pt x="57" y="280"/>
                  </a:cubicBezTo>
                  <a:cubicBezTo>
                    <a:pt x="66" y="291"/>
                    <a:pt x="84" y="294"/>
                    <a:pt x="94" y="306"/>
                  </a:cubicBezTo>
                  <a:cubicBezTo>
                    <a:pt x="111" y="328"/>
                    <a:pt x="91" y="359"/>
                    <a:pt x="90" y="386"/>
                  </a:cubicBezTo>
                  <a:cubicBezTo>
                    <a:pt x="90" y="416"/>
                    <a:pt x="114" y="440"/>
                    <a:pt x="139" y="455"/>
                  </a:cubicBezTo>
                  <a:cubicBezTo>
                    <a:pt x="164" y="470"/>
                    <a:pt x="193" y="480"/>
                    <a:pt x="216" y="499"/>
                  </a:cubicBezTo>
                  <a:cubicBezTo>
                    <a:pt x="223" y="505"/>
                    <a:pt x="230" y="513"/>
                    <a:pt x="233" y="521"/>
                  </a:cubicBezTo>
                  <a:cubicBezTo>
                    <a:pt x="244" y="547"/>
                    <a:pt x="226" y="575"/>
                    <a:pt x="221" y="603"/>
                  </a:cubicBezTo>
                  <a:cubicBezTo>
                    <a:pt x="221" y="605"/>
                    <a:pt x="220" y="607"/>
                    <a:pt x="220" y="608"/>
                  </a:cubicBezTo>
                  <a:cubicBezTo>
                    <a:pt x="220" y="608"/>
                    <a:pt x="220" y="608"/>
                    <a:pt x="220" y="608"/>
                  </a:cubicBezTo>
                  <a:cubicBezTo>
                    <a:pt x="215" y="643"/>
                    <a:pt x="234" y="676"/>
                    <a:pt x="256" y="703"/>
                  </a:cubicBezTo>
                  <a:cubicBezTo>
                    <a:pt x="256" y="703"/>
                    <a:pt x="256" y="703"/>
                    <a:pt x="256" y="704"/>
                  </a:cubicBezTo>
                  <a:cubicBezTo>
                    <a:pt x="258" y="706"/>
                    <a:pt x="260" y="708"/>
                    <a:pt x="262" y="710"/>
                  </a:cubicBezTo>
                  <a:cubicBezTo>
                    <a:pt x="283" y="734"/>
                    <a:pt x="307" y="756"/>
                    <a:pt x="324" y="784"/>
                  </a:cubicBezTo>
                  <a:cubicBezTo>
                    <a:pt x="326" y="787"/>
                    <a:pt x="328" y="790"/>
                    <a:pt x="330" y="793"/>
                  </a:cubicBezTo>
                  <a:cubicBezTo>
                    <a:pt x="330" y="793"/>
                    <a:pt x="330" y="793"/>
                    <a:pt x="330" y="793"/>
                  </a:cubicBezTo>
                  <a:cubicBezTo>
                    <a:pt x="330" y="793"/>
                    <a:pt x="330" y="793"/>
                    <a:pt x="330" y="793"/>
                  </a:cubicBezTo>
                  <a:cubicBezTo>
                    <a:pt x="339" y="775"/>
                    <a:pt x="334" y="751"/>
                    <a:pt x="317" y="735"/>
                  </a:cubicBezTo>
                  <a:cubicBezTo>
                    <a:pt x="278" y="697"/>
                    <a:pt x="258" y="640"/>
                    <a:pt x="266" y="586"/>
                  </a:cubicBezTo>
                  <a:cubicBezTo>
                    <a:pt x="270" y="558"/>
                    <a:pt x="281" y="528"/>
                    <a:pt x="271" y="501"/>
                  </a:cubicBezTo>
                  <a:cubicBezTo>
                    <a:pt x="263" y="477"/>
                    <a:pt x="239" y="460"/>
                    <a:pt x="216" y="449"/>
                  </a:cubicBezTo>
                  <a:cubicBezTo>
                    <a:pt x="193" y="438"/>
                    <a:pt x="167" y="429"/>
                    <a:pt x="148" y="411"/>
                  </a:cubicBezTo>
                  <a:cubicBezTo>
                    <a:pt x="142" y="405"/>
                    <a:pt x="136" y="399"/>
                    <a:pt x="134" y="390"/>
                  </a:cubicBezTo>
                  <a:cubicBezTo>
                    <a:pt x="129" y="374"/>
                    <a:pt x="138" y="358"/>
                    <a:pt x="148" y="345"/>
                  </a:cubicBezTo>
                  <a:cubicBezTo>
                    <a:pt x="187" y="293"/>
                    <a:pt x="303" y="231"/>
                    <a:pt x="292" y="214"/>
                  </a:cubicBezTo>
                  <a:cubicBezTo>
                    <a:pt x="287" y="207"/>
                    <a:pt x="282" y="205"/>
                    <a:pt x="276" y="205"/>
                  </a:cubicBezTo>
                  <a:cubicBezTo>
                    <a:pt x="265" y="205"/>
                    <a:pt x="253" y="212"/>
                    <a:pt x="244" y="217"/>
                  </a:cubicBezTo>
                  <a:cubicBezTo>
                    <a:pt x="206" y="237"/>
                    <a:pt x="177" y="279"/>
                    <a:pt x="133" y="282"/>
                  </a:cubicBezTo>
                  <a:cubicBezTo>
                    <a:pt x="132" y="282"/>
                    <a:pt x="131" y="282"/>
                    <a:pt x="131" y="282"/>
                  </a:cubicBezTo>
                  <a:cubicBezTo>
                    <a:pt x="123" y="282"/>
                    <a:pt x="116" y="280"/>
                    <a:pt x="112" y="274"/>
                  </a:cubicBezTo>
                  <a:cubicBezTo>
                    <a:pt x="101" y="258"/>
                    <a:pt x="130" y="235"/>
                    <a:pt x="119" y="219"/>
                  </a:cubicBezTo>
                  <a:cubicBezTo>
                    <a:pt x="114" y="209"/>
                    <a:pt x="101" y="210"/>
                    <a:pt x="91" y="206"/>
                  </a:cubicBezTo>
                  <a:cubicBezTo>
                    <a:pt x="75" y="201"/>
                    <a:pt x="65" y="186"/>
                    <a:pt x="62" y="171"/>
                  </a:cubicBezTo>
                  <a:cubicBezTo>
                    <a:pt x="59" y="155"/>
                    <a:pt x="63" y="138"/>
                    <a:pt x="69" y="124"/>
                  </a:cubicBezTo>
                  <a:cubicBezTo>
                    <a:pt x="75" y="107"/>
                    <a:pt x="84" y="92"/>
                    <a:pt x="86" y="74"/>
                  </a:cubicBezTo>
                  <a:cubicBezTo>
                    <a:pt x="89" y="49"/>
                    <a:pt x="76" y="24"/>
                    <a:pt x="58" y="6"/>
                  </a:cubicBezTo>
                  <a:cubicBezTo>
                    <a:pt x="56" y="4"/>
                    <a:pt x="53" y="2"/>
                    <a:pt x="51" y="0"/>
                  </a:cubicBezTo>
                  <a:cubicBezTo>
                    <a:pt x="51" y="0"/>
                    <a:pt x="51" y="0"/>
                    <a:pt x="51" y="0"/>
                  </a:cubicBezTo>
                </a:path>
              </a:pathLst>
            </a:custGeom>
            <a:solidFill>
              <a:srgbClr val="44A5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6" name="Group 85">
            <a:extLst>
              <a:ext uri="{FF2B5EF4-FFF2-40B4-BE49-F238E27FC236}">
                <a16:creationId xmlns:a16="http://schemas.microsoft.com/office/drawing/2014/main" id="{BE2F3C9A-89A4-31F6-8FB7-2FCF606F0717}"/>
              </a:ext>
            </a:extLst>
          </p:cNvPr>
          <p:cNvGrpSpPr/>
          <p:nvPr/>
        </p:nvGrpSpPr>
        <p:grpSpPr>
          <a:xfrm>
            <a:off x="1387983" y="1483194"/>
            <a:ext cx="2992499" cy="969323"/>
            <a:chOff x="1970927" y="1476062"/>
            <a:chExt cx="2996470" cy="970609"/>
          </a:xfrm>
        </p:grpSpPr>
        <p:sp>
          <p:nvSpPr>
            <p:cNvPr id="88" name="Rectangle 87">
              <a:extLst>
                <a:ext uri="{FF2B5EF4-FFF2-40B4-BE49-F238E27FC236}">
                  <a16:creationId xmlns:a16="http://schemas.microsoft.com/office/drawing/2014/main" id="{434822B4-72F7-44CF-605C-AC97365DDCAE}"/>
                </a:ext>
              </a:extLst>
            </p:cNvPr>
            <p:cNvSpPr/>
            <p:nvPr/>
          </p:nvSpPr>
          <p:spPr>
            <a:xfrm>
              <a:off x="1970927" y="1769563"/>
              <a:ext cx="2996470" cy="677108"/>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solidFill>
                    <a:srgbClr val="FFFFFF"/>
                  </a:solidFill>
                  <a:effectLst/>
                  <a:uLnTx/>
                  <a:uFillTx/>
                  <a:latin typeface="Calibri" panose="020F0502020204030204"/>
                  <a:ea typeface="+mn-ea"/>
                  <a:cs typeface="+mn-cs"/>
                </a:rPr>
                <a:t>This slide is 100% editable. Adjust it as per your requirements and catches your viewers consideration.</a:t>
              </a:r>
            </a:p>
          </p:txBody>
        </p:sp>
        <p:sp>
          <p:nvSpPr>
            <p:cNvPr id="89" name="Rectangle 88">
              <a:extLst>
                <a:ext uri="{FF2B5EF4-FFF2-40B4-BE49-F238E27FC236}">
                  <a16:creationId xmlns:a16="http://schemas.microsoft.com/office/drawing/2014/main" id="{380056A4-58B6-61C6-8183-00E0450A2D45}"/>
                </a:ext>
              </a:extLst>
            </p:cNvPr>
            <p:cNvSpPr/>
            <p:nvPr/>
          </p:nvSpPr>
          <p:spPr>
            <a:xfrm>
              <a:off x="2345992" y="1476062"/>
              <a:ext cx="2246340" cy="400109"/>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srgbClr val="FFFFFF"/>
                  </a:solidFill>
                  <a:effectLst/>
                  <a:uLnTx/>
                  <a:uFillTx/>
                  <a:latin typeface="Calibri" panose="020F0502020204030204"/>
                  <a:ea typeface="+mn-ea"/>
                  <a:cs typeface="+mn-cs"/>
                </a:rPr>
                <a:t>Add Text Here</a:t>
              </a:r>
            </a:p>
          </p:txBody>
        </p:sp>
      </p:grpSp>
      <p:sp>
        <p:nvSpPr>
          <p:cNvPr id="87" name="Rectangle 86">
            <a:extLst>
              <a:ext uri="{FF2B5EF4-FFF2-40B4-BE49-F238E27FC236}">
                <a16:creationId xmlns:a16="http://schemas.microsoft.com/office/drawing/2014/main" id="{CA974087-839A-7185-1AC2-ADE19517C5F8}"/>
              </a:ext>
            </a:extLst>
          </p:cNvPr>
          <p:cNvSpPr/>
          <p:nvPr/>
        </p:nvSpPr>
        <p:spPr>
          <a:xfrm>
            <a:off x="8201241" y="1483194"/>
            <a:ext cx="2243363" cy="399579"/>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srgbClr val="FFFFFF"/>
                </a:solidFill>
                <a:effectLst/>
                <a:uLnTx/>
                <a:uFillTx/>
                <a:latin typeface="Calibri" panose="020F0502020204030204"/>
                <a:ea typeface="+mn-ea"/>
                <a:cs typeface="+mn-cs"/>
              </a:rPr>
              <a:t>Add Text Here</a:t>
            </a:r>
          </a:p>
        </p:txBody>
      </p:sp>
      <p:sp>
        <p:nvSpPr>
          <p:cNvPr id="225" name="TextBox 224">
            <a:extLst>
              <a:ext uri="{FF2B5EF4-FFF2-40B4-BE49-F238E27FC236}">
                <a16:creationId xmlns:a16="http://schemas.microsoft.com/office/drawing/2014/main" id="{30DA8227-6E4C-3157-A585-6AA5CD6C0B71}"/>
              </a:ext>
            </a:extLst>
          </p:cNvPr>
          <p:cNvSpPr txBox="1"/>
          <p:nvPr/>
        </p:nvSpPr>
        <p:spPr>
          <a:xfrm>
            <a:off x="8467386" y="1287050"/>
            <a:ext cx="3485750" cy="1631216"/>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333F48"/>
                </a:solidFill>
                <a:effectLst/>
                <a:uLnTx/>
                <a:uFillTx/>
                <a:latin typeface="Calibri" panose="020F0502020204030204" pitchFamily="34" charset="0"/>
                <a:ea typeface="Calibri" panose="020F0502020204030204" pitchFamily="34" charset="0"/>
                <a:cs typeface="Calibri" panose="020F0502020204030204" pitchFamily="34" charset="0"/>
              </a:rPr>
              <a:t>Content Rationalization</a:t>
            </a:r>
          </a:p>
          <a:p>
            <a:pPr marL="285750" marR="0" lvl="0" indent="-1698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333F48"/>
                </a:solidFill>
                <a:effectLst/>
                <a:uLnTx/>
                <a:uFillTx/>
                <a:latin typeface="Calibri" panose="020F0502020204030204" pitchFamily="34" charset="0"/>
                <a:ea typeface="Calibri" panose="020F0502020204030204" pitchFamily="34" charset="0"/>
                <a:cs typeface="Calibri" panose="020F0502020204030204" pitchFamily="34" charset="0"/>
              </a:rPr>
              <a:t>Curriculum Rationalization</a:t>
            </a:r>
          </a:p>
          <a:p>
            <a:pPr marL="285750" marR="0" lvl="0" indent="-1698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333F48"/>
                </a:solidFill>
                <a:effectLst/>
                <a:uLnTx/>
                <a:uFillTx/>
                <a:latin typeface="Calibri" panose="020F0502020204030204" pitchFamily="34" charset="0"/>
                <a:ea typeface="Calibri" panose="020F0502020204030204" pitchFamily="34" charset="0"/>
                <a:cs typeface="Calibri" panose="020F0502020204030204" pitchFamily="34" charset="0"/>
              </a:rPr>
              <a:t>Competency / Skill Frameworks</a:t>
            </a:r>
          </a:p>
          <a:p>
            <a:pPr marL="285750" marR="0" lvl="0" indent="-1698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333F48"/>
                </a:solidFill>
                <a:effectLst/>
                <a:uLnTx/>
                <a:uFillTx/>
                <a:latin typeface="Calibri" panose="020F0502020204030204" pitchFamily="34" charset="0"/>
                <a:ea typeface="Calibri" panose="020F0502020204030204" pitchFamily="34" charset="0"/>
                <a:cs typeface="Calibri" panose="020F0502020204030204" pitchFamily="34" charset="0"/>
              </a:rPr>
              <a:t>Proficiency Assessments / Certification</a:t>
            </a:r>
          </a:p>
          <a:p>
            <a:pPr marL="285750" marR="0" lvl="0" indent="-1698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333F48"/>
                </a:solidFill>
                <a:effectLst/>
                <a:uLnTx/>
                <a:uFillTx/>
                <a:latin typeface="Calibri" panose="020F0502020204030204" pitchFamily="34" charset="0"/>
                <a:ea typeface="Calibri" panose="020F0502020204030204" pitchFamily="34" charset="0"/>
                <a:cs typeface="Calibri" panose="020F0502020204030204" pitchFamily="34" charset="0"/>
              </a:rPr>
              <a:t>Dashboards and Analytics</a:t>
            </a:r>
          </a:p>
          <a:p>
            <a:pPr marL="2857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a:ln>
                <a:noFill/>
              </a:ln>
              <a:solidFill>
                <a:srgbClr val="333F48"/>
              </a:solidFill>
              <a:effectLst/>
              <a:uLnTx/>
              <a:uFillTx/>
              <a:latin typeface="Calibri" panose="020F0502020204030204" pitchFamily="34" charset="0"/>
              <a:ea typeface="Calibri" panose="020F0502020204030204" pitchFamily="34" charset="0"/>
              <a:cs typeface="Calibri" panose="020F0502020204030204" pitchFamily="34" charset="0"/>
            </a:endParaRPr>
          </a:p>
          <a:p>
            <a:pPr marL="2857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a:ln>
                <a:noFill/>
              </a:ln>
              <a:solidFill>
                <a:srgbClr val="333F48"/>
              </a:solidFill>
              <a:effectLst/>
              <a:uLnTx/>
              <a:uFillTx/>
              <a:latin typeface="Arial" panose="020B0604020202020204"/>
              <a:ea typeface="+mn-ea"/>
              <a:cs typeface="+mn-cs"/>
            </a:endParaRPr>
          </a:p>
        </p:txBody>
      </p:sp>
      <p:sp>
        <p:nvSpPr>
          <p:cNvPr id="226" name="TextBox 225">
            <a:extLst>
              <a:ext uri="{FF2B5EF4-FFF2-40B4-BE49-F238E27FC236}">
                <a16:creationId xmlns:a16="http://schemas.microsoft.com/office/drawing/2014/main" id="{0D0455EB-9411-E2EC-3783-109AFEF6C834}"/>
              </a:ext>
            </a:extLst>
          </p:cNvPr>
          <p:cNvSpPr txBox="1"/>
          <p:nvPr/>
        </p:nvSpPr>
        <p:spPr>
          <a:xfrm>
            <a:off x="616891" y="1343891"/>
            <a:ext cx="4708569" cy="1169551"/>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333F48"/>
                </a:solidFill>
                <a:effectLst/>
                <a:uLnTx/>
                <a:uFillTx/>
                <a:latin typeface="Calibri" panose="020F0502020204030204" pitchFamily="34" charset="0"/>
                <a:ea typeface="Calibri" panose="020F0502020204030204" pitchFamily="34" charset="0"/>
                <a:cs typeface="Calibri" panose="020F0502020204030204" pitchFamily="34" charset="0"/>
              </a:rPr>
              <a:t>HRM IT Application Rationalization (Platforms and Systems)</a:t>
            </a:r>
          </a:p>
          <a:p>
            <a:pPr marL="2857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333F48"/>
                </a:solidFill>
                <a:effectLst/>
                <a:uLnTx/>
                <a:uFillTx/>
                <a:latin typeface="Calibri" panose="020F0502020204030204" pitchFamily="34" charset="0"/>
                <a:ea typeface="Calibri" panose="020F0502020204030204" pitchFamily="34" charset="0"/>
                <a:cs typeface="Calibri" panose="020F0502020204030204" pitchFamily="34" charset="0"/>
              </a:rPr>
              <a:t>Competency Registries</a:t>
            </a:r>
          </a:p>
          <a:p>
            <a:pPr marL="2857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333F48"/>
                </a:solidFill>
                <a:effectLst/>
                <a:uLnTx/>
                <a:uFillTx/>
                <a:latin typeface="Calibri" panose="020F0502020204030204" pitchFamily="34" charset="0"/>
                <a:ea typeface="Calibri" panose="020F0502020204030204" pitchFamily="34" charset="0"/>
                <a:cs typeface="Calibri" panose="020F0502020204030204" pitchFamily="34" charset="0"/>
              </a:rPr>
              <a:t>Course Catalogs</a:t>
            </a:r>
          </a:p>
          <a:p>
            <a:pPr marL="2857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333F48"/>
                </a:solidFill>
                <a:effectLst/>
                <a:uLnTx/>
                <a:uFillTx/>
                <a:latin typeface="Calibri" panose="020F0502020204030204" pitchFamily="34" charset="0"/>
                <a:ea typeface="Calibri" panose="020F0502020204030204" pitchFamily="34" charset="0"/>
                <a:cs typeface="Calibri" panose="020F0502020204030204" pitchFamily="34" charset="0"/>
              </a:rPr>
              <a:t>Learner Record Stores</a:t>
            </a:r>
          </a:p>
          <a:p>
            <a:pPr marL="2857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333F48"/>
                </a:solidFill>
                <a:effectLst/>
                <a:uLnTx/>
                <a:uFillTx/>
                <a:latin typeface="Calibri" panose="020F0502020204030204" pitchFamily="34" charset="0"/>
                <a:ea typeface="Calibri" panose="020F0502020204030204" pitchFamily="34" charset="0"/>
                <a:cs typeface="Calibri" panose="020F0502020204030204" pitchFamily="34" charset="0"/>
              </a:rPr>
              <a:t>Learning Management</a:t>
            </a:r>
          </a:p>
        </p:txBody>
      </p:sp>
      <p:cxnSp>
        <p:nvCxnSpPr>
          <p:cNvPr id="227" name="Straight Arrow Connector 226">
            <a:extLst>
              <a:ext uri="{FF2B5EF4-FFF2-40B4-BE49-F238E27FC236}">
                <a16:creationId xmlns:a16="http://schemas.microsoft.com/office/drawing/2014/main" id="{30DE1C26-2FF8-B003-95BB-0F1E4B5C489E}"/>
              </a:ext>
            </a:extLst>
          </p:cNvPr>
          <p:cNvCxnSpPr>
            <a:cxnSpLocks/>
          </p:cNvCxnSpPr>
          <p:nvPr/>
        </p:nvCxnSpPr>
        <p:spPr>
          <a:xfrm>
            <a:off x="3069203" y="1960581"/>
            <a:ext cx="2453197"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28" name="Straight Arrow Connector 227">
            <a:extLst>
              <a:ext uri="{FF2B5EF4-FFF2-40B4-BE49-F238E27FC236}">
                <a16:creationId xmlns:a16="http://schemas.microsoft.com/office/drawing/2014/main" id="{B3B2000E-5E7D-D01D-885F-4653A25BE6A9}"/>
              </a:ext>
            </a:extLst>
          </p:cNvPr>
          <p:cNvCxnSpPr>
            <a:cxnSpLocks/>
            <a:endCxn id="94" idx="46"/>
          </p:cNvCxnSpPr>
          <p:nvPr/>
        </p:nvCxnSpPr>
        <p:spPr>
          <a:xfrm flipH="1">
            <a:off x="7397600" y="2190981"/>
            <a:ext cx="1026400" cy="967554"/>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230" name="TextBox 229">
            <a:extLst>
              <a:ext uri="{FF2B5EF4-FFF2-40B4-BE49-F238E27FC236}">
                <a16:creationId xmlns:a16="http://schemas.microsoft.com/office/drawing/2014/main" id="{0F3B413A-E883-2E8B-06D0-80BF59313177}"/>
              </a:ext>
            </a:extLst>
          </p:cNvPr>
          <p:cNvSpPr txBox="1"/>
          <p:nvPr/>
        </p:nvSpPr>
        <p:spPr>
          <a:xfrm>
            <a:off x="11686679" y="6496078"/>
            <a:ext cx="418704" cy="369332"/>
          </a:xfrm>
          <a:prstGeom prst="rect">
            <a:avLst/>
          </a:prstGeom>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10</a:t>
            </a:r>
          </a:p>
        </p:txBody>
      </p:sp>
    </p:spTree>
    <p:extLst>
      <p:ext uri="{BB962C8B-B14F-4D97-AF65-F5344CB8AC3E}">
        <p14:creationId xmlns:p14="http://schemas.microsoft.com/office/powerpoint/2010/main" val="2580977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032003-0722-CEAD-FB21-325E83FB6217}"/>
            </a:ext>
          </a:extLst>
        </p:cNvPr>
        <p:cNvGrpSpPr/>
        <p:nvPr/>
      </p:nvGrpSpPr>
      <p:grpSpPr>
        <a:xfrm>
          <a:off x="0" y="0"/>
          <a:ext cx="0" cy="0"/>
          <a:chOff x="0" y="0"/>
          <a:chExt cx="0" cy="0"/>
        </a:xfrm>
      </p:grpSpPr>
      <p:sp>
        <p:nvSpPr>
          <p:cNvPr id="38" name="Slide Number Placeholder 37">
            <a:extLst>
              <a:ext uri="{FF2B5EF4-FFF2-40B4-BE49-F238E27FC236}">
                <a16:creationId xmlns:a16="http://schemas.microsoft.com/office/drawing/2014/main" id="{886D3681-905B-5C7A-EF86-DB41C2B0E910}"/>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5EC5FC-CC7F-452E-93D6-839178893493}" type="slidenum">
              <a:rPr kumimoji="0" lang="en-US" sz="1000" b="1"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000" b="1" i="0" u="none" strike="noStrike" kern="1200" cap="none" spc="0" normalizeH="0" baseline="0" noProof="0">
              <a:ln>
                <a:noFill/>
              </a:ln>
              <a:solidFill>
                <a:prstClr val="black"/>
              </a:solidFill>
              <a:effectLst/>
              <a:uLnTx/>
              <a:uFillTx/>
              <a:latin typeface="Calibri"/>
              <a:ea typeface="+mn-ea"/>
              <a:cs typeface="+mn-cs"/>
            </a:endParaRPr>
          </a:p>
        </p:txBody>
      </p:sp>
      <p:sp>
        <p:nvSpPr>
          <p:cNvPr id="2" name="Text Placeholder 1">
            <a:extLst>
              <a:ext uri="{FF2B5EF4-FFF2-40B4-BE49-F238E27FC236}">
                <a16:creationId xmlns:a16="http://schemas.microsoft.com/office/drawing/2014/main" id="{0AD83535-7DBF-6A04-914F-54BFE69F16E4}"/>
              </a:ext>
            </a:extLst>
          </p:cNvPr>
          <p:cNvSpPr>
            <a:spLocks noGrp="1"/>
          </p:cNvSpPr>
          <p:nvPr>
            <p:ph type="body" sz="quarter" idx="13"/>
          </p:nvPr>
        </p:nvSpPr>
        <p:spPr/>
        <p:txBody>
          <a:bodyPr/>
          <a:lstStyle/>
          <a:p>
            <a:r>
              <a:rPr lang="en-US" sz="2800"/>
              <a:t>Driving adoption of ADL / EDLM Standards</a:t>
            </a:r>
          </a:p>
        </p:txBody>
      </p:sp>
      <p:cxnSp>
        <p:nvCxnSpPr>
          <p:cNvPr id="4" name="Straight Connector 3">
            <a:extLst>
              <a:ext uri="{FF2B5EF4-FFF2-40B4-BE49-F238E27FC236}">
                <a16:creationId xmlns:a16="http://schemas.microsoft.com/office/drawing/2014/main" id="{2028EC68-B498-82AA-981E-81A24131F468}"/>
              </a:ext>
            </a:extLst>
          </p:cNvPr>
          <p:cNvCxnSpPr>
            <a:cxnSpLocks/>
          </p:cNvCxnSpPr>
          <p:nvPr/>
        </p:nvCxnSpPr>
        <p:spPr>
          <a:xfrm>
            <a:off x="522514" y="1552065"/>
            <a:ext cx="53058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CE59DEBD-C382-3C86-5DCB-12C8CF4C6405}"/>
              </a:ext>
            </a:extLst>
          </p:cNvPr>
          <p:cNvSpPr/>
          <p:nvPr/>
        </p:nvSpPr>
        <p:spPr>
          <a:xfrm>
            <a:off x="1993301" y="1161984"/>
            <a:ext cx="2427268" cy="307777"/>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225" normalizeH="0" baseline="0" noProof="0">
                <a:ln>
                  <a:noFill/>
                </a:ln>
                <a:solidFill>
                  <a:prstClr val="black"/>
                </a:solidFill>
                <a:effectLst/>
                <a:uLnTx/>
                <a:uFillTx/>
                <a:latin typeface="Open Sans" charset="0"/>
                <a:ea typeface="Open Sans" charset="0"/>
                <a:cs typeface="Open Sans" charset="0"/>
              </a:rPr>
              <a:t>DoD-Wide Adoption</a:t>
            </a:r>
          </a:p>
        </p:txBody>
      </p:sp>
      <p:sp>
        <p:nvSpPr>
          <p:cNvPr id="6" name="Rectangle 5">
            <a:extLst>
              <a:ext uri="{FF2B5EF4-FFF2-40B4-BE49-F238E27FC236}">
                <a16:creationId xmlns:a16="http://schemas.microsoft.com/office/drawing/2014/main" id="{52BAF1B5-4706-0BA6-E5B9-698274705830}"/>
              </a:ext>
            </a:extLst>
          </p:cNvPr>
          <p:cNvSpPr/>
          <p:nvPr/>
        </p:nvSpPr>
        <p:spPr>
          <a:xfrm>
            <a:off x="7547692" y="1149592"/>
            <a:ext cx="2735044" cy="307777"/>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225" normalizeH="0" baseline="0" noProof="0">
                <a:ln>
                  <a:noFill/>
                </a:ln>
                <a:solidFill>
                  <a:prstClr val="black"/>
                </a:solidFill>
                <a:effectLst/>
                <a:uLnTx/>
                <a:uFillTx/>
                <a:latin typeface="Open Sans" charset="0"/>
                <a:ea typeface="Open Sans" charset="0"/>
                <a:cs typeface="Open Sans" charset="0"/>
              </a:rPr>
              <a:t>Nation-wide Adoption</a:t>
            </a:r>
            <a:endParaRPr kumimoji="0" lang="en-GB" sz="1400" b="0" i="0" u="none" strike="noStrike" kern="1200" cap="none" spc="225" normalizeH="0" baseline="0" noProof="0">
              <a:ln>
                <a:noFill/>
              </a:ln>
              <a:solidFill>
                <a:prstClr val="black"/>
              </a:solidFill>
              <a:effectLst/>
              <a:uLnTx/>
              <a:uFillTx/>
              <a:latin typeface="Open Sans" charset="0"/>
              <a:ea typeface="Open Sans" charset="0"/>
              <a:cs typeface="Open Sans" charset="0"/>
            </a:endParaRPr>
          </a:p>
        </p:txBody>
      </p:sp>
      <p:cxnSp>
        <p:nvCxnSpPr>
          <p:cNvPr id="7" name="Straight Connector 6">
            <a:extLst>
              <a:ext uri="{FF2B5EF4-FFF2-40B4-BE49-F238E27FC236}">
                <a16:creationId xmlns:a16="http://schemas.microsoft.com/office/drawing/2014/main" id="{0BA27599-611B-B1B0-23B6-608343477906}"/>
              </a:ext>
            </a:extLst>
          </p:cNvPr>
          <p:cNvCxnSpPr>
            <a:cxnSpLocks/>
          </p:cNvCxnSpPr>
          <p:nvPr/>
        </p:nvCxnSpPr>
        <p:spPr>
          <a:xfrm>
            <a:off x="6360928" y="1552065"/>
            <a:ext cx="5279529"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91F9E96B-4C1F-3970-A4D7-01CED7538E3D}"/>
              </a:ext>
            </a:extLst>
          </p:cNvPr>
          <p:cNvGrpSpPr>
            <a:grpSpLocks noChangeAspect="1"/>
          </p:cNvGrpSpPr>
          <p:nvPr/>
        </p:nvGrpSpPr>
        <p:grpSpPr>
          <a:xfrm>
            <a:off x="5828314" y="1307592"/>
            <a:ext cx="532615" cy="534924"/>
            <a:chOff x="12216425" y="429331"/>
            <a:chExt cx="1510323" cy="1600239"/>
          </a:xfrm>
        </p:grpSpPr>
        <p:sp>
          <p:nvSpPr>
            <p:cNvPr id="10" name="Arc 9">
              <a:extLst>
                <a:ext uri="{FF2B5EF4-FFF2-40B4-BE49-F238E27FC236}">
                  <a16:creationId xmlns:a16="http://schemas.microsoft.com/office/drawing/2014/main" id="{11AFE9E2-C93C-724C-7C31-782EE7E18EED}"/>
                </a:ext>
              </a:extLst>
            </p:cNvPr>
            <p:cNvSpPr/>
            <p:nvPr/>
          </p:nvSpPr>
          <p:spPr>
            <a:xfrm>
              <a:off x="12216425" y="429331"/>
              <a:ext cx="1510323" cy="1600239"/>
            </a:xfrm>
            <a:prstGeom prst="arc">
              <a:avLst>
                <a:gd name="adj1" fmla="val 17163472"/>
                <a:gd name="adj2" fmla="val 6137139"/>
              </a:avLst>
            </a:prstGeom>
            <a:ln w="25400">
              <a:solidFill>
                <a:schemeClr val="accent2">
                  <a:lumMod val="75000"/>
                </a:schemeClr>
              </a:solidFill>
              <a:prstDash val="solid"/>
              <a:headEnd type="none" w="lg" len="lg"/>
              <a:tailEnd type="arrow"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5C5C5C"/>
                </a:solidFill>
                <a:effectLst/>
                <a:uLnTx/>
                <a:uFillTx/>
                <a:latin typeface="Calibri" panose="020F0502020204030204"/>
                <a:ea typeface="+mn-ea"/>
                <a:cs typeface="+mn-cs"/>
              </a:endParaRPr>
            </a:p>
          </p:txBody>
        </p:sp>
        <p:sp>
          <p:nvSpPr>
            <p:cNvPr id="11" name="Arc 10">
              <a:extLst>
                <a:ext uri="{FF2B5EF4-FFF2-40B4-BE49-F238E27FC236}">
                  <a16:creationId xmlns:a16="http://schemas.microsoft.com/office/drawing/2014/main" id="{41808EF5-F523-F1A3-AE8F-E0C678037CCD}"/>
                </a:ext>
              </a:extLst>
            </p:cNvPr>
            <p:cNvSpPr/>
            <p:nvPr/>
          </p:nvSpPr>
          <p:spPr>
            <a:xfrm>
              <a:off x="12216425" y="429331"/>
              <a:ext cx="1510323" cy="1600239"/>
            </a:xfrm>
            <a:prstGeom prst="arc">
              <a:avLst>
                <a:gd name="adj1" fmla="val 6540982"/>
                <a:gd name="adj2" fmla="val 16779209"/>
              </a:avLst>
            </a:prstGeom>
            <a:ln w="25400">
              <a:solidFill>
                <a:schemeClr val="accent1"/>
              </a:solidFill>
              <a:prstDash val="solid"/>
              <a:headEnd type="none" w="lg" len="lg"/>
              <a:tailEnd type="arrow"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5C5C5C"/>
                </a:solidFill>
                <a:effectLst/>
                <a:uLnTx/>
                <a:uFillTx/>
                <a:latin typeface="Calibri" panose="020F0502020204030204"/>
                <a:ea typeface="+mn-ea"/>
                <a:cs typeface="+mn-cs"/>
              </a:endParaRPr>
            </a:p>
          </p:txBody>
        </p:sp>
      </p:grpSp>
      <p:pic>
        <p:nvPicPr>
          <p:cNvPr id="15" name="Graphic 14" descr="Business Growth with solid fill">
            <a:extLst>
              <a:ext uri="{FF2B5EF4-FFF2-40B4-BE49-F238E27FC236}">
                <a16:creationId xmlns:a16="http://schemas.microsoft.com/office/drawing/2014/main" id="{92B36759-F9B5-0E6B-3337-E196FF536D5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922792" y="1387899"/>
            <a:ext cx="387248" cy="387248"/>
          </a:xfrm>
          <a:prstGeom prst="rect">
            <a:avLst/>
          </a:prstGeom>
        </p:spPr>
      </p:pic>
      <p:sp>
        <p:nvSpPr>
          <p:cNvPr id="16" name="Content Placeholder 8">
            <a:extLst>
              <a:ext uri="{FF2B5EF4-FFF2-40B4-BE49-F238E27FC236}">
                <a16:creationId xmlns:a16="http://schemas.microsoft.com/office/drawing/2014/main" id="{FDFBD140-FB36-C061-6CD2-E3353EB8DEEC}"/>
              </a:ext>
            </a:extLst>
          </p:cNvPr>
          <p:cNvSpPr txBox="1">
            <a:spLocks/>
          </p:cNvSpPr>
          <p:nvPr/>
        </p:nvSpPr>
        <p:spPr>
          <a:xfrm>
            <a:off x="960165" y="1839859"/>
            <a:ext cx="4620578" cy="4633511"/>
          </a:xfrm>
          <a:prstGeom prst="rect">
            <a:avLst/>
          </a:prstGeom>
        </p:spPr>
        <p:txBody>
          <a:bodyPr lIns="68580" tIns="34290" rIns="68580" bIns="34290" anchor="t"/>
          <a:lstStyle>
            <a:lvl1pPr marL="228600" indent="-228600" algn="l" defTabSz="914400" rtl="0" eaLnBrk="1" latinLnBrk="0" hangingPunct="1">
              <a:lnSpc>
                <a:spcPct val="100000"/>
              </a:lnSpc>
              <a:spcBef>
                <a:spcPts val="1000"/>
              </a:spcBef>
              <a:buClr>
                <a:schemeClr val="accent5"/>
              </a:buClr>
              <a:buSzPct val="7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
                <a:srgbClr val="5B9BD5"/>
              </a:buClr>
              <a:buSzPct val="75000"/>
              <a:buFont typeface="Arial" panose="020B0604020202020204" pitchFamily="34" charset="0"/>
              <a:buNone/>
              <a:tabLst/>
              <a:defRPr/>
            </a:pPr>
            <a:r>
              <a:rPr kumimoji="0" lang="en-GB" sz="1400" b="1" i="0" u="none" strike="noStrike" kern="1200" cap="none" spc="0" normalizeH="0" baseline="0" noProof="0">
                <a:ln>
                  <a:noFill/>
                </a:ln>
                <a:solidFill>
                  <a:prstClr val="black"/>
                </a:solidFill>
                <a:effectLst/>
                <a:uLnTx/>
                <a:uFillTx/>
                <a:latin typeface="Arial" panose="020B0604020202020204" pitchFamily="34" charset="0"/>
                <a:ea typeface="Open Sans" charset="0"/>
                <a:cs typeface="Arial" panose="020B0604020202020204" pitchFamily="34" charset="0"/>
              </a:rPr>
              <a:t>DHRA Implementation Plan (In Process)</a:t>
            </a:r>
            <a:endParaRPr kumimoji="0" lang="en-GB" sz="1100" b="0" i="0" u="none" strike="noStrike" kern="1200" cap="none" spc="0" normalizeH="0" baseline="0" noProof="0">
              <a:ln>
                <a:noFill/>
              </a:ln>
              <a:solidFill>
                <a:prstClr val="black"/>
              </a:solidFill>
              <a:effectLst/>
              <a:uLnTx/>
              <a:uFillTx/>
              <a:latin typeface="Arial" panose="020B0604020202020204" pitchFamily="34" charset="0"/>
              <a:ea typeface="Open Sans"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5B9BD5"/>
              </a:buClr>
              <a:buSzPct val="75000"/>
              <a:buFont typeface="Arial" panose="020B0604020202020204" pitchFamily="34" charset="0"/>
              <a:buNone/>
              <a:tabLst/>
              <a:defRPr/>
            </a:pPr>
            <a:r>
              <a:rPr kumimoji="0" lang="en-US" sz="1100" b="0" i="0" u="none" strike="noStrike" kern="1200" cap="none" spc="0" normalizeH="0" baseline="0" noProof="0">
                <a:ln>
                  <a:noFill/>
                </a:ln>
                <a:solidFill>
                  <a:prstClr val="black"/>
                </a:solidFill>
                <a:effectLst/>
                <a:uLnTx/>
                <a:uFillTx/>
                <a:latin typeface="Arial" panose="020B0604020202020204" pitchFamily="34" charset="0"/>
                <a:ea typeface="Open Sans" charset="0"/>
                <a:cs typeface="Arial" panose="020B0604020202020204" pitchFamily="34" charset="0"/>
              </a:rPr>
              <a:t>Coordinating with all DHRA components to collect requirements and develop an implementation plan for connecting all DHRA components into EDLM Data Services and leveraging the DLE Moodle LMS.</a:t>
            </a:r>
            <a:endParaRPr kumimoji="0" lang="en-US" sz="1100" b="0" i="0" u="none" strike="noStrike" kern="1200" cap="none" spc="0" normalizeH="0" baseline="0" noProof="0">
              <a:ln>
                <a:noFill/>
              </a:ln>
              <a:solidFill>
                <a:prstClr val="black"/>
              </a:solidFill>
              <a:effectLst/>
              <a:uLnTx/>
              <a:uFillTx/>
              <a:latin typeface="Arial" panose="020B0604020202020204" pitchFamily="34" charset="0"/>
              <a:ea typeface="Open Sans"/>
              <a:cs typeface="Arial" panose="020B0604020202020204" pitchFamily="34" charset="0"/>
            </a:endParaRPr>
          </a:p>
          <a:p>
            <a:pPr marL="0" marR="0" lvl="0" indent="0" algn="l" defTabSz="685800" rtl="0" eaLnBrk="1" fontAlgn="auto" latinLnBrk="0" hangingPunct="1">
              <a:lnSpc>
                <a:spcPct val="100000"/>
              </a:lnSpc>
              <a:spcBef>
                <a:spcPts val="900"/>
              </a:spcBef>
              <a:spcAft>
                <a:spcPts val="0"/>
              </a:spcAft>
              <a:buClr>
                <a:srgbClr val="5B9BD5"/>
              </a:buClr>
              <a:buSzPct val="75000"/>
              <a:buFont typeface="Arial" panose="020B0604020202020204" pitchFamily="34" charset="0"/>
              <a:buNone/>
              <a:tabLst/>
              <a:defRPr/>
            </a:pPr>
            <a:r>
              <a:rPr kumimoji="0" lang="en-GB" sz="1400" b="1" i="0" u="none" strike="noStrike" kern="1200" cap="none" spc="0" normalizeH="0" baseline="0" noProof="0">
                <a:ln>
                  <a:noFill/>
                </a:ln>
                <a:solidFill>
                  <a:prstClr val="black"/>
                </a:solidFill>
                <a:effectLst/>
                <a:uLnTx/>
                <a:uFillTx/>
                <a:latin typeface="Arial" panose="020B0604020202020204" pitchFamily="34" charset="0"/>
                <a:ea typeface="Open Sans" charset="0"/>
                <a:cs typeface="Arial" panose="020B0604020202020204" pitchFamily="34" charset="0"/>
              </a:rPr>
              <a:t>Director, Operational Test &amp; Evaluation</a:t>
            </a:r>
          </a:p>
          <a:p>
            <a:pPr marL="0" marR="0" lvl="0" indent="0" algn="l" defTabSz="685800" rtl="0" eaLnBrk="1" fontAlgn="auto" latinLnBrk="0" hangingPunct="1">
              <a:lnSpc>
                <a:spcPct val="100000"/>
              </a:lnSpc>
              <a:spcBef>
                <a:spcPts val="0"/>
              </a:spcBef>
              <a:spcAft>
                <a:spcPts val="0"/>
              </a:spcAft>
              <a:buClr>
                <a:srgbClr val="5B9BD5"/>
              </a:buClr>
              <a:buSzPct val="75000"/>
              <a:buFont typeface="Arial" panose="020B0604020202020204" pitchFamily="34" charset="0"/>
              <a:buNone/>
              <a:tabLst/>
              <a:defRPr/>
            </a:pPr>
            <a:r>
              <a:rPr kumimoji="0" lang="en-US" sz="1100" b="0" i="0" u="none" strike="noStrike" kern="1200" cap="none" spc="0" normalizeH="0" baseline="0" noProof="0">
                <a:ln>
                  <a:noFill/>
                </a:ln>
                <a:solidFill>
                  <a:prstClr val="black"/>
                </a:solidFill>
                <a:effectLst/>
                <a:uLnTx/>
                <a:uFillTx/>
                <a:latin typeface="Arial" panose="020B0604020202020204" pitchFamily="34" charset="0"/>
                <a:ea typeface="Open Sans" charset="0"/>
                <a:cs typeface="Arial" panose="020B0604020202020204" pitchFamily="34" charset="0"/>
              </a:rPr>
              <a:t>Leveraging EDLM to create a continuous learning platform and Talent Management Dashboards to enable an agile and enduring T&amp;E workforce across the DoD.</a:t>
            </a:r>
            <a:endParaRPr kumimoji="0" lang="en-GB" sz="1400" b="1" i="0" u="none" strike="noStrike" kern="1200" cap="none" spc="0" normalizeH="0" baseline="0" noProof="0">
              <a:ln>
                <a:noFill/>
              </a:ln>
              <a:solidFill>
                <a:prstClr val="black"/>
              </a:solidFill>
              <a:effectLst/>
              <a:uLnTx/>
              <a:uFillTx/>
              <a:latin typeface="Arial" panose="020B0604020202020204" pitchFamily="34" charset="0"/>
              <a:ea typeface="Open Sans" charset="0"/>
              <a:cs typeface="Arial" panose="020B0604020202020204" pitchFamily="34" charset="0"/>
            </a:endParaRPr>
          </a:p>
          <a:p>
            <a:pPr marL="0" marR="0" lvl="0" indent="0" algn="l" defTabSz="685800" rtl="0" eaLnBrk="1" fontAlgn="auto" latinLnBrk="0" hangingPunct="1">
              <a:lnSpc>
                <a:spcPct val="100000"/>
              </a:lnSpc>
              <a:spcBef>
                <a:spcPts val="900"/>
              </a:spcBef>
              <a:spcAft>
                <a:spcPts val="0"/>
              </a:spcAft>
              <a:buClr>
                <a:srgbClr val="5B9BD5"/>
              </a:buClr>
              <a:buSzPct val="75000"/>
              <a:buFont typeface="Arial" panose="020B0604020202020204" pitchFamily="34" charset="0"/>
              <a:buNone/>
              <a:tabLst/>
              <a:defRPr/>
            </a:pPr>
            <a:r>
              <a:rPr kumimoji="0" lang="en-GB" sz="1400" b="1" i="0" u="none" strike="noStrike" kern="1200" cap="none" spc="0" normalizeH="0" baseline="0" noProof="0">
                <a:ln>
                  <a:noFill/>
                </a:ln>
                <a:solidFill>
                  <a:prstClr val="black"/>
                </a:solidFill>
                <a:effectLst/>
                <a:uLnTx/>
                <a:uFillTx/>
                <a:latin typeface="Arial" panose="020B0604020202020204" pitchFamily="34" charset="0"/>
                <a:ea typeface="Open Sans" charset="0"/>
                <a:cs typeface="Arial" panose="020B0604020202020204" pitchFamily="34" charset="0"/>
              </a:rPr>
              <a:t>Modernized Military Transcript</a:t>
            </a:r>
          </a:p>
          <a:p>
            <a:pPr marL="0" marR="0" lvl="0" indent="0" algn="l" defTabSz="685800" rtl="0" eaLnBrk="1" fontAlgn="auto" latinLnBrk="0" hangingPunct="1">
              <a:lnSpc>
                <a:spcPct val="100000"/>
              </a:lnSpc>
              <a:spcBef>
                <a:spcPts val="0"/>
              </a:spcBef>
              <a:spcAft>
                <a:spcPts val="0"/>
              </a:spcAft>
              <a:buClr>
                <a:srgbClr val="5B9BD5"/>
              </a:buClr>
              <a:buSzPct val="75000"/>
              <a:buFont typeface="Arial" panose="020B0604020202020204" pitchFamily="34" charset="0"/>
              <a:buNone/>
              <a:tabLst/>
              <a:defRPr/>
            </a:pPr>
            <a:r>
              <a:rPr kumimoji="0" lang="en-GB" sz="1100" b="0" i="0" u="none" strike="noStrike" kern="1200" cap="none" spc="0" normalizeH="0" baseline="0" noProof="0">
                <a:ln>
                  <a:noFill/>
                </a:ln>
                <a:solidFill>
                  <a:prstClr val="black"/>
                </a:solidFill>
                <a:effectLst/>
                <a:uLnTx/>
                <a:uFillTx/>
                <a:latin typeface="Arial" panose="020B0604020202020204" pitchFamily="34" charset="0"/>
                <a:ea typeface="Open Sans" charset="0"/>
                <a:cs typeface="Arial" panose="020B0604020202020204" pitchFamily="34" charset="0"/>
              </a:rPr>
              <a:t>Working with the Defense Activity for Non-Traditional Education Support and the DoD’s Independent Voluntary Education Board (IVEB) to create a replacement for the Joint Service Transcript using EDLM data. Increases efficiency for ACE accreditation by enabling automation. </a:t>
            </a:r>
            <a:endParaRPr kumimoji="0" lang="en-GB" sz="1100" b="1" i="0" u="none" strike="noStrike" kern="1200" cap="none" spc="0" normalizeH="0" baseline="0" noProof="0">
              <a:ln>
                <a:noFill/>
              </a:ln>
              <a:solidFill>
                <a:prstClr val="black"/>
              </a:solidFill>
              <a:effectLst/>
              <a:uLnTx/>
              <a:uFillTx/>
              <a:latin typeface="Arial" panose="020B0604020202020204" pitchFamily="34" charset="0"/>
              <a:ea typeface="Open Sans" charset="0"/>
              <a:cs typeface="Arial" panose="020B0604020202020204" pitchFamily="34" charset="0"/>
            </a:endParaRPr>
          </a:p>
          <a:p>
            <a:pPr marL="0" marR="0" lvl="0" indent="0" algn="l" defTabSz="685800" rtl="0" eaLnBrk="1" fontAlgn="auto" latinLnBrk="0" hangingPunct="1">
              <a:lnSpc>
                <a:spcPct val="100000"/>
              </a:lnSpc>
              <a:spcBef>
                <a:spcPts val="900"/>
              </a:spcBef>
              <a:spcAft>
                <a:spcPts val="0"/>
              </a:spcAft>
              <a:buClr>
                <a:srgbClr val="5B9BD5"/>
              </a:buClr>
              <a:buSzTx/>
              <a:buFontTx/>
              <a:buNone/>
              <a:tabLst/>
              <a:defRPr/>
            </a:pPr>
            <a:r>
              <a:rPr kumimoji="0" lang="en-GB" sz="1400" b="1" i="0" u="none" strike="noStrike" kern="1200" cap="none" spc="0" normalizeH="0" baseline="0" noProof="0">
                <a:ln>
                  <a:noFill/>
                </a:ln>
                <a:solidFill>
                  <a:prstClr val="black"/>
                </a:solidFill>
                <a:effectLst/>
                <a:uLnTx/>
                <a:uFillTx/>
                <a:latin typeface="Arial" panose="020B0604020202020204" pitchFamily="34" charset="0"/>
                <a:ea typeface="Open Sans" charset="0"/>
                <a:cs typeface="Arial" panose="020B0604020202020204" pitchFamily="34" charset="0"/>
              </a:rPr>
              <a:t>Ready Relevant Learning</a:t>
            </a:r>
          </a:p>
          <a:p>
            <a:pPr marL="0" marR="0" lvl="0" indent="0" algn="l" defTabSz="685800" rtl="0" eaLnBrk="1" fontAlgn="auto" latinLnBrk="0" hangingPunct="1">
              <a:lnSpc>
                <a:spcPct val="100000"/>
              </a:lnSpc>
              <a:spcBef>
                <a:spcPts val="0"/>
              </a:spcBef>
              <a:spcAft>
                <a:spcPts val="0"/>
              </a:spcAft>
              <a:buClr>
                <a:srgbClr val="5B9BD5"/>
              </a:buClr>
              <a:buSzTx/>
              <a:buFontTx/>
              <a:buNone/>
              <a:tabLst/>
              <a:defRPr/>
            </a:pPr>
            <a:r>
              <a:rPr kumimoji="0" lang="en-GB" sz="1100" b="0" i="0" u="none" strike="noStrike" kern="1200" cap="none" spc="0" normalizeH="0" baseline="0" noProof="0">
                <a:ln>
                  <a:noFill/>
                </a:ln>
                <a:solidFill>
                  <a:prstClr val="black"/>
                </a:solidFill>
                <a:effectLst/>
                <a:uLnTx/>
                <a:uFillTx/>
                <a:latin typeface="Arial" panose="020B0604020202020204" pitchFamily="34" charset="0"/>
                <a:ea typeface="Open Sans" charset="0"/>
                <a:cs typeface="Arial" panose="020B0604020202020204" pitchFamily="34" charset="0"/>
              </a:rPr>
              <a:t>RRL Interoperability Standards Working Group adopting IEEE standards and leveraging the ECC to manage RRL Performance Support capabilities in both shore-based (Cloud) and the Afloat environments (via NIAPS)</a:t>
            </a:r>
          </a:p>
          <a:p>
            <a:pPr marL="0" marR="0" lvl="0" indent="0" algn="l" defTabSz="685800" rtl="0" eaLnBrk="1" fontAlgn="auto" latinLnBrk="0" hangingPunct="1">
              <a:lnSpc>
                <a:spcPct val="100000"/>
              </a:lnSpc>
              <a:spcBef>
                <a:spcPts val="900"/>
              </a:spcBef>
              <a:spcAft>
                <a:spcPts val="0"/>
              </a:spcAft>
              <a:buClr>
                <a:srgbClr val="5B9BD5"/>
              </a:buClr>
              <a:buSzPct val="75000"/>
              <a:buFont typeface="Arial" panose="020B0604020202020204" pitchFamily="34" charset="0"/>
              <a:buNone/>
              <a:tabLst/>
              <a:defRPr/>
            </a:pPr>
            <a:r>
              <a:rPr kumimoji="0" lang="en-GB" sz="1400" b="1" i="0" u="none" strike="noStrike" kern="1200" cap="none" spc="0" normalizeH="0" baseline="0" noProof="0">
                <a:ln>
                  <a:noFill/>
                </a:ln>
                <a:solidFill>
                  <a:prstClr val="black"/>
                </a:solidFill>
                <a:effectLst/>
                <a:uLnTx/>
                <a:uFillTx/>
                <a:latin typeface="Arial" panose="020B0604020202020204" pitchFamily="34" charset="0"/>
                <a:ea typeface="Open Sans" charset="0"/>
                <a:cs typeface="Arial" panose="020B0604020202020204" pitchFamily="34" charset="0"/>
              </a:rPr>
              <a:t>Outcome Based Military Education </a:t>
            </a:r>
          </a:p>
          <a:p>
            <a:pPr marL="0" marR="0" lvl="0" indent="0" algn="l" defTabSz="685800" rtl="0" eaLnBrk="1" fontAlgn="auto" latinLnBrk="0" hangingPunct="1">
              <a:lnSpc>
                <a:spcPct val="100000"/>
              </a:lnSpc>
              <a:spcBef>
                <a:spcPts val="0"/>
              </a:spcBef>
              <a:spcAft>
                <a:spcPts val="0"/>
              </a:spcAft>
              <a:buClr>
                <a:srgbClr val="5B9BD5"/>
              </a:buClr>
              <a:buSzPct val="75000"/>
              <a:buFont typeface="Arial" panose="020B0604020202020204" pitchFamily="34" charset="0"/>
              <a:buNone/>
              <a:tabLst/>
              <a:defRPr/>
            </a:pPr>
            <a:r>
              <a:rPr kumimoji="0" lang="en-GB" sz="1100" b="0" i="0" u="none" strike="noStrike" kern="1200" cap="none" spc="0" normalizeH="0" baseline="0" noProof="0">
                <a:ln>
                  <a:noFill/>
                </a:ln>
                <a:solidFill>
                  <a:prstClr val="black"/>
                </a:solidFill>
                <a:effectLst/>
                <a:uLnTx/>
                <a:uFillTx/>
                <a:latin typeface="Arial" panose="020B0604020202020204" pitchFamily="34" charset="0"/>
                <a:ea typeface="Open Sans"/>
                <a:cs typeface="Arial" panose="020B0604020202020204" pitchFamily="34" charset="0"/>
              </a:rPr>
              <a:t>Coordinating with the Office of the DASD (FE&amp;T) to connect Military Education Institutions and Service Academies to the EDLM Infrastructure to develop an OBME Individual Learning Record</a:t>
            </a:r>
          </a:p>
          <a:p>
            <a:pPr marL="0" marR="0" lvl="0" indent="0" algn="l" defTabSz="685800" rtl="0" eaLnBrk="1" fontAlgn="auto" latinLnBrk="0" hangingPunct="1">
              <a:lnSpc>
                <a:spcPct val="100000"/>
              </a:lnSpc>
              <a:spcBef>
                <a:spcPts val="0"/>
              </a:spcBef>
              <a:spcAft>
                <a:spcPts val="0"/>
              </a:spcAft>
              <a:buClr>
                <a:srgbClr val="5B9BD5"/>
              </a:buClr>
              <a:buSzPct val="75000"/>
              <a:buFont typeface="Arial" panose="020B0604020202020204" pitchFamily="34" charset="0"/>
              <a:buNone/>
              <a:tabLst/>
              <a:defRPr/>
            </a:pPr>
            <a:endParaRPr kumimoji="0" lang="en-GB" sz="1100" b="0" i="0" u="none" strike="noStrike" kern="1200" cap="none" spc="0" normalizeH="0" baseline="0" noProof="0">
              <a:ln>
                <a:noFill/>
              </a:ln>
              <a:solidFill>
                <a:prstClr val="black"/>
              </a:solidFill>
              <a:effectLst/>
              <a:uLnTx/>
              <a:uFillTx/>
              <a:latin typeface="Arial" panose="020B0604020202020204" pitchFamily="34" charset="0"/>
              <a:ea typeface="Open Sans"/>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
                <a:srgbClr val="5B9BD5"/>
              </a:buClr>
              <a:buSzPct val="75000"/>
              <a:buFont typeface="Arial" panose="020B0604020202020204" pitchFamily="34" charset="0"/>
              <a:buNone/>
              <a:tabLst/>
              <a:defRPr/>
            </a:pPr>
            <a:endParaRPr kumimoji="0" lang="en-GB" sz="1100" b="0" i="0" u="none" strike="noStrike" kern="1200" cap="none" spc="0" normalizeH="0" baseline="0" noProof="0">
              <a:ln>
                <a:noFill/>
              </a:ln>
              <a:solidFill>
                <a:prstClr val="black"/>
              </a:solidFill>
              <a:effectLst/>
              <a:uLnTx/>
              <a:uFillTx/>
              <a:latin typeface="Arial" panose="020B0604020202020204" pitchFamily="34" charset="0"/>
              <a:ea typeface="Open Sans" charset="0"/>
              <a:cs typeface="Arial" panose="020B0604020202020204" pitchFamily="34" charset="0"/>
            </a:endParaRPr>
          </a:p>
          <a:p>
            <a:pPr marL="0" marR="0" lvl="0" indent="0" algn="l" defTabSz="685800" rtl="0" eaLnBrk="1" fontAlgn="auto" latinLnBrk="0" hangingPunct="1">
              <a:lnSpc>
                <a:spcPct val="100000"/>
              </a:lnSpc>
              <a:spcBef>
                <a:spcPts val="900"/>
              </a:spcBef>
              <a:spcAft>
                <a:spcPts val="0"/>
              </a:spcAft>
              <a:buClr>
                <a:srgbClr val="5B9BD5"/>
              </a:buClr>
              <a:buSzPct val="75000"/>
              <a:buFont typeface="Arial" panose="020B0604020202020204" pitchFamily="34" charset="0"/>
              <a:buNone/>
              <a:tabLst/>
              <a:defRPr/>
            </a:pPr>
            <a:endParaRPr kumimoji="0" lang="en-GB" sz="1100" b="0" i="0" u="none" strike="noStrike" kern="1200" cap="none" spc="0" normalizeH="0" baseline="0" noProof="0">
              <a:ln>
                <a:noFill/>
              </a:ln>
              <a:solidFill>
                <a:prstClr val="black"/>
              </a:solidFill>
              <a:effectLst/>
              <a:uLnTx/>
              <a:uFillTx/>
              <a:latin typeface="Arial" panose="020B0604020202020204" pitchFamily="34" charset="0"/>
              <a:ea typeface="Open Sans" charset="0"/>
              <a:cs typeface="Arial" panose="020B0604020202020204" pitchFamily="34" charset="0"/>
            </a:endParaRPr>
          </a:p>
        </p:txBody>
      </p:sp>
      <p:pic>
        <p:nvPicPr>
          <p:cNvPr id="1026" name="Picture 2" descr="Headquarters">
            <a:extLst>
              <a:ext uri="{FF2B5EF4-FFF2-40B4-BE49-F238E27FC236}">
                <a16:creationId xmlns:a16="http://schemas.microsoft.com/office/drawing/2014/main" id="{89BFE7ED-9DCF-0A3A-95A8-3F8EA701888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6859" y="2006769"/>
            <a:ext cx="461742" cy="46174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ongressional Watchdog Confirms Weapon-Testing Benefits">
            <a:extLst>
              <a:ext uri="{FF2B5EF4-FFF2-40B4-BE49-F238E27FC236}">
                <a16:creationId xmlns:a16="http://schemas.microsoft.com/office/drawing/2014/main" id="{C7FEEE69-2CC3-C133-2D3A-F2426F52762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810" y="2764501"/>
            <a:ext cx="931408" cy="56694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ANTES logo">
            <a:extLst>
              <a:ext uri="{FF2B5EF4-FFF2-40B4-BE49-F238E27FC236}">
                <a16:creationId xmlns:a16="http://schemas.microsoft.com/office/drawing/2014/main" id="{42C51E0D-6752-7260-2468-137C7990D47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3587" y="3802308"/>
            <a:ext cx="623310" cy="361497"/>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descr="A logo of a navy&#10;&#10;Description automatically generated">
            <a:extLst>
              <a:ext uri="{FF2B5EF4-FFF2-40B4-BE49-F238E27FC236}">
                <a16:creationId xmlns:a16="http://schemas.microsoft.com/office/drawing/2014/main" id="{DD2D6F77-A00A-D747-F62D-4D4FA4F441D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1075" y="4688066"/>
            <a:ext cx="675285" cy="574816"/>
          </a:xfrm>
          <a:prstGeom prst="rect">
            <a:avLst/>
          </a:prstGeom>
        </p:spPr>
      </p:pic>
      <p:pic>
        <p:nvPicPr>
          <p:cNvPr id="1034" name="Picture 10" descr="Office Of The Under Secretary of Defense For Personnel &amp; Readiness | No ...">
            <a:extLst>
              <a:ext uri="{FF2B5EF4-FFF2-40B4-BE49-F238E27FC236}">
                <a16:creationId xmlns:a16="http://schemas.microsoft.com/office/drawing/2014/main" id="{01CCB57D-0B55-BBBB-44CB-6E7505BA9DE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59" y="5649296"/>
            <a:ext cx="515697" cy="515697"/>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a:extLst>
              <a:ext uri="{FF2B5EF4-FFF2-40B4-BE49-F238E27FC236}">
                <a16:creationId xmlns:a16="http://schemas.microsoft.com/office/drawing/2014/main" id="{A66E5DA9-B92B-C321-4E00-F0B2CAB9FED7}"/>
              </a:ext>
            </a:extLst>
          </p:cNvPr>
          <p:cNvPicPr>
            <a:picLocks noChangeAspect="1"/>
          </p:cNvPicPr>
          <p:nvPr/>
        </p:nvPicPr>
        <p:blipFill>
          <a:blip r:embed="rId10"/>
          <a:stretch>
            <a:fillRect/>
          </a:stretch>
        </p:blipFill>
        <p:spPr>
          <a:xfrm>
            <a:off x="6673616" y="1796539"/>
            <a:ext cx="4993113" cy="4454718"/>
          </a:xfrm>
          <a:prstGeom prst="rect">
            <a:avLst/>
          </a:prstGeom>
        </p:spPr>
      </p:pic>
      <p:sp>
        <p:nvSpPr>
          <p:cNvPr id="52" name="TextBox 51">
            <a:extLst>
              <a:ext uri="{FF2B5EF4-FFF2-40B4-BE49-F238E27FC236}">
                <a16:creationId xmlns:a16="http://schemas.microsoft.com/office/drawing/2014/main" id="{FD94D46F-E6AA-D4BF-2FF0-6A789E4F2581}"/>
              </a:ext>
            </a:extLst>
          </p:cNvPr>
          <p:cNvSpPr txBox="1"/>
          <p:nvPr/>
        </p:nvSpPr>
        <p:spPr>
          <a:xfrm>
            <a:off x="7301967" y="6406737"/>
            <a:ext cx="4096656"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hlinkClick r:id="rId11"/>
              </a:rPr>
              <a:t>https://adopters.adlnet.gov/adopters/0</a:t>
            </a:r>
            <a:r>
              <a:rPr kumimoji="0" lang="en-US" sz="1600" b="0" i="0" u="none" strike="noStrike" kern="1200" cap="none" spc="0" normalizeH="0" baseline="0" noProof="0">
                <a:ln>
                  <a:noFill/>
                </a:ln>
                <a:solidFill>
                  <a:prstClr val="black"/>
                </a:solidFill>
                <a:effectLst/>
                <a:uLnTx/>
                <a:uFillTx/>
                <a:latin typeface="Calibri"/>
                <a:ea typeface="+mn-ea"/>
                <a:cs typeface="+mn-cs"/>
              </a:rPr>
              <a:t> </a:t>
            </a:r>
          </a:p>
        </p:txBody>
      </p:sp>
      <p:sp>
        <p:nvSpPr>
          <p:cNvPr id="53" name="TextBox 52">
            <a:extLst>
              <a:ext uri="{FF2B5EF4-FFF2-40B4-BE49-F238E27FC236}">
                <a16:creationId xmlns:a16="http://schemas.microsoft.com/office/drawing/2014/main" id="{C4AA37A9-4EF6-AA1E-1C0E-0E96E1CEAF6A}"/>
              </a:ext>
            </a:extLst>
          </p:cNvPr>
          <p:cNvSpPr txBox="1"/>
          <p:nvPr/>
        </p:nvSpPr>
        <p:spPr>
          <a:xfrm>
            <a:off x="248938" y="6396946"/>
            <a:ext cx="6028865"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IEEE Standards included as part of Army, Navy, Air Force Acquisitions</a:t>
            </a:r>
          </a:p>
        </p:txBody>
      </p:sp>
    </p:spTree>
    <p:extLst>
      <p:ext uri="{BB962C8B-B14F-4D97-AF65-F5344CB8AC3E}">
        <p14:creationId xmlns:p14="http://schemas.microsoft.com/office/powerpoint/2010/main" val="9254214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552A4-31F8-4848-67B0-A67984645FEE}"/>
              </a:ext>
            </a:extLst>
          </p:cNvPr>
          <p:cNvSpPr>
            <a:spLocks noGrp="1"/>
          </p:cNvSpPr>
          <p:nvPr>
            <p:ph type="title"/>
          </p:nvPr>
        </p:nvSpPr>
        <p:spPr/>
        <p:txBody>
          <a:bodyPr/>
          <a:lstStyle/>
          <a:p>
            <a:r>
              <a:rPr lang="en-US">
                <a:cs typeface="Arial"/>
              </a:rPr>
              <a:t>Digital Learning Services Architecture</a:t>
            </a:r>
          </a:p>
        </p:txBody>
      </p:sp>
      <p:sp>
        <p:nvSpPr>
          <p:cNvPr id="5" name="Text Placeholder 4">
            <a:extLst>
              <a:ext uri="{FF2B5EF4-FFF2-40B4-BE49-F238E27FC236}">
                <a16:creationId xmlns:a16="http://schemas.microsoft.com/office/drawing/2014/main" id="{6C8C13FB-EAB8-D77C-448D-22BA44381A26}"/>
              </a:ext>
            </a:extLst>
          </p:cNvPr>
          <p:cNvSpPr>
            <a:spLocks noGrp="1"/>
          </p:cNvSpPr>
          <p:nvPr>
            <p:ph type="body" sz="quarter" idx="10"/>
          </p:nvPr>
        </p:nvSpPr>
        <p:spPr/>
        <p:txBody>
          <a:bodyPr/>
          <a:lstStyle/>
          <a:p>
            <a:r>
              <a:rPr lang="en-US"/>
              <a:t>21Feb24</a:t>
            </a:r>
          </a:p>
        </p:txBody>
      </p:sp>
      <p:sp>
        <p:nvSpPr>
          <p:cNvPr id="6" name="Slide Number Placeholder 5">
            <a:extLst>
              <a:ext uri="{FF2B5EF4-FFF2-40B4-BE49-F238E27FC236}">
                <a16:creationId xmlns:a16="http://schemas.microsoft.com/office/drawing/2014/main" id="{8642B571-01F2-94CF-2DE1-157E4D488B2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507001-1C7B-4998-95EF-C66AD5E3D15A}" type="slidenum">
              <a:rPr kumimoji="0" lang="en-US" altLang="en-US" sz="1000" b="0" i="0" u="none" strike="noStrike" kern="0" cap="none" spc="0" normalizeH="0" baseline="0" noProof="0" smtClean="0">
                <a:ln>
                  <a:noFill/>
                </a:ln>
                <a:solidFill>
                  <a:srgbClr val="7F7F7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altLang="en-US" sz="1000" b="0" i="0" u="none" strike="noStrike" kern="0" cap="none" spc="0" normalizeH="0" baseline="0" noProof="0">
              <a:ln>
                <a:noFill/>
              </a:ln>
              <a:solidFill>
                <a:srgbClr val="808080"/>
              </a:solidFill>
              <a:effectLst/>
              <a:uLnTx/>
              <a:uFillTx/>
              <a:latin typeface="Arial"/>
              <a:ea typeface="+mn-ea"/>
              <a:cs typeface="+mn-cs"/>
            </a:endParaRPr>
          </a:p>
        </p:txBody>
      </p:sp>
      <p:sp>
        <p:nvSpPr>
          <p:cNvPr id="4" name="TextBox 3">
            <a:extLst>
              <a:ext uri="{FF2B5EF4-FFF2-40B4-BE49-F238E27FC236}">
                <a16:creationId xmlns:a16="http://schemas.microsoft.com/office/drawing/2014/main" id="{0CAC622C-8C79-6AE7-B687-E18C19FA120A}"/>
              </a:ext>
            </a:extLst>
          </p:cNvPr>
          <p:cNvSpPr txBox="1"/>
          <p:nvPr/>
        </p:nvSpPr>
        <p:spPr>
          <a:xfrm>
            <a:off x="3726601" y="6292761"/>
            <a:ext cx="473879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ysClr val="windowText" lastClr="000000"/>
                </a:solidFill>
                <a:effectLst/>
                <a:uLnTx/>
                <a:uFillTx/>
                <a:latin typeface="Arial"/>
                <a:ea typeface="+mn-ea"/>
                <a:cs typeface="+mn-cs"/>
              </a:rPr>
              <a:t>The overall classification of information is: </a:t>
            </a:r>
            <a:r>
              <a:rPr kumimoji="0" lang="en-US" sz="1800" b="1" i="0" u="none" strike="noStrike" kern="0" cap="none" spc="0" normalizeH="0" baseline="0" noProof="0">
                <a:ln>
                  <a:noFill/>
                </a:ln>
                <a:solidFill>
                  <a:srgbClr val="00B050"/>
                </a:solidFill>
                <a:effectLst/>
                <a:uLnTx/>
                <a:uFillTx/>
                <a:latin typeface="Arial"/>
                <a:ea typeface="+mn-ea"/>
                <a:cs typeface="+mn-cs"/>
              </a:rPr>
              <a:t>UNCLASS</a:t>
            </a:r>
          </a:p>
        </p:txBody>
      </p:sp>
      <p:sp>
        <p:nvSpPr>
          <p:cNvPr id="8" name="TextBox 7">
            <a:extLst>
              <a:ext uri="{FF2B5EF4-FFF2-40B4-BE49-F238E27FC236}">
                <a16:creationId xmlns:a16="http://schemas.microsoft.com/office/drawing/2014/main" id="{350C1C68-3E35-5D28-1F1A-64B688EC3D1D}"/>
              </a:ext>
            </a:extLst>
          </p:cNvPr>
          <p:cNvSpPr txBox="1"/>
          <p:nvPr/>
        </p:nvSpPr>
        <p:spPr>
          <a:xfrm>
            <a:off x="523164" y="5942462"/>
            <a:ext cx="681250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a:ln>
                  <a:noFill/>
                </a:ln>
                <a:solidFill>
                  <a:sysClr val="windowText" lastClr="000000"/>
                </a:solidFill>
                <a:effectLst/>
                <a:uLnTx/>
                <a:uFillTx/>
                <a:latin typeface="Arial"/>
                <a:ea typeface="+mn-ea"/>
                <a:cs typeface="+mn-cs"/>
              </a:rPr>
              <a:t>*BG Oakland &amp; Mr. Burse depart for one-on-one discussion</a:t>
            </a:r>
          </a:p>
        </p:txBody>
      </p:sp>
      <p:pic>
        <p:nvPicPr>
          <p:cNvPr id="10" name="Content Placeholder 9">
            <a:extLst>
              <a:ext uri="{FF2B5EF4-FFF2-40B4-BE49-F238E27FC236}">
                <a16:creationId xmlns:a16="http://schemas.microsoft.com/office/drawing/2014/main" id="{639210AF-F3FC-DB2C-D7B8-369FC41AED83}"/>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50340" y="11813"/>
            <a:ext cx="12292680" cy="6846187"/>
          </a:xfrm>
        </p:spPr>
      </p:pic>
      <p:sp>
        <p:nvSpPr>
          <p:cNvPr id="3" name="TextBox 2">
            <a:extLst>
              <a:ext uri="{FF2B5EF4-FFF2-40B4-BE49-F238E27FC236}">
                <a16:creationId xmlns:a16="http://schemas.microsoft.com/office/drawing/2014/main" id="{BF697541-09FE-7E37-1015-03523496FB5D}"/>
              </a:ext>
            </a:extLst>
          </p:cNvPr>
          <p:cNvSpPr txBox="1"/>
          <p:nvPr/>
        </p:nvSpPr>
        <p:spPr>
          <a:xfrm>
            <a:off x="-50849" y="6638923"/>
            <a:ext cx="3607078"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a:ln>
                  <a:noFill/>
                </a:ln>
                <a:solidFill>
                  <a:sysClr val="windowText" lastClr="000000"/>
                </a:solidFill>
                <a:effectLst/>
                <a:uLnTx/>
                <a:uFillTx/>
                <a:latin typeface="Arial"/>
                <a:ea typeface="+mn-ea"/>
                <a:cs typeface="+mn-cs"/>
              </a:rPr>
              <a:t>The overall classification of information is: </a:t>
            </a:r>
            <a:r>
              <a:rPr kumimoji="0" lang="en-US" sz="1050" b="1" i="0" u="none" strike="noStrike" kern="0" cap="none" spc="0" normalizeH="0" baseline="0" noProof="0">
                <a:ln>
                  <a:noFill/>
                </a:ln>
                <a:solidFill>
                  <a:srgbClr val="00B050"/>
                </a:solidFill>
                <a:effectLst/>
                <a:uLnTx/>
                <a:uFillTx/>
                <a:latin typeface="Arial"/>
                <a:ea typeface="+mn-ea"/>
                <a:cs typeface="+mn-cs"/>
              </a:rPr>
              <a:t>UNCLASS</a:t>
            </a:r>
          </a:p>
        </p:txBody>
      </p:sp>
      <p:sp>
        <p:nvSpPr>
          <p:cNvPr id="7" name="Rectangle 6">
            <a:extLst>
              <a:ext uri="{FF2B5EF4-FFF2-40B4-BE49-F238E27FC236}">
                <a16:creationId xmlns:a16="http://schemas.microsoft.com/office/drawing/2014/main" id="{3B30E008-ADCD-7231-8DC3-5307C05FDE0A}"/>
              </a:ext>
            </a:extLst>
          </p:cNvPr>
          <p:cNvSpPr/>
          <p:nvPr/>
        </p:nvSpPr>
        <p:spPr bwMode="auto">
          <a:xfrm>
            <a:off x="112295" y="5534526"/>
            <a:ext cx="2165684" cy="449179"/>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9232392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CFDB2FE-BB20-DB58-9743-8A950B8E7A71}"/>
              </a:ext>
            </a:extLst>
          </p:cNvPr>
          <p:cNvSpPr>
            <a:spLocks noGrp="1"/>
          </p:cNvSpPr>
          <p:nvPr>
            <p:ph type="sldNum" sz="quarter" idx="12"/>
          </p:nvPr>
        </p:nvSpPr>
        <p:spPr>
          <a:xfrm>
            <a:off x="8610600" y="6356350"/>
            <a:ext cx="2743200" cy="365125"/>
          </a:xfrm>
          <a:prstGeom prst="rect">
            <a:avLst/>
          </a:prstGeo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E5507001-1C7B-4998-95EF-C66AD5E3D15A}" type="slidenum">
              <a:rPr kumimoji="0" lang="en-US" altLang="en-US" sz="1000" b="0" i="0" u="none" strike="noStrike" kern="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25</a:t>
            </a:fld>
            <a:endParaRPr kumimoji="0" lang="en-US" altLang="en-US" sz="1000" b="0" i="0" u="none" strike="noStrike" kern="0" cap="none" spc="0" normalizeH="0" baseline="0" noProof="0">
              <a:ln>
                <a:noFill/>
              </a:ln>
              <a:solidFill>
                <a:srgbClr val="FFFFFF"/>
              </a:solidFill>
              <a:effectLst/>
              <a:uLnTx/>
              <a:uFillTx/>
              <a:latin typeface="Arial"/>
              <a:ea typeface="+mn-ea"/>
              <a:cs typeface="+mn-cs"/>
            </a:endParaRPr>
          </a:p>
        </p:txBody>
      </p:sp>
      <p:pic>
        <p:nvPicPr>
          <p:cNvPr id="10" name="Picture 9">
            <a:extLst>
              <a:ext uri="{FF2B5EF4-FFF2-40B4-BE49-F238E27FC236}">
                <a16:creationId xmlns:a16="http://schemas.microsoft.com/office/drawing/2014/main" id="{65BEEE69-5710-DC1E-19E9-0851599094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412287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4DAC7F-020F-7014-47D4-96FD2C09EB2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B1AB83D-D9AA-87E0-7967-4B7995E8A53C}"/>
              </a:ext>
            </a:extLst>
          </p:cNvPr>
          <p:cNvSpPr>
            <a:spLocks noGrp="1"/>
          </p:cNvSpPr>
          <p:nvPr>
            <p:ph type="body" sz="quarter" idx="13"/>
          </p:nvPr>
        </p:nvSpPr>
        <p:spPr/>
        <p:txBody>
          <a:bodyPr/>
          <a:lstStyle/>
          <a:p>
            <a:r>
              <a:rPr lang="en-US" sz="2800"/>
              <a:t>Navy Adoption</a:t>
            </a:r>
          </a:p>
        </p:txBody>
      </p:sp>
      <p:pic>
        <p:nvPicPr>
          <p:cNvPr id="6" name="Picture 5">
            <a:extLst>
              <a:ext uri="{FF2B5EF4-FFF2-40B4-BE49-F238E27FC236}">
                <a16:creationId xmlns:a16="http://schemas.microsoft.com/office/drawing/2014/main" id="{65635FE6-1072-E62D-A27B-03D367516CCE}"/>
              </a:ext>
            </a:extLst>
          </p:cNvPr>
          <p:cNvPicPr>
            <a:picLocks noChangeAspect="1"/>
          </p:cNvPicPr>
          <p:nvPr/>
        </p:nvPicPr>
        <p:blipFill>
          <a:blip r:embed="rId3"/>
          <a:stretch>
            <a:fillRect/>
          </a:stretch>
        </p:blipFill>
        <p:spPr>
          <a:xfrm>
            <a:off x="0" y="1098198"/>
            <a:ext cx="10318376" cy="5695865"/>
          </a:xfrm>
          <a:prstGeom prst="rect">
            <a:avLst/>
          </a:prstGeom>
        </p:spPr>
      </p:pic>
    </p:spTree>
    <p:extLst>
      <p:ext uri="{BB962C8B-B14F-4D97-AF65-F5344CB8AC3E}">
        <p14:creationId xmlns:p14="http://schemas.microsoft.com/office/powerpoint/2010/main" val="23831629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FCA9392-F610-F048-2808-82B6D9F04A67}"/>
              </a:ext>
            </a:extLst>
          </p:cNvPr>
          <p:cNvSpPr>
            <a:spLocks noGrp="1"/>
          </p:cNvSpPr>
          <p:nvPr>
            <p:ph type="body" sz="quarter" idx="13"/>
          </p:nvPr>
        </p:nvSpPr>
        <p:spPr/>
        <p:txBody>
          <a:bodyPr/>
          <a:lstStyle/>
          <a:p>
            <a:r>
              <a:rPr lang="en-US" sz="2800"/>
              <a:t>Adoption Across the L&amp;D Community</a:t>
            </a:r>
          </a:p>
        </p:txBody>
      </p:sp>
      <p:pic>
        <p:nvPicPr>
          <p:cNvPr id="39" name="Picture 38">
            <a:extLst>
              <a:ext uri="{FF2B5EF4-FFF2-40B4-BE49-F238E27FC236}">
                <a16:creationId xmlns:a16="http://schemas.microsoft.com/office/drawing/2014/main" id="{82FEB0D4-E315-3FBE-DA4A-B797B57C9B36}"/>
              </a:ext>
            </a:extLst>
          </p:cNvPr>
          <p:cNvPicPr>
            <a:picLocks noChangeAspect="1"/>
          </p:cNvPicPr>
          <p:nvPr/>
        </p:nvPicPr>
        <p:blipFill>
          <a:blip r:embed="rId3"/>
          <a:stretch>
            <a:fillRect/>
          </a:stretch>
        </p:blipFill>
        <p:spPr>
          <a:xfrm>
            <a:off x="1117113" y="1229588"/>
            <a:ext cx="9075834" cy="5439284"/>
          </a:xfrm>
          <a:prstGeom prst="rect">
            <a:avLst/>
          </a:prstGeom>
        </p:spPr>
      </p:pic>
    </p:spTree>
    <p:extLst>
      <p:ext uri="{BB962C8B-B14F-4D97-AF65-F5344CB8AC3E}">
        <p14:creationId xmlns:p14="http://schemas.microsoft.com/office/powerpoint/2010/main" val="14668015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984520-8647-44F1-251B-DC5CD6D5784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4CADD81-592D-E165-4E75-E9A814A72CBF}"/>
              </a:ext>
            </a:extLst>
          </p:cNvPr>
          <p:cNvSpPr>
            <a:spLocks noGrp="1"/>
          </p:cNvSpPr>
          <p:nvPr>
            <p:ph type="body" sz="quarter" idx="13"/>
          </p:nvPr>
        </p:nvSpPr>
        <p:spPr/>
        <p:txBody>
          <a:bodyPr/>
          <a:lstStyle/>
          <a:p>
            <a:r>
              <a:rPr lang="en-US" sz="2800"/>
              <a:t>Making Connections Across the L&amp;D Community</a:t>
            </a:r>
          </a:p>
        </p:txBody>
      </p:sp>
      <p:pic>
        <p:nvPicPr>
          <p:cNvPr id="8" name="Picture 7">
            <a:extLst>
              <a:ext uri="{FF2B5EF4-FFF2-40B4-BE49-F238E27FC236}">
                <a16:creationId xmlns:a16="http://schemas.microsoft.com/office/drawing/2014/main" id="{E60AAD47-F50B-1BD0-BE86-E38CBFA1BDBA}"/>
              </a:ext>
            </a:extLst>
          </p:cNvPr>
          <p:cNvPicPr>
            <a:picLocks noChangeAspect="1"/>
          </p:cNvPicPr>
          <p:nvPr/>
        </p:nvPicPr>
        <p:blipFill>
          <a:blip r:embed="rId3"/>
          <a:stretch>
            <a:fillRect/>
          </a:stretch>
        </p:blipFill>
        <p:spPr>
          <a:xfrm>
            <a:off x="932543" y="1107948"/>
            <a:ext cx="10326914" cy="5665277"/>
          </a:xfrm>
          <a:prstGeom prst="rect">
            <a:avLst/>
          </a:prstGeom>
        </p:spPr>
      </p:pic>
    </p:spTree>
    <p:extLst>
      <p:ext uri="{BB962C8B-B14F-4D97-AF65-F5344CB8AC3E}">
        <p14:creationId xmlns:p14="http://schemas.microsoft.com/office/powerpoint/2010/main" val="31729462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7275EF9-2801-D507-5014-08941040622B}"/>
              </a:ext>
            </a:extLst>
          </p:cNvPr>
          <p:cNvSpPr>
            <a:spLocks noGrp="1"/>
          </p:cNvSpPr>
          <p:nvPr>
            <p:ph type="body" sz="quarter" idx="13"/>
          </p:nvPr>
        </p:nvSpPr>
        <p:spPr/>
        <p:txBody>
          <a:bodyPr/>
          <a:lstStyle/>
          <a:p>
            <a:endParaRPr lang="en-US"/>
          </a:p>
        </p:txBody>
      </p:sp>
      <p:graphicFrame>
        <p:nvGraphicFramePr>
          <p:cNvPr id="4" name="Table 3">
            <a:extLst>
              <a:ext uri="{FF2B5EF4-FFF2-40B4-BE49-F238E27FC236}">
                <a16:creationId xmlns:a16="http://schemas.microsoft.com/office/drawing/2014/main" id="{5CB838E3-B3DD-7583-BBC4-2CED03C53F91}"/>
              </a:ext>
            </a:extLst>
          </p:cNvPr>
          <p:cNvGraphicFramePr>
            <a:graphicFrameLocks noGrp="1"/>
          </p:cNvGraphicFramePr>
          <p:nvPr>
            <p:extLst>
              <p:ext uri="{D42A27DB-BD31-4B8C-83A1-F6EECF244321}">
                <p14:modId xmlns:p14="http://schemas.microsoft.com/office/powerpoint/2010/main" val="1664049710"/>
              </p:ext>
            </p:extLst>
          </p:nvPr>
        </p:nvGraphicFramePr>
        <p:xfrm>
          <a:off x="0" y="1100637"/>
          <a:ext cx="12192000" cy="5757363"/>
        </p:xfrm>
        <a:graphic>
          <a:graphicData uri="http://schemas.openxmlformats.org/drawingml/2006/table">
            <a:tbl>
              <a:tblPr firstRow="1" bandRow="1">
                <a:tableStyleId>{5C22544A-7EE6-4342-B048-85BDC9FD1C3A}</a:tableStyleId>
              </a:tblPr>
              <a:tblGrid>
                <a:gridCol w="2438400">
                  <a:extLst>
                    <a:ext uri="{9D8B030D-6E8A-4147-A177-3AD203B41FA5}">
                      <a16:colId xmlns:a16="http://schemas.microsoft.com/office/drawing/2014/main" val="3923503192"/>
                    </a:ext>
                  </a:extLst>
                </a:gridCol>
                <a:gridCol w="2438400">
                  <a:extLst>
                    <a:ext uri="{9D8B030D-6E8A-4147-A177-3AD203B41FA5}">
                      <a16:colId xmlns:a16="http://schemas.microsoft.com/office/drawing/2014/main" val="4118669755"/>
                    </a:ext>
                  </a:extLst>
                </a:gridCol>
                <a:gridCol w="2438400">
                  <a:extLst>
                    <a:ext uri="{9D8B030D-6E8A-4147-A177-3AD203B41FA5}">
                      <a16:colId xmlns:a16="http://schemas.microsoft.com/office/drawing/2014/main" val="767848712"/>
                    </a:ext>
                  </a:extLst>
                </a:gridCol>
                <a:gridCol w="2438400">
                  <a:extLst>
                    <a:ext uri="{9D8B030D-6E8A-4147-A177-3AD203B41FA5}">
                      <a16:colId xmlns:a16="http://schemas.microsoft.com/office/drawing/2014/main" val="2703694847"/>
                    </a:ext>
                  </a:extLst>
                </a:gridCol>
                <a:gridCol w="2438400">
                  <a:extLst>
                    <a:ext uri="{9D8B030D-6E8A-4147-A177-3AD203B41FA5}">
                      <a16:colId xmlns:a16="http://schemas.microsoft.com/office/drawing/2014/main" val="3990637888"/>
                    </a:ext>
                  </a:extLst>
                </a:gridCol>
              </a:tblGrid>
              <a:tr h="476640">
                <a:tc gridSpan="5">
                  <a:txBody>
                    <a:bodyPr/>
                    <a:lstStyle/>
                    <a:p>
                      <a:pPr algn="ctr"/>
                      <a:r>
                        <a:rPr lang="en-US" sz="1800"/>
                        <a:t>Use Cases</a:t>
                      </a:r>
                    </a:p>
                  </a:txBody>
                  <a:tcPr anchor="ctr">
                    <a:solidFill>
                      <a:schemeClr val="accent4"/>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429313311"/>
                  </a:ext>
                </a:extLst>
              </a:tr>
              <a:tr h="648192">
                <a:tc>
                  <a:txBody>
                    <a:bodyPr/>
                    <a:lstStyle/>
                    <a:p>
                      <a:pPr marL="0" marR="0" lvl="0" indent="0" algn="l" defTabSz="685801" rtl="0" eaLnBrk="1" fontAlgn="auto" latinLnBrk="0" hangingPunct="1">
                        <a:lnSpc>
                          <a:spcPct val="100000"/>
                        </a:lnSpc>
                        <a:spcBef>
                          <a:spcPts val="0"/>
                        </a:spcBef>
                        <a:spcAft>
                          <a:spcPts val="0"/>
                        </a:spcAft>
                        <a:buClrTx/>
                        <a:buSzTx/>
                        <a:buFontTx/>
                        <a:buNone/>
                        <a:tabLst/>
                        <a:defRPr/>
                      </a:pPr>
                      <a:r>
                        <a:rPr lang="en-US" sz="1350" b="0">
                          <a:solidFill>
                            <a:schemeClr val="tx1"/>
                          </a:solidFill>
                        </a:rPr>
                        <a:t>1. Critical Skills Determination</a:t>
                      </a:r>
                    </a:p>
                  </a:txBody>
                  <a:tcPr anchor="ctr">
                    <a:solidFill>
                      <a:schemeClr val="bg1">
                        <a:lumMod val="95000"/>
                      </a:schemeClr>
                    </a:solidFill>
                  </a:tcPr>
                </a:tc>
                <a:tc>
                  <a:txBody>
                    <a:bodyPr/>
                    <a:lstStyle/>
                    <a:p>
                      <a:pPr marL="0" marR="0" lvl="0" indent="0" algn="l" defTabSz="685801" rtl="0" eaLnBrk="1" fontAlgn="auto" latinLnBrk="0" hangingPunct="1">
                        <a:lnSpc>
                          <a:spcPct val="100000"/>
                        </a:lnSpc>
                        <a:spcBef>
                          <a:spcPts val="0"/>
                        </a:spcBef>
                        <a:spcAft>
                          <a:spcPts val="0"/>
                        </a:spcAft>
                        <a:buClrTx/>
                        <a:buSzTx/>
                        <a:buFontTx/>
                        <a:buNone/>
                        <a:tabLst/>
                        <a:defRPr/>
                      </a:pPr>
                      <a:r>
                        <a:rPr lang="en-US" sz="1350" b="0">
                          <a:solidFill>
                            <a:schemeClr val="tx1"/>
                          </a:solidFill>
                        </a:rPr>
                        <a:t>2. Recruitment / Identifying Opportunities</a:t>
                      </a:r>
                    </a:p>
                  </a:txBody>
                  <a:tcPr anchor="ctr">
                    <a:solidFill>
                      <a:schemeClr val="bg1">
                        <a:lumMod val="95000"/>
                      </a:schemeClr>
                    </a:solidFill>
                  </a:tcPr>
                </a:tc>
                <a:tc>
                  <a:txBody>
                    <a:bodyPr/>
                    <a:lstStyle/>
                    <a:p>
                      <a:pPr marL="0" marR="0" lvl="0" indent="0" algn="l" defTabSz="685801" rtl="0" eaLnBrk="1" fontAlgn="auto" latinLnBrk="0" hangingPunct="1">
                        <a:lnSpc>
                          <a:spcPct val="100000"/>
                        </a:lnSpc>
                        <a:spcBef>
                          <a:spcPts val="0"/>
                        </a:spcBef>
                        <a:spcAft>
                          <a:spcPts val="0"/>
                        </a:spcAft>
                        <a:buClrTx/>
                        <a:buSzTx/>
                        <a:buFontTx/>
                        <a:buNone/>
                        <a:tabLst/>
                        <a:defRPr/>
                      </a:pPr>
                      <a:r>
                        <a:rPr lang="en-US" sz="1350" b="0">
                          <a:solidFill>
                            <a:schemeClr val="tx1"/>
                          </a:solidFill>
                        </a:rPr>
                        <a:t>3. Application, Screening, and Selection</a:t>
                      </a:r>
                    </a:p>
                  </a:txBody>
                  <a:tcPr anchor="ctr">
                    <a:solidFill>
                      <a:schemeClr val="bg1">
                        <a:lumMod val="95000"/>
                      </a:schemeClr>
                    </a:solidFill>
                  </a:tcPr>
                </a:tc>
                <a:tc>
                  <a:txBody>
                    <a:bodyPr/>
                    <a:lstStyle/>
                    <a:p>
                      <a:pPr marL="0" marR="0" lvl="0" indent="0" algn="l" defTabSz="685801" rtl="0" eaLnBrk="1" fontAlgn="auto" latinLnBrk="0" hangingPunct="1">
                        <a:lnSpc>
                          <a:spcPct val="100000"/>
                        </a:lnSpc>
                        <a:spcBef>
                          <a:spcPts val="0"/>
                        </a:spcBef>
                        <a:spcAft>
                          <a:spcPts val="0"/>
                        </a:spcAft>
                        <a:buClrTx/>
                        <a:buSzTx/>
                        <a:buFontTx/>
                        <a:buNone/>
                        <a:tabLst/>
                        <a:defRPr/>
                      </a:pPr>
                      <a:r>
                        <a:rPr lang="en-US" sz="1350" b="0">
                          <a:solidFill>
                            <a:schemeClr val="tx1"/>
                          </a:solidFill>
                        </a:rPr>
                        <a:t>6. Evaluation and Improvement</a:t>
                      </a:r>
                    </a:p>
                  </a:txBody>
                  <a:tcPr anchor="ctr">
                    <a:solidFill>
                      <a:schemeClr val="bg1">
                        <a:lumMod val="95000"/>
                      </a:schemeClr>
                    </a:solidFill>
                  </a:tcPr>
                </a:tc>
                <a:tc>
                  <a:txBody>
                    <a:bodyPr/>
                    <a:lstStyle/>
                    <a:p>
                      <a:pPr marL="0" marR="0" lvl="0" indent="0" algn="l" defTabSz="685801" rtl="0" eaLnBrk="1" fontAlgn="auto" latinLnBrk="0" hangingPunct="1">
                        <a:lnSpc>
                          <a:spcPct val="100000"/>
                        </a:lnSpc>
                        <a:spcBef>
                          <a:spcPts val="0"/>
                        </a:spcBef>
                        <a:spcAft>
                          <a:spcPts val="0"/>
                        </a:spcAft>
                        <a:buClrTx/>
                        <a:buSzTx/>
                        <a:buFontTx/>
                        <a:buNone/>
                        <a:tabLst/>
                        <a:defRPr/>
                      </a:pPr>
                      <a:r>
                        <a:rPr lang="en-US" sz="1350" b="0">
                          <a:solidFill>
                            <a:schemeClr val="tx1"/>
                          </a:solidFill>
                        </a:rPr>
                        <a:t>7. Succession Planning</a:t>
                      </a:r>
                    </a:p>
                  </a:txBody>
                  <a:tcPr anchor="ctr">
                    <a:solidFill>
                      <a:schemeClr val="bg1">
                        <a:lumMod val="95000"/>
                      </a:schemeClr>
                    </a:solidFill>
                  </a:tcPr>
                </a:tc>
                <a:extLst>
                  <a:ext uri="{0D108BD9-81ED-4DB2-BD59-A6C34878D82A}">
                    <a16:rowId xmlns:a16="http://schemas.microsoft.com/office/drawing/2014/main" val="3032144618"/>
                  </a:ext>
                </a:extLst>
              </a:tr>
              <a:tr h="412194">
                <a:tc gridSpan="5">
                  <a:txBody>
                    <a:bodyPr/>
                    <a:lstStyle/>
                    <a:p>
                      <a:pPr algn="ctr"/>
                      <a:r>
                        <a:rPr lang="en-US" sz="1600" b="1">
                          <a:solidFill>
                            <a:schemeClr val="bg1"/>
                          </a:solidFill>
                        </a:rPr>
                        <a:t>Personas</a:t>
                      </a:r>
                    </a:p>
                  </a:txBody>
                  <a:tcPr anchor="ctr">
                    <a:solidFill>
                      <a:schemeClr val="accent4">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97899538"/>
                  </a:ext>
                </a:extLst>
              </a:tr>
              <a:tr h="1397782">
                <a:tc>
                  <a:txBody>
                    <a:bodyPr/>
                    <a:lstStyle/>
                    <a:p>
                      <a:endParaRPr lang="en-US">
                        <a:solidFill>
                          <a:schemeClr val="tx1"/>
                        </a:solidFill>
                      </a:endParaRPr>
                    </a:p>
                  </a:txBody>
                  <a:tcPr>
                    <a:solidFill>
                      <a:schemeClr val="bg1">
                        <a:lumMod val="95000"/>
                      </a:schemeClr>
                    </a:solidFill>
                  </a:tcPr>
                </a:tc>
                <a:tc>
                  <a:txBody>
                    <a:bodyPr/>
                    <a:lstStyle/>
                    <a:p>
                      <a:endParaRPr lang="en-US">
                        <a:solidFill>
                          <a:schemeClr val="tx1"/>
                        </a:solidFill>
                      </a:endParaRPr>
                    </a:p>
                  </a:txBody>
                  <a:tcPr>
                    <a:solidFill>
                      <a:schemeClr val="bg1">
                        <a:lumMod val="95000"/>
                      </a:schemeClr>
                    </a:solidFill>
                  </a:tcPr>
                </a:tc>
                <a:tc>
                  <a:txBody>
                    <a:bodyPr/>
                    <a:lstStyle/>
                    <a:p>
                      <a:endParaRPr lang="en-US">
                        <a:solidFill>
                          <a:schemeClr val="tx1"/>
                        </a:solidFill>
                      </a:endParaRPr>
                    </a:p>
                  </a:txBody>
                  <a:tcPr>
                    <a:solidFill>
                      <a:schemeClr val="bg1">
                        <a:lumMod val="95000"/>
                      </a:schemeClr>
                    </a:solidFill>
                  </a:tcPr>
                </a:tc>
                <a:tc>
                  <a:txBody>
                    <a:bodyPr/>
                    <a:lstStyle/>
                    <a:p>
                      <a:endParaRPr lang="en-US">
                        <a:solidFill>
                          <a:schemeClr val="tx1"/>
                        </a:solidFill>
                      </a:endParaRPr>
                    </a:p>
                  </a:txBody>
                  <a:tcPr>
                    <a:solidFill>
                      <a:schemeClr val="bg1">
                        <a:lumMod val="95000"/>
                      </a:schemeClr>
                    </a:solidFill>
                  </a:tcPr>
                </a:tc>
                <a:tc>
                  <a:txBody>
                    <a:bodyPr/>
                    <a:lstStyle/>
                    <a:p>
                      <a:endParaRPr lang="en-US">
                        <a:solidFill>
                          <a:schemeClr val="tx1"/>
                        </a:solidFill>
                      </a:endParaRPr>
                    </a:p>
                  </a:txBody>
                  <a:tcPr>
                    <a:solidFill>
                      <a:schemeClr val="bg1">
                        <a:lumMod val="95000"/>
                      </a:schemeClr>
                    </a:solidFill>
                  </a:tcPr>
                </a:tc>
                <a:extLst>
                  <a:ext uri="{0D108BD9-81ED-4DB2-BD59-A6C34878D82A}">
                    <a16:rowId xmlns:a16="http://schemas.microsoft.com/office/drawing/2014/main" val="2049608761"/>
                  </a:ext>
                </a:extLst>
              </a:tr>
              <a:tr h="370171">
                <a:tc>
                  <a:txBody>
                    <a:bodyPr/>
                    <a:lstStyle/>
                    <a:p>
                      <a:r>
                        <a:rPr lang="en-US">
                          <a:solidFill>
                            <a:schemeClr val="bg1"/>
                          </a:solidFill>
                        </a:rPr>
                        <a:t>Career Field Manager</a:t>
                      </a:r>
                    </a:p>
                  </a:txBody>
                  <a:tcPr>
                    <a:solidFill>
                      <a:schemeClr val="accent4">
                        <a:lumMod val="50000"/>
                      </a:schemeClr>
                    </a:solidFill>
                  </a:tcPr>
                </a:tc>
                <a:tc>
                  <a:txBody>
                    <a:bodyPr/>
                    <a:lstStyle/>
                    <a:p>
                      <a:r>
                        <a:rPr lang="en-US">
                          <a:solidFill>
                            <a:schemeClr val="bg1"/>
                          </a:solidFill>
                        </a:rPr>
                        <a:t>Competency Manager</a:t>
                      </a:r>
                    </a:p>
                  </a:txBody>
                  <a:tcPr>
                    <a:solidFill>
                      <a:schemeClr val="accent4">
                        <a:lumMod val="75000"/>
                      </a:schemeClr>
                    </a:solidFill>
                  </a:tcPr>
                </a:tc>
                <a:tc>
                  <a:txBody>
                    <a:bodyPr/>
                    <a:lstStyle/>
                    <a:p>
                      <a:r>
                        <a:rPr lang="en-US">
                          <a:solidFill>
                            <a:schemeClr val="bg1"/>
                          </a:solidFill>
                        </a:rPr>
                        <a:t>Training Manager</a:t>
                      </a:r>
                    </a:p>
                  </a:txBody>
                  <a:tcPr>
                    <a:solidFill>
                      <a:schemeClr val="accent4">
                        <a:lumMod val="60000"/>
                        <a:lumOff val="40000"/>
                      </a:schemeClr>
                    </a:solidFill>
                  </a:tcPr>
                </a:tc>
                <a:tc>
                  <a:txBody>
                    <a:bodyPr/>
                    <a:lstStyle/>
                    <a:p>
                      <a:r>
                        <a:rPr lang="en-US">
                          <a:solidFill>
                            <a:schemeClr val="bg1"/>
                          </a:solidFill>
                        </a:rPr>
                        <a:t>Manager / Supervisor</a:t>
                      </a:r>
                    </a:p>
                  </a:txBody>
                  <a:tcPr>
                    <a:solidFill>
                      <a:schemeClr val="accent4">
                        <a:lumMod val="40000"/>
                        <a:lumOff val="60000"/>
                      </a:schemeClr>
                    </a:solidFill>
                  </a:tcPr>
                </a:tc>
                <a:tc>
                  <a:txBody>
                    <a:bodyPr/>
                    <a:lstStyle/>
                    <a:p>
                      <a:r>
                        <a:rPr lang="en-US">
                          <a:solidFill>
                            <a:schemeClr val="bg1"/>
                          </a:solidFill>
                        </a:rPr>
                        <a:t>Employee</a:t>
                      </a:r>
                    </a:p>
                  </a:txBody>
                  <a:tcPr>
                    <a:solidFill>
                      <a:schemeClr val="accent4">
                        <a:lumMod val="20000"/>
                        <a:lumOff val="80000"/>
                      </a:schemeClr>
                    </a:solidFill>
                  </a:tcPr>
                </a:tc>
                <a:extLst>
                  <a:ext uri="{0D108BD9-81ED-4DB2-BD59-A6C34878D82A}">
                    <a16:rowId xmlns:a16="http://schemas.microsoft.com/office/drawing/2014/main" val="3096723553"/>
                  </a:ext>
                </a:extLst>
              </a:tr>
              <a:tr h="2452384">
                <a:tc>
                  <a:txBody>
                    <a:bodyPr/>
                    <a:lstStyle/>
                    <a:p>
                      <a:pPr marL="171450" marR="0" lvl="0" indent="-171450" algn="l" defTabSz="685801"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200">
                          <a:solidFill>
                            <a:schemeClr val="tx1"/>
                          </a:solidFill>
                        </a:rPr>
                        <a:t>1.1 Conduct Manpower Planning</a:t>
                      </a:r>
                    </a:p>
                    <a:p>
                      <a:pPr marL="171450" marR="0" lvl="0" indent="-171450" algn="l" defTabSz="685801"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sz="1200">
                          <a:solidFill>
                            <a:schemeClr val="tx1"/>
                          </a:solidFill>
                        </a:rPr>
                        <a:t>2.2 Manage Recruitment Program</a:t>
                      </a:r>
                    </a:p>
                    <a:p>
                      <a:pPr marL="171450" marR="0" lvl="0" indent="-171450" algn="l" defTabSz="685801"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sz="1200">
                          <a:solidFill>
                            <a:schemeClr val="tx1"/>
                          </a:solidFill>
                        </a:rPr>
                        <a:t>6.1 Develop Evaluation Measures and Tools</a:t>
                      </a:r>
                    </a:p>
                    <a:p>
                      <a:pPr marL="171450" marR="0" lvl="0" indent="-171450" algn="l" defTabSz="685801"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sz="1200">
                          <a:solidFill>
                            <a:schemeClr val="tx1"/>
                          </a:solidFill>
                        </a:rPr>
                        <a:t>6.3 Performance Management</a:t>
                      </a:r>
                    </a:p>
                    <a:p>
                      <a:pPr marL="171450" marR="0" lvl="0" indent="-171450" algn="l" defTabSz="685801"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sz="1200">
                          <a:solidFill>
                            <a:schemeClr val="tx1"/>
                          </a:solidFill>
                        </a:rPr>
                        <a:t>6.4 Data Analytics and Reporting</a:t>
                      </a:r>
                    </a:p>
                    <a:p>
                      <a:pPr marL="171450" marR="0" lvl="0" indent="-171450" algn="l" defTabSz="685801"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sz="1200">
                          <a:solidFill>
                            <a:schemeClr val="tx1"/>
                          </a:solidFill>
                        </a:rPr>
                        <a:t>7.1 Manage Retention Processes and Procedures</a:t>
                      </a:r>
                    </a:p>
                    <a:p>
                      <a:pPr marL="171450" marR="0" lvl="0" indent="-171450" algn="l" defTabSz="685801"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sz="1200">
                          <a:solidFill>
                            <a:schemeClr val="tx1"/>
                          </a:solidFill>
                        </a:rPr>
                        <a:t>7.2 Develop Succession Plan</a:t>
                      </a:r>
                    </a:p>
                  </a:txBody>
                  <a:tcPr anchor="ctr">
                    <a:solidFill>
                      <a:schemeClr val="bg1">
                        <a:lumMod val="95000"/>
                      </a:schemeClr>
                    </a:solidFill>
                  </a:tcPr>
                </a:tc>
                <a:tc>
                  <a:txBody>
                    <a:bodyPr/>
                    <a:lstStyle/>
                    <a:p>
                      <a:pPr marL="171450" marR="0" lvl="0" indent="-171450" algn="l" defTabSz="68580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rPr>
                        <a:t>1.2 Create Competency Frameworks</a:t>
                      </a:r>
                    </a:p>
                    <a:p>
                      <a:pPr marL="171450" marR="0" lvl="0" indent="-171450" algn="l" defTabSz="685801"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a:solidFill>
                          <a:schemeClr val="tx1"/>
                        </a:solidFill>
                      </a:endParaRPr>
                    </a:p>
                    <a:p>
                      <a:pPr marL="171450" marR="0" lvl="0" indent="-171450" algn="l" defTabSz="685801"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a:solidFill>
                          <a:schemeClr val="tx1"/>
                        </a:solidFill>
                      </a:endParaRPr>
                    </a:p>
                    <a:p>
                      <a:pPr marL="171450" marR="0" lvl="0" indent="-171450" algn="l" defTabSz="685801"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a:solidFill>
                          <a:schemeClr val="tx1"/>
                        </a:solidFill>
                      </a:endParaRPr>
                    </a:p>
                    <a:p>
                      <a:pPr marL="171450" marR="0" lvl="0" indent="-171450" algn="l" defTabSz="685801"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a:solidFill>
                          <a:schemeClr val="tx1"/>
                        </a:solidFill>
                      </a:endParaRPr>
                    </a:p>
                    <a:p>
                      <a:pPr marL="171450" marR="0" lvl="0" indent="-171450" algn="l" defTabSz="685801"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a:solidFill>
                          <a:schemeClr val="tx1"/>
                        </a:solidFill>
                      </a:endParaRPr>
                    </a:p>
                    <a:p>
                      <a:pPr marL="171450" marR="0" lvl="0" indent="-171450" algn="l" defTabSz="685801"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a:solidFill>
                          <a:schemeClr val="tx1"/>
                        </a:solidFill>
                      </a:endParaRPr>
                    </a:p>
                    <a:p>
                      <a:pPr marL="171450" marR="0" lvl="0" indent="-171450" algn="l" defTabSz="685801"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a:solidFill>
                          <a:schemeClr val="tx1"/>
                        </a:solidFill>
                      </a:endParaRPr>
                    </a:p>
                    <a:p>
                      <a:pPr marL="171450" marR="0" lvl="0" indent="-171450" algn="l" defTabSz="685801"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a:solidFill>
                          <a:schemeClr val="tx1"/>
                        </a:solidFill>
                      </a:endParaRPr>
                    </a:p>
                    <a:p>
                      <a:pPr marL="171450" marR="0" lvl="0" indent="-171450" algn="l" defTabSz="685801"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a:solidFill>
                          <a:schemeClr val="tx1"/>
                        </a:solidFill>
                      </a:endParaRPr>
                    </a:p>
                  </a:txBody>
                  <a:tcPr anchor="ctr">
                    <a:solidFill>
                      <a:schemeClr val="bg1">
                        <a:lumMod val="95000"/>
                      </a:schemeClr>
                    </a:solidFill>
                  </a:tcPr>
                </a:tc>
                <a:tc>
                  <a:txBody>
                    <a:bodyPr/>
                    <a:lstStyle/>
                    <a:p>
                      <a:pPr marL="171450" marR="0" lvl="0" indent="-171450" algn="l" defTabSz="685801"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sz="1200">
                          <a:solidFill>
                            <a:schemeClr val="tx1"/>
                          </a:solidFill>
                        </a:rPr>
                        <a:t>2.1 Create Job Solicitation</a:t>
                      </a:r>
                    </a:p>
                    <a:p>
                      <a:pPr marL="171450" marR="0" lvl="0" indent="-171450" algn="l" defTabSz="685801"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sz="1200">
                          <a:solidFill>
                            <a:schemeClr val="tx1"/>
                          </a:solidFill>
                        </a:rPr>
                        <a:t>3.1 Review Applications</a:t>
                      </a:r>
                    </a:p>
                    <a:p>
                      <a:pPr marL="171450" marR="0" lvl="0" indent="-171450" algn="l" defTabSz="685801"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sz="1200">
                          <a:solidFill>
                            <a:schemeClr val="tx1"/>
                          </a:solidFill>
                        </a:rPr>
                        <a:t>3.2 Candidate Assessment and Screening</a:t>
                      </a:r>
                    </a:p>
                    <a:p>
                      <a:pPr marL="171450" marR="0" lvl="0" indent="-171450" algn="l" defTabSz="685801"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sz="1200">
                          <a:solidFill>
                            <a:schemeClr val="tx1"/>
                          </a:solidFill>
                        </a:rPr>
                        <a:t>6.2 Conduct Test &amp; Evaluation</a:t>
                      </a:r>
                    </a:p>
                    <a:p>
                      <a:pPr marL="171450" marR="0" lvl="0" indent="-171450" algn="l" defTabSz="685801"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sz="1200">
                          <a:solidFill>
                            <a:schemeClr val="tx1"/>
                          </a:solidFill>
                        </a:rPr>
                        <a:t>6.3 Performance Management</a:t>
                      </a:r>
                    </a:p>
                    <a:p>
                      <a:pPr marL="171450" marR="0" lvl="0" indent="-171450" algn="l" defTabSz="685801"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sz="1200">
                          <a:solidFill>
                            <a:schemeClr val="tx1"/>
                          </a:solidFill>
                        </a:rPr>
                        <a:t>6.4 Data Analytics and Reporting</a:t>
                      </a:r>
                    </a:p>
                    <a:p>
                      <a:pPr marL="171450" marR="0" lvl="0" indent="-171450" algn="l" defTabSz="685801"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sz="1200">
                          <a:solidFill>
                            <a:schemeClr val="tx1"/>
                          </a:solidFill>
                        </a:rPr>
                        <a:t>7.1 Manage Retention Processes and Procedures</a:t>
                      </a:r>
                    </a:p>
                    <a:p>
                      <a:pPr marL="171450" marR="0" lvl="0" indent="-171450" algn="l" defTabSz="685801"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sz="1200">
                          <a:solidFill>
                            <a:schemeClr val="tx1"/>
                          </a:solidFill>
                        </a:rPr>
                        <a:t>7.2 Develop Succession Plan</a:t>
                      </a:r>
                    </a:p>
                  </a:txBody>
                  <a:tcPr anchor="ctr">
                    <a:solidFill>
                      <a:schemeClr val="bg1">
                        <a:lumMod val="95000"/>
                      </a:schemeClr>
                    </a:solidFill>
                  </a:tcPr>
                </a:tc>
                <a:tc>
                  <a:txBody>
                    <a:bodyPr/>
                    <a:lstStyle/>
                    <a:p>
                      <a:pPr marL="171450" marR="0" lvl="0" indent="-171450" algn="l" defTabSz="685801"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sz="1200">
                          <a:solidFill>
                            <a:schemeClr val="tx1"/>
                          </a:solidFill>
                        </a:rPr>
                        <a:t>2.1 Create Job Solicitation</a:t>
                      </a:r>
                    </a:p>
                    <a:p>
                      <a:pPr marL="171450" marR="0" lvl="0" indent="-171450" algn="l" defTabSz="685801"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sz="1200">
                          <a:solidFill>
                            <a:schemeClr val="tx1"/>
                          </a:solidFill>
                        </a:rPr>
                        <a:t>2.2 Manage Recruitment Program</a:t>
                      </a:r>
                    </a:p>
                    <a:p>
                      <a:pPr marL="171450" marR="0" lvl="0" indent="-171450" algn="l" defTabSz="685801"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sz="1200">
                          <a:solidFill>
                            <a:schemeClr val="tx1"/>
                          </a:solidFill>
                        </a:rPr>
                        <a:t>3.2 Candidate Assessment and Screening</a:t>
                      </a:r>
                    </a:p>
                    <a:p>
                      <a:pPr marL="171450" marR="0" lvl="0" indent="-171450" algn="l" defTabSz="685801"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sz="1200">
                          <a:solidFill>
                            <a:schemeClr val="tx1"/>
                          </a:solidFill>
                        </a:rPr>
                        <a:t>3.3 Candidate Selection</a:t>
                      </a:r>
                    </a:p>
                    <a:p>
                      <a:pPr marL="171450" marR="0" lvl="0" indent="-171450" algn="l" defTabSz="685801"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sz="1200">
                          <a:solidFill>
                            <a:schemeClr val="tx1"/>
                          </a:solidFill>
                        </a:rPr>
                        <a:t>6.1 Develop Evaluation Measures and Tools</a:t>
                      </a:r>
                    </a:p>
                    <a:p>
                      <a:pPr marL="171450" marR="0" lvl="0" indent="-171450" algn="l" defTabSz="685801"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sz="1200">
                          <a:solidFill>
                            <a:schemeClr val="tx1"/>
                          </a:solidFill>
                        </a:rPr>
                        <a:t>6.2 Conduct Test &amp; Evaluation</a:t>
                      </a:r>
                    </a:p>
                    <a:p>
                      <a:pPr marL="171450" marR="0" lvl="0" indent="-171450" algn="l" defTabSz="685801"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sz="1200">
                          <a:solidFill>
                            <a:schemeClr val="tx1"/>
                          </a:solidFill>
                        </a:rPr>
                        <a:t>6.3 Performance Management</a:t>
                      </a:r>
                    </a:p>
                  </a:txBody>
                  <a:tcPr anchor="ctr">
                    <a:solidFill>
                      <a:schemeClr val="bg1">
                        <a:lumMod val="95000"/>
                      </a:schemeClr>
                    </a:solidFill>
                  </a:tcPr>
                </a:tc>
                <a:tc>
                  <a:txBody>
                    <a:bodyPr/>
                    <a:lstStyle/>
                    <a:p>
                      <a:pPr marL="171450" marR="0" lvl="0" indent="-171450" algn="l" defTabSz="685801"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sz="1200">
                          <a:solidFill>
                            <a:schemeClr val="tx1"/>
                          </a:solidFill>
                        </a:rPr>
                        <a:t>3.2 Candidate Assessment and Screening</a:t>
                      </a:r>
                    </a:p>
                    <a:p>
                      <a:pPr marL="171450" marR="0" lvl="0" indent="-171450" algn="l" defTabSz="685801"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sz="1200">
                          <a:solidFill>
                            <a:schemeClr val="tx1"/>
                          </a:solidFill>
                        </a:rPr>
                        <a:t>6.3 Performance Management</a:t>
                      </a:r>
                    </a:p>
                    <a:p>
                      <a:endParaRPr lang="en-US" sz="1200">
                        <a:solidFill>
                          <a:schemeClr val="tx1"/>
                        </a:solidFill>
                      </a:endParaRPr>
                    </a:p>
                    <a:p>
                      <a:endParaRPr lang="en-US" sz="1200">
                        <a:solidFill>
                          <a:schemeClr val="tx1"/>
                        </a:solidFill>
                      </a:endParaRPr>
                    </a:p>
                    <a:p>
                      <a:endParaRPr lang="en-US" sz="1200">
                        <a:solidFill>
                          <a:schemeClr val="tx1"/>
                        </a:solidFill>
                      </a:endParaRPr>
                    </a:p>
                    <a:p>
                      <a:endParaRPr lang="en-US" sz="1200">
                        <a:solidFill>
                          <a:schemeClr val="tx1"/>
                        </a:solidFill>
                      </a:endParaRPr>
                    </a:p>
                    <a:p>
                      <a:endParaRPr lang="en-US" sz="1200">
                        <a:solidFill>
                          <a:schemeClr val="tx1"/>
                        </a:solidFill>
                      </a:endParaRPr>
                    </a:p>
                    <a:p>
                      <a:endParaRPr lang="en-US" sz="1200">
                        <a:solidFill>
                          <a:schemeClr val="tx1"/>
                        </a:solidFill>
                      </a:endParaRPr>
                    </a:p>
                    <a:p>
                      <a:endParaRPr lang="en-US" sz="1200">
                        <a:solidFill>
                          <a:schemeClr val="tx1"/>
                        </a:solidFill>
                      </a:endParaRPr>
                    </a:p>
                    <a:p>
                      <a:endParaRPr lang="en-US" sz="1200">
                        <a:solidFill>
                          <a:schemeClr val="tx1"/>
                        </a:solidFill>
                      </a:endParaRPr>
                    </a:p>
                  </a:txBody>
                  <a:tcPr anchor="ctr">
                    <a:solidFill>
                      <a:schemeClr val="bg1">
                        <a:lumMod val="95000"/>
                      </a:schemeClr>
                    </a:solidFill>
                  </a:tcPr>
                </a:tc>
                <a:extLst>
                  <a:ext uri="{0D108BD9-81ED-4DB2-BD59-A6C34878D82A}">
                    <a16:rowId xmlns:a16="http://schemas.microsoft.com/office/drawing/2014/main" val="1024190972"/>
                  </a:ext>
                </a:extLst>
              </a:tr>
            </a:tbl>
          </a:graphicData>
        </a:graphic>
      </p:graphicFrame>
      <p:grpSp>
        <p:nvGrpSpPr>
          <p:cNvPr id="24" name="Group 23">
            <a:extLst>
              <a:ext uri="{FF2B5EF4-FFF2-40B4-BE49-F238E27FC236}">
                <a16:creationId xmlns:a16="http://schemas.microsoft.com/office/drawing/2014/main" id="{F564AFB9-A726-389F-54F2-91A84C651679}"/>
              </a:ext>
            </a:extLst>
          </p:cNvPr>
          <p:cNvGrpSpPr/>
          <p:nvPr/>
        </p:nvGrpSpPr>
        <p:grpSpPr>
          <a:xfrm>
            <a:off x="9405" y="2582398"/>
            <a:ext cx="12174816" cy="1380745"/>
            <a:chOff x="9405" y="2582398"/>
            <a:chExt cx="12174816" cy="1380745"/>
          </a:xfrm>
        </p:grpSpPr>
        <p:pic>
          <p:nvPicPr>
            <p:cNvPr id="11" name="Picture 10" descr="A person in a suit talking&#10;&#10;Description automatically generated">
              <a:extLst>
                <a:ext uri="{FF2B5EF4-FFF2-40B4-BE49-F238E27FC236}">
                  <a16:creationId xmlns:a16="http://schemas.microsoft.com/office/drawing/2014/main" id="{26107BA8-A2A6-97E4-7C4C-FA7D6CFB9F3A}"/>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390" t="6047" r="370" b="56203"/>
            <a:stretch/>
          </p:blipFill>
          <p:spPr>
            <a:xfrm>
              <a:off x="9405" y="2582398"/>
              <a:ext cx="2422638" cy="1380744"/>
            </a:xfrm>
            <a:prstGeom prst="rect">
              <a:avLst/>
            </a:prstGeom>
          </p:spPr>
        </p:pic>
        <p:pic>
          <p:nvPicPr>
            <p:cNvPr id="14" name="Picture 13" descr="A person sitting at a desk with a computer&#10;&#10;Description automatically generated">
              <a:extLst>
                <a:ext uri="{FF2B5EF4-FFF2-40B4-BE49-F238E27FC236}">
                  <a16:creationId xmlns:a16="http://schemas.microsoft.com/office/drawing/2014/main" id="{2F2ADB27-7B28-3E69-3AA0-F1EEAC73BB07}"/>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8839" t="11858" r="31052" b="45169"/>
            <a:stretch/>
          </p:blipFill>
          <p:spPr>
            <a:xfrm>
              <a:off x="2441448" y="2582398"/>
              <a:ext cx="2431520" cy="1380744"/>
            </a:xfrm>
            <a:prstGeom prst="rect">
              <a:avLst/>
            </a:prstGeom>
          </p:spPr>
        </p:pic>
        <p:pic>
          <p:nvPicPr>
            <p:cNvPr id="19" name="Picture 18" descr="A person wearing glasses and a blue shirt&#10;&#10;Description automatically generated">
              <a:extLst>
                <a:ext uri="{FF2B5EF4-FFF2-40B4-BE49-F238E27FC236}">
                  <a16:creationId xmlns:a16="http://schemas.microsoft.com/office/drawing/2014/main" id="{E4A9F237-6CA2-D39A-8691-62B1FF721F43}"/>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l="14365" r="19057" b="36500"/>
            <a:stretch/>
          </p:blipFill>
          <p:spPr>
            <a:xfrm>
              <a:off x="4886590" y="2582398"/>
              <a:ext cx="2422638" cy="1380744"/>
            </a:xfrm>
            <a:prstGeom prst="rect">
              <a:avLst/>
            </a:prstGeom>
          </p:spPr>
        </p:pic>
        <p:pic>
          <p:nvPicPr>
            <p:cNvPr id="21" name="Picture 20" descr="A person in a suit sitting in a chair&#10;&#10;Description automatically generated">
              <a:extLst>
                <a:ext uri="{FF2B5EF4-FFF2-40B4-BE49-F238E27FC236}">
                  <a16:creationId xmlns:a16="http://schemas.microsoft.com/office/drawing/2014/main" id="{B068E68B-10F9-1D4F-7BEF-451A533DA91C}"/>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l="698" r="4108" b="63801"/>
            <a:stretch/>
          </p:blipFill>
          <p:spPr>
            <a:xfrm>
              <a:off x="7317627" y="2582399"/>
              <a:ext cx="2423160" cy="1380744"/>
            </a:xfrm>
            <a:prstGeom prst="rect">
              <a:avLst/>
            </a:prstGeom>
          </p:spPr>
        </p:pic>
        <p:pic>
          <p:nvPicPr>
            <p:cNvPr id="23" name="Picture 22" descr="A person in a green shirt&#10;&#10;Description automatically generated">
              <a:extLst>
                <a:ext uri="{FF2B5EF4-FFF2-40B4-BE49-F238E27FC236}">
                  <a16:creationId xmlns:a16="http://schemas.microsoft.com/office/drawing/2014/main" id="{37A005D8-3499-8B56-182C-BC12701B8E17}"/>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saturation sat="0"/>
                      </a14:imgEffect>
                    </a14:imgLayer>
                  </a14:imgProps>
                </a:ext>
                <a:ext uri="{28A0092B-C50C-407E-A947-70E740481C1C}">
                  <a14:useLocalDpi xmlns:a14="http://schemas.microsoft.com/office/drawing/2010/main" val="0"/>
                </a:ext>
              </a:extLst>
            </a:blip>
            <a:srcRect l="23767" t="4075" r="34449" b="60043"/>
            <a:stretch/>
          </p:blipFill>
          <p:spPr>
            <a:xfrm>
              <a:off x="9767615" y="2582398"/>
              <a:ext cx="2416606" cy="1380744"/>
            </a:xfrm>
            <a:prstGeom prst="rect">
              <a:avLst/>
            </a:prstGeom>
          </p:spPr>
        </p:pic>
      </p:grpSp>
      <p:sp>
        <p:nvSpPr>
          <p:cNvPr id="6" name="TextBox 5">
            <a:extLst>
              <a:ext uri="{FF2B5EF4-FFF2-40B4-BE49-F238E27FC236}">
                <a16:creationId xmlns:a16="http://schemas.microsoft.com/office/drawing/2014/main" id="{0242C4EF-10C0-6E4F-A969-EF1F69787CFB}"/>
              </a:ext>
            </a:extLst>
          </p:cNvPr>
          <p:cNvSpPr txBox="1"/>
          <p:nvPr/>
        </p:nvSpPr>
        <p:spPr>
          <a:xfrm>
            <a:off x="914573" y="287205"/>
            <a:ext cx="6112212"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a:ea typeface="+mn-ea"/>
                <a:cs typeface="+mn-cs"/>
              </a:rPr>
              <a:t>DADLAC Talent Management Working Group</a:t>
            </a:r>
          </a:p>
        </p:txBody>
      </p:sp>
    </p:spTree>
    <p:extLst>
      <p:ext uri="{BB962C8B-B14F-4D97-AF65-F5344CB8AC3E}">
        <p14:creationId xmlns:p14="http://schemas.microsoft.com/office/powerpoint/2010/main" val="17960048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36B470-9231-AF1F-272E-86B2356A3B82}"/>
            </a:ext>
          </a:extLst>
        </p:cNvPr>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D5C142DA-17A9-316E-2E53-B64A83740770}"/>
              </a:ext>
            </a:extLst>
          </p:cNvPr>
          <p:cNvSpPr txBox="1">
            <a:spLocks/>
          </p:cNvSpPr>
          <p:nvPr/>
        </p:nvSpPr>
        <p:spPr>
          <a:xfrm>
            <a:off x="11475011" y="6449301"/>
            <a:ext cx="716989" cy="258861"/>
          </a:xfrm>
          <a:prstGeom prst="rect">
            <a:avLst/>
          </a:prstGeom>
        </p:spPr>
        <p:txBody>
          <a:bodyPr vert="horz" lIns="91440" tIns="0" rIns="91440" bIns="0" rtlCol="0" anchor="ctr">
            <a:normAutofit/>
          </a:bodyPr>
          <a:lstStyle>
            <a:lvl1pPr algn="r">
              <a:defRPr sz="1200">
                <a:solidFill>
                  <a:srgbClr val="84888B"/>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3ED77E8-1697-42D6-AC8B-649E93CD7F30}" type="slidenum">
              <a:rPr kumimoji="0" lang="en-US" sz="1400" b="0" i="0" u="none" strike="noStrike" kern="1200" cap="none" spc="0" normalizeH="0" baseline="0" noProof="0" smtClean="0">
                <a:ln>
                  <a:noFill/>
                </a:ln>
                <a:solidFill>
                  <a:srgbClr val="4D4D4D"/>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1400" b="0" i="0" u="none" strike="noStrike" kern="1200" cap="none" spc="0" normalizeH="0" baseline="0" noProof="0">
              <a:ln>
                <a:noFill/>
              </a:ln>
              <a:solidFill>
                <a:srgbClr val="4D4D4D"/>
              </a:solidFill>
              <a:effectLst/>
              <a:uLnTx/>
              <a:uFillTx/>
              <a:latin typeface="Calibri" panose="020F0502020204030204"/>
              <a:ea typeface="+mn-ea"/>
              <a:cs typeface="+mn-cs"/>
            </a:endParaRPr>
          </a:p>
        </p:txBody>
      </p:sp>
      <p:sp>
        <p:nvSpPr>
          <p:cNvPr id="28" name="Text Placeholder 27">
            <a:extLst>
              <a:ext uri="{FF2B5EF4-FFF2-40B4-BE49-F238E27FC236}">
                <a16:creationId xmlns:a16="http://schemas.microsoft.com/office/drawing/2014/main" id="{21E6E188-0A76-28F0-3BFF-37EC770E9A25}"/>
              </a:ext>
            </a:extLst>
          </p:cNvPr>
          <p:cNvSpPr>
            <a:spLocks noGrp="1"/>
          </p:cNvSpPr>
          <p:nvPr>
            <p:ph type="body" sz="quarter" idx="13"/>
          </p:nvPr>
        </p:nvSpPr>
        <p:spPr/>
        <p:txBody>
          <a:bodyPr/>
          <a:lstStyle/>
          <a:p>
            <a:r>
              <a:rPr lang="en-US" sz="2400"/>
              <a:t>Enterprise Digital Learning Modernization (EDLM)</a:t>
            </a:r>
          </a:p>
        </p:txBody>
      </p:sp>
      <p:sp>
        <p:nvSpPr>
          <p:cNvPr id="3" name="Arc 2">
            <a:extLst>
              <a:ext uri="{FF2B5EF4-FFF2-40B4-BE49-F238E27FC236}">
                <a16:creationId xmlns:a16="http://schemas.microsoft.com/office/drawing/2014/main" id="{EB33255B-DB30-1389-E0D2-694E1BD3DAA2}"/>
              </a:ext>
            </a:extLst>
          </p:cNvPr>
          <p:cNvSpPr/>
          <p:nvPr/>
        </p:nvSpPr>
        <p:spPr>
          <a:xfrm rot="5400000" flipV="1">
            <a:off x="1722096" y="2800170"/>
            <a:ext cx="1998351" cy="1004545"/>
          </a:xfrm>
          <a:prstGeom prst="arc">
            <a:avLst/>
          </a:prstGeom>
          <a:ln w="38100">
            <a:solidFill>
              <a:srgbClr val="0792C8"/>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Rectangle 26">
            <a:extLst>
              <a:ext uri="{FF2B5EF4-FFF2-40B4-BE49-F238E27FC236}">
                <a16:creationId xmlns:a16="http://schemas.microsoft.com/office/drawing/2014/main" id="{BB7972C6-AEAE-D3BE-818A-76DFF8CD0244}"/>
              </a:ext>
            </a:extLst>
          </p:cNvPr>
          <p:cNvSpPr/>
          <p:nvPr/>
        </p:nvSpPr>
        <p:spPr>
          <a:xfrm>
            <a:off x="1519646" y="5520816"/>
            <a:ext cx="9144000" cy="12192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TextBox 29">
            <a:extLst>
              <a:ext uri="{FF2B5EF4-FFF2-40B4-BE49-F238E27FC236}">
                <a16:creationId xmlns:a16="http://schemas.microsoft.com/office/drawing/2014/main" id="{A1877F51-1745-CD40-844A-02ED73CCA105}"/>
              </a:ext>
            </a:extLst>
          </p:cNvPr>
          <p:cNvSpPr txBox="1"/>
          <p:nvPr/>
        </p:nvSpPr>
        <p:spPr>
          <a:xfrm>
            <a:off x="2886041" y="5911125"/>
            <a:ext cx="7469902" cy="807913"/>
          </a:xfrm>
          <a:prstGeom prst="rect">
            <a:avLst/>
          </a:prstGeom>
          <a:noFill/>
        </p:spPr>
        <p:txBody>
          <a:bodyPr wrap="square" lIns="68580" tIns="34290" rIns="68580" bIns="34290" rtlCol="0" anchor="t">
            <a:spAutoFit/>
          </a:bodyPr>
          <a:lstStyle/>
          <a:p>
            <a:pPr marL="0" marR="0" lvl="0" indent="0" algn="l" defTabSz="685800" rtl="0" eaLnBrk="1" fontAlgn="auto" latinLnBrk="0" hangingPunct="1">
              <a:lnSpc>
                <a:spcPct val="100000"/>
              </a:lnSpc>
              <a:spcBef>
                <a:spcPts val="900"/>
              </a:spcBef>
              <a:spcAft>
                <a:spcPts val="0"/>
              </a:spcAft>
              <a:buClrTx/>
              <a:buSzTx/>
              <a:buFontTx/>
              <a:buNone/>
              <a:tabLst/>
              <a:defRPr/>
            </a:pPr>
            <a:r>
              <a:rPr kumimoji="0" lang="en-US" sz="1600" b="1" i="0" u="none" strike="noStrike" kern="1200" cap="none" spc="0" normalizeH="0" baseline="0" noProof="0">
                <a:ln>
                  <a:noFill/>
                </a:ln>
                <a:solidFill>
                  <a:srgbClr val="333F48"/>
                </a:solidFill>
                <a:effectLst/>
                <a:uLnTx/>
                <a:uFillTx/>
                <a:latin typeface="Calibri" panose="020F0502020204030204" pitchFamily="34" charset="0"/>
                <a:ea typeface="Calibri" panose="020F0502020204030204" pitchFamily="34" charset="0"/>
                <a:cs typeface="Calibri" panose="020F0502020204030204" pitchFamily="34" charset="0"/>
              </a:rPr>
              <a:t>The ADL Initiative stewards DoDI 1322.26 that guides the tracking, management, and governance of Learning data throughout an individual’s lifetime to improve how DoD understand its personnel skills.</a:t>
            </a:r>
          </a:p>
        </p:txBody>
      </p:sp>
      <p:sp>
        <p:nvSpPr>
          <p:cNvPr id="31" name="Rectangle: Rounded Corners 30">
            <a:extLst>
              <a:ext uri="{FF2B5EF4-FFF2-40B4-BE49-F238E27FC236}">
                <a16:creationId xmlns:a16="http://schemas.microsoft.com/office/drawing/2014/main" id="{2503D197-5E89-5714-67B2-F624A1ACF3F5}"/>
              </a:ext>
            </a:extLst>
          </p:cNvPr>
          <p:cNvSpPr/>
          <p:nvPr/>
        </p:nvSpPr>
        <p:spPr>
          <a:xfrm>
            <a:off x="4637832" y="1170932"/>
            <a:ext cx="2867868" cy="2182242"/>
          </a:xfrm>
          <a:prstGeom prst="roundRect">
            <a:avLst>
              <a:gd name="adj" fmla="val 536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TextBox 31">
            <a:extLst>
              <a:ext uri="{FF2B5EF4-FFF2-40B4-BE49-F238E27FC236}">
                <a16:creationId xmlns:a16="http://schemas.microsoft.com/office/drawing/2014/main" id="{170CE7EA-2BCB-42B1-56CE-D4C47271C163}"/>
              </a:ext>
            </a:extLst>
          </p:cNvPr>
          <p:cNvSpPr txBox="1"/>
          <p:nvPr/>
        </p:nvSpPr>
        <p:spPr>
          <a:xfrm>
            <a:off x="4650464" y="1996853"/>
            <a:ext cx="2842607" cy="1149033"/>
          </a:xfrm>
          <a:prstGeom prst="rect">
            <a:avLst/>
          </a:prstGeom>
          <a:noFill/>
        </p:spPr>
        <p:txBody>
          <a:bodyPr wrap="square" lIns="68580" tIns="34290" rIns="68580" bIns="34290" rtlCol="0" anchor="t">
            <a:spAutoFit/>
          </a:bodyPr>
          <a:lstStyle/>
          <a:p>
            <a:pPr marL="0" marR="0" lvl="0" indent="0" algn="ctr" defTabSz="685800" rtl="0" eaLnBrk="1" fontAlgn="auto" latinLnBrk="0" hangingPunct="1">
              <a:lnSpc>
                <a:spcPct val="100000"/>
              </a:lnSpc>
              <a:spcBef>
                <a:spcPts val="450"/>
              </a:spcBef>
              <a:spcAft>
                <a:spcPts val="900"/>
              </a:spcAft>
              <a:buClrTx/>
              <a:buSzTx/>
              <a:buFontTx/>
              <a:buNone/>
              <a:tabLst/>
              <a:defRPr/>
            </a:pPr>
            <a:r>
              <a:rPr kumimoji="0" lang="en-US" sz="1800" b="1" i="0" u="none" strike="noStrike" kern="1200" cap="none" spc="0" normalizeH="0" baseline="0" noProof="0">
                <a:ln>
                  <a:noFill/>
                </a:ln>
                <a:solidFill>
                  <a:srgbClr val="0792C8"/>
                </a:solidFill>
                <a:effectLst/>
                <a:uLnTx/>
                <a:uFillTx/>
                <a:latin typeface="Arial" panose="020B0604020202020204" pitchFamily="34" charset="0"/>
                <a:ea typeface="Calibri" panose="020F0502020204030204" pitchFamily="34" charset="0"/>
                <a:cs typeface="Arial" panose="020B0604020202020204" pitchFamily="34" charset="0"/>
              </a:rPr>
              <a:t>Mission</a:t>
            </a:r>
          </a:p>
          <a:p>
            <a:pPr marL="0" marR="0" lvl="0" indent="0" algn="ctr" defTabSz="685800" rtl="0" eaLnBrk="1" fontAlgn="auto" latinLnBrk="0" hangingPunct="1">
              <a:lnSpc>
                <a:spcPct val="100000"/>
              </a:lnSpc>
              <a:spcBef>
                <a:spcPts val="450"/>
              </a:spcBef>
              <a:spcAft>
                <a:spcPts val="0"/>
              </a:spcAft>
              <a:buClrTx/>
              <a:buSzTx/>
              <a:buFontTx/>
              <a:buNone/>
              <a:tabLst/>
              <a:defRPr/>
            </a:pPr>
            <a:r>
              <a:rPr kumimoji="0" lang="en-US" sz="1350" b="0" i="0" u="none" strike="noStrike" kern="1200" cap="none" spc="0" normalizeH="0" baseline="0" noProof="0">
                <a:ln>
                  <a:noFill/>
                </a:ln>
                <a:solidFill>
                  <a:srgbClr val="333F48"/>
                </a:solidFill>
                <a:effectLst/>
                <a:uLnTx/>
                <a:uFillTx/>
                <a:latin typeface="Arial" panose="020B0604020202020204" pitchFamily="34" charset="0"/>
                <a:ea typeface="Calibri" panose="020F0502020204030204" pitchFamily="34" charset="0"/>
                <a:cs typeface="Arial" panose="020B0604020202020204" pitchFamily="34" charset="0"/>
              </a:rPr>
              <a:t>Enhance the quality, quantity and accessibility of learner data to increase DoD effectiveness.</a:t>
            </a:r>
          </a:p>
        </p:txBody>
      </p:sp>
      <p:pic>
        <p:nvPicPr>
          <p:cNvPr id="33" name="Picture 32" descr="A blue and white mountain with a flag on it&#10;&#10;Description automatically generated with low confidence">
            <a:extLst>
              <a:ext uri="{FF2B5EF4-FFF2-40B4-BE49-F238E27FC236}">
                <a16:creationId xmlns:a16="http://schemas.microsoft.com/office/drawing/2014/main" id="{F22CF15D-7172-B9DB-10D5-ED3991E719E8}"/>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r="228"/>
          <a:stretch>
            <a:fillRect/>
          </a:stretch>
        </p:blipFill>
        <p:spPr>
          <a:xfrm>
            <a:off x="5852901" y="1446974"/>
            <a:ext cx="436735" cy="437733"/>
          </a:xfrm>
          <a:prstGeom prst="rect">
            <a:avLst/>
          </a:prstGeom>
          <a:noFill/>
        </p:spPr>
      </p:pic>
      <p:sp>
        <p:nvSpPr>
          <p:cNvPr id="34" name="Rectangle: Rounded Corners 33">
            <a:extLst>
              <a:ext uri="{FF2B5EF4-FFF2-40B4-BE49-F238E27FC236}">
                <a16:creationId xmlns:a16="http://schemas.microsoft.com/office/drawing/2014/main" id="{F5CA93FC-EC98-2387-BA0D-4CC53675B671}"/>
              </a:ext>
            </a:extLst>
          </p:cNvPr>
          <p:cNvSpPr/>
          <p:nvPr/>
        </p:nvSpPr>
        <p:spPr>
          <a:xfrm>
            <a:off x="1627932" y="1170932"/>
            <a:ext cx="2867868" cy="2182242"/>
          </a:xfrm>
          <a:prstGeom prst="roundRect">
            <a:avLst>
              <a:gd name="adj" fmla="val 536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TextBox 34">
            <a:extLst>
              <a:ext uri="{FF2B5EF4-FFF2-40B4-BE49-F238E27FC236}">
                <a16:creationId xmlns:a16="http://schemas.microsoft.com/office/drawing/2014/main" id="{2338B9D4-DCC1-A4C8-EAD6-11F410D416BB}"/>
              </a:ext>
            </a:extLst>
          </p:cNvPr>
          <p:cNvSpPr txBox="1"/>
          <p:nvPr/>
        </p:nvSpPr>
        <p:spPr>
          <a:xfrm>
            <a:off x="1640564" y="1996853"/>
            <a:ext cx="2842607" cy="1149033"/>
          </a:xfrm>
          <a:prstGeom prst="rect">
            <a:avLst/>
          </a:prstGeom>
          <a:noFill/>
        </p:spPr>
        <p:txBody>
          <a:bodyPr wrap="square" lIns="68580" tIns="34290" rIns="68580" bIns="34290" rtlCol="0" anchor="t">
            <a:spAutoFit/>
          </a:bodyPr>
          <a:lstStyle/>
          <a:p>
            <a:pPr marL="0" marR="0" lvl="0" indent="0" algn="ctr" defTabSz="685800" rtl="0" eaLnBrk="1" fontAlgn="auto" latinLnBrk="0" hangingPunct="1">
              <a:lnSpc>
                <a:spcPct val="100000"/>
              </a:lnSpc>
              <a:spcBef>
                <a:spcPts val="450"/>
              </a:spcBef>
              <a:spcAft>
                <a:spcPts val="900"/>
              </a:spcAft>
              <a:buClrTx/>
              <a:buSzTx/>
              <a:buFontTx/>
              <a:buNone/>
              <a:tabLst/>
              <a:defRPr/>
            </a:pPr>
            <a:r>
              <a:rPr kumimoji="0" lang="en-US" sz="1800" b="1" i="0" u="none" strike="noStrike" kern="1200" cap="none" spc="0" normalizeH="0" baseline="0" noProof="0">
                <a:ln>
                  <a:noFill/>
                </a:ln>
                <a:solidFill>
                  <a:srgbClr val="0792C8"/>
                </a:solidFill>
                <a:effectLst/>
                <a:uLnTx/>
                <a:uFillTx/>
                <a:latin typeface="Arial" panose="020B0604020202020204" pitchFamily="34" charset="0"/>
                <a:ea typeface="Calibri" panose="020F0502020204030204" pitchFamily="34" charset="0"/>
                <a:cs typeface="Arial" panose="020B0604020202020204" pitchFamily="34" charset="0"/>
              </a:rPr>
              <a:t>Vision</a:t>
            </a:r>
          </a:p>
          <a:p>
            <a:pPr marL="0" marR="0" lvl="0" indent="0" algn="ctr" defTabSz="685800" rtl="0" eaLnBrk="1" fontAlgn="auto" latinLnBrk="0" hangingPunct="1">
              <a:lnSpc>
                <a:spcPct val="100000"/>
              </a:lnSpc>
              <a:spcBef>
                <a:spcPts val="450"/>
              </a:spcBef>
              <a:spcAft>
                <a:spcPts val="0"/>
              </a:spcAft>
              <a:buClrTx/>
              <a:buSzTx/>
              <a:buFontTx/>
              <a:buNone/>
              <a:tabLst/>
              <a:defRPr/>
            </a:pPr>
            <a:r>
              <a:rPr kumimoji="0" lang="en-US" sz="1350" b="0" i="0" u="none" strike="noStrike" kern="1200" cap="none" spc="0" normalizeH="0" baseline="0" noProof="0">
                <a:ln>
                  <a:noFill/>
                </a:ln>
                <a:solidFill>
                  <a:srgbClr val="333F48"/>
                </a:solidFill>
                <a:effectLst/>
                <a:uLnTx/>
                <a:uFillTx/>
                <a:latin typeface="Arial" panose="020B0604020202020204" pitchFamily="34" charset="0"/>
                <a:ea typeface="Calibri" panose="020F0502020204030204" pitchFamily="34" charset="0"/>
                <a:cs typeface="Arial" panose="020B0604020202020204" pitchFamily="34" charset="0"/>
              </a:rPr>
              <a:t>Guide the innovative use of learner data to drive DoD personnel optimization.</a:t>
            </a:r>
          </a:p>
        </p:txBody>
      </p:sp>
      <p:pic>
        <p:nvPicPr>
          <p:cNvPr id="36" name="Picture 13" descr="Eye outline">
            <a:extLst>
              <a:ext uri="{FF2B5EF4-FFF2-40B4-BE49-F238E27FC236}">
                <a16:creationId xmlns:a16="http://schemas.microsoft.com/office/drawing/2014/main" id="{8F1FDDCE-4AF5-EEFC-4115-16588A2A92AA}"/>
              </a:ext>
            </a:extLst>
          </p:cNvPr>
          <p:cNvPicPr>
            <a:picLocks noChangeAspect="1"/>
          </p:cNvPicPr>
          <p:nvPr/>
        </p:nvPicPr>
        <p:blipFill>
          <a:blip r:embed="rId4">
            <a:extLst>
              <a:ext uri="{96DAC541-7B7A-43D3-8B79-37D633B846F1}">
                <asvg:svgBlip xmlns:asvg="http://schemas.microsoft.com/office/drawing/2016/SVG/main" r:embed="rId5"/>
              </a:ext>
            </a:extLst>
          </a:blip>
          <a:srcRect t="22061" b="22061"/>
          <a:stretch/>
        </p:blipFill>
        <p:spPr>
          <a:xfrm>
            <a:off x="2794581" y="1605192"/>
            <a:ext cx="533352" cy="298022"/>
          </a:xfrm>
          <a:prstGeom prst="rect">
            <a:avLst/>
          </a:prstGeom>
        </p:spPr>
      </p:pic>
      <p:sp>
        <p:nvSpPr>
          <p:cNvPr id="37" name="Rectangle 36">
            <a:extLst>
              <a:ext uri="{FF2B5EF4-FFF2-40B4-BE49-F238E27FC236}">
                <a16:creationId xmlns:a16="http://schemas.microsoft.com/office/drawing/2014/main" id="{275163A9-6820-0B5F-8CB7-E07F2B903C5D}"/>
              </a:ext>
            </a:extLst>
          </p:cNvPr>
          <p:cNvSpPr/>
          <p:nvPr/>
        </p:nvSpPr>
        <p:spPr>
          <a:xfrm>
            <a:off x="3779798" y="3693156"/>
            <a:ext cx="5967128" cy="461665"/>
          </a:xfrm>
          <a:prstGeom prst="rect">
            <a:avLst/>
          </a:prstGeom>
        </p:spPr>
        <p:txBody>
          <a:bodyPr wrap="square">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333F48"/>
                </a:solidFill>
                <a:effectLst/>
                <a:uLnTx/>
                <a:uFillTx/>
                <a:latin typeface="Arial" panose="020B0604020202020204"/>
                <a:ea typeface="+mn-ea"/>
                <a:cs typeface="+mn-cs"/>
              </a:rPr>
              <a:t>Modernization: </a:t>
            </a:r>
            <a:r>
              <a:rPr kumimoji="0" lang="en-US" sz="1200" b="0" i="0" u="none" strike="noStrike" kern="1200" cap="none" spc="0" normalizeH="0" baseline="0" noProof="0">
                <a:ln>
                  <a:noFill/>
                </a:ln>
                <a:solidFill>
                  <a:srgbClr val="333F48"/>
                </a:solidFill>
                <a:effectLst/>
                <a:uLnTx/>
                <a:uFillTx/>
                <a:latin typeface="Arial" panose="020B0604020202020204"/>
                <a:ea typeface="+mn-ea"/>
                <a:cs typeface="+mn-cs"/>
              </a:rPr>
              <a:t>collect requirements for </a:t>
            </a:r>
            <a:r>
              <a:rPr kumimoji="0" lang="en-US" sz="1200" b="1" i="1" u="none" strike="noStrike" kern="1200" cap="none" spc="0" normalizeH="0" baseline="0" noProof="0">
                <a:ln>
                  <a:noFill/>
                </a:ln>
                <a:solidFill>
                  <a:srgbClr val="333F48"/>
                </a:solidFill>
                <a:effectLst/>
                <a:uLnTx/>
                <a:uFillTx/>
                <a:latin typeface="Arial" panose="020B0604020202020204"/>
                <a:ea typeface="+mn-ea"/>
                <a:cs typeface="+mn-cs"/>
              </a:rPr>
              <a:t>what</a:t>
            </a:r>
            <a:r>
              <a:rPr kumimoji="0" lang="en-US" sz="1200" b="1" i="0" u="none" strike="noStrike" kern="1200" cap="none" spc="0" normalizeH="0" baseline="0" noProof="0">
                <a:ln>
                  <a:noFill/>
                </a:ln>
                <a:solidFill>
                  <a:srgbClr val="333F48"/>
                </a:solidFill>
                <a:effectLst/>
                <a:uLnTx/>
                <a:uFillTx/>
                <a:latin typeface="Arial" panose="020B0604020202020204"/>
                <a:ea typeface="+mn-ea"/>
                <a:cs typeface="+mn-cs"/>
              </a:rPr>
              <a:t> </a:t>
            </a:r>
            <a:r>
              <a:rPr kumimoji="0" lang="en-US" sz="1200" b="0" i="0" u="none" strike="noStrike" kern="1200" cap="none" spc="0" normalizeH="0" baseline="0" noProof="0">
                <a:ln>
                  <a:noFill/>
                </a:ln>
                <a:solidFill>
                  <a:srgbClr val="333F48"/>
                </a:solidFill>
                <a:effectLst/>
                <a:uLnTx/>
                <a:uFillTx/>
                <a:latin typeface="Arial" panose="020B0604020202020204"/>
                <a:ea typeface="+mn-ea"/>
                <a:cs typeface="+mn-cs"/>
              </a:rPr>
              <a:t>data to collect and </a:t>
            </a:r>
            <a:r>
              <a:rPr kumimoji="0" lang="en-US" sz="1200" b="1" i="0" u="none" strike="noStrike" kern="1200" cap="none" spc="0" normalizeH="0" baseline="0" noProof="0">
                <a:ln>
                  <a:noFill/>
                </a:ln>
                <a:solidFill>
                  <a:srgbClr val="333F48"/>
                </a:solidFill>
                <a:effectLst/>
                <a:uLnTx/>
                <a:uFillTx/>
                <a:latin typeface="Arial" panose="020B0604020202020204"/>
                <a:ea typeface="+mn-ea"/>
                <a:cs typeface="+mn-cs"/>
              </a:rPr>
              <a:t>how </a:t>
            </a:r>
            <a:r>
              <a:rPr kumimoji="0" lang="en-US" sz="1200" b="0" i="0" u="none" strike="noStrike" kern="1200" cap="none" spc="0" normalizeH="0" baseline="0" noProof="0">
                <a:ln>
                  <a:noFill/>
                </a:ln>
                <a:solidFill>
                  <a:srgbClr val="333F48"/>
                </a:solidFill>
                <a:effectLst/>
                <a:uLnTx/>
                <a:uFillTx/>
                <a:latin typeface="Arial" panose="020B0604020202020204"/>
                <a:ea typeface="+mn-ea"/>
                <a:cs typeface="+mn-cs"/>
              </a:rPr>
              <a:t>to share data DoD-wide via the EDLM program and the DoD Learning Enclave</a:t>
            </a:r>
          </a:p>
        </p:txBody>
      </p:sp>
      <p:sp>
        <p:nvSpPr>
          <p:cNvPr id="38" name="Rectangle 37">
            <a:extLst>
              <a:ext uri="{FF2B5EF4-FFF2-40B4-BE49-F238E27FC236}">
                <a16:creationId xmlns:a16="http://schemas.microsoft.com/office/drawing/2014/main" id="{5C7495C8-828D-3067-1B18-A2B3D0D6ACF7}"/>
              </a:ext>
            </a:extLst>
          </p:cNvPr>
          <p:cNvSpPr/>
          <p:nvPr/>
        </p:nvSpPr>
        <p:spPr>
          <a:xfrm>
            <a:off x="3779798" y="4254972"/>
            <a:ext cx="6129360" cy="461665"/>
          </a:xfrm>
          <a:prstGeom prst="rect">
            <a:avLst/>
          </a:prstGeom>
        </p:spPr>
        <p:txBody>
          <a:bodyPr wrap="square">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333F48"/>
                </a:solidFill>
                <a:effectLst/>
                <a:uLnTx/>
                <a:uFillTx/>
                <a:latin typeface="Arial" panose="020B0604020202020204"/>
                <a:ea typeface="+mn-ea"/>
                <a:cs typeface="+mn-cs"/>
              </a:rPr>
              <a:t>Governance and Documentation: </a:t>
            </a:r>
            <a:r>
              <a:rPr kumimoji="0" lang="en-US" sz="1200" b="0" i="0" u="none" strike="noStrike" kern="1200" cap="none" spc="0" normalizeH="0" baseline="0" noProof="0">
                <a:ln>
                  <a:noFill/>
                </a:ln>
                <a:solidFill>
                  <a:srgbClr val="333F48"/>
                </a:solidFill>
                <a:effectLst/>
                <a:uLnTx/>
                <a:uFillTx/>
                <a:latin typeface="Arial" panose="020B0604020202020204"/>
                <a:ea typeface="+mn-ea"/>
                <a:cs typeface="+mn-cs"/>
              </a:rPr>
              <a:t>Policy, specs, standards, acquisition guidance for learning tools, technologies, and platforms that promote learner data interoperability.</a:t>
            </a:r>
          </a:p>
        </p:txBody>
      </p:sp>
      <p:sp>
        <p:nvSpPr>
          <p:cNvPr id="39" name="Rectangle 38">
            <a:extLst>
              <a:ext uri="{FF2B5EF4-FFF2-40B4-BE49-F238E27FC236}">
                <a16:creationId xmlns:a16="http://schemas.microsoft.com/office/drawing/2014/main" id="{D0741747-9FF5-7A9F-CA7B-5B28D1C73861}"/>
              </a:ext>
            </a:extLst>
          </p:cNvPr>
          <p:cNvSpPr/>
          <p:nvPr/>
        </p:nvSpPr>
        <p:spPr>
          <a:xfrm>
            <a:off x="3779799" y="4772142"/>
            <a:ext cx="5873215" cy="461665"/>
          </a:xfrm>
          <a:prstGeom prst="rect">
            <a:avLst/>
          </a:prstGeom>
        </p:spPr>
        <p:txBody>
          <a:bodyPr wrap="square">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333F48"/>
                </a:solidFill>
                <a:effectLst/>
                <a:uLnTx/>
                <a:uFillTx/>
                <a:latin typeface="Arial" panose="020B0604020202020204"/>
                <a:ea typeface="+mn-ea"/>
                <a:cs typeface="+mn-cs"/>
              </a:rPr>
              <a:t>Coordination and Integration/Transition: </a:t>
            </a:r>
            <a:r>
              <a:rPr kumimoji="0" lang="en-US" sz="1200" b="0" i="0" u="none" strike="noStrike" kern="1200" cap="none" spc="0" normalizeH="0" baseline="0" noProof="0">
                <a:ln>
                  <a:noFill/>
                </a:ln>
                <a:solidFill>
                  <a:srgbClr val="333F48"/>
                </a:solidFill>
                <a:effectLst/>
                <a:uLnTx/>
                <a:uFillTx/>
                <a:latin typeface="Arial" panose="020B0604020202020204"/>
                <a:ea typeface="+mn-ea"/>
                <a:cs typeface="+mn-cs"/>
              </a:rPr>
              <a:t>DADLAC (vote on requirements), ESC (recommend COAs for service instantiation)</a:t>
            </a:r>
          </a:p>
        </p:txBody>
      </p:sp>
      <p:pic>
        <p:nvPicPr>
          <p:cNvPr id="40" name="Graphic 39" descr="Document outline">
            <a:extLst>
              <a:ext uri="{FF2B5EF4-FFF2-40B4-BE49-F238E27FC236}">
                <a16:creationId xmlns:a16="http://schemas.microsoft.com/office/drawing/2014/main" id="{DF300E8F-38B0-12D8-9E93-9D65232131E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64658" y="5791146"/>
            <a:ext cx="678543" cy="678543"/>
          </a:xfrm>
          <a:prstGeom prst="rect">
            <a:avLst/>
          </a:prstGeom>
        </p:spPr>
      </p:pic>
      <p:sp>
        <p:nvSpPr>
          <p:cNvPr id="42" name="Rectangle: Rounded Corners 41">
            <a:extLst>
              <a:ext uri="{FF2B5EF4-FFF2-40B4-BE49-F238E27FC236}">
                <a16:creationId xmlns:a16="http://schemas.microsoft.com/office/drawing/2014/main" id="{BCC6FE7E-984E-0774-35F7-1AB03B1A4927}"/>
              </a:ext>
            </a:extLst>
          </p:cNvPr>
          <p:cNvSpPr/>
          <p:nvPr/>
        </p:nvSpPr>
        <p:spPr>
          <a:xfrm>
            <a:off x="7647732" y="1170932"/>
            <a:ext cx="2867868" cy="2182242"/>
          </a:xfrm>
          <a:prstGeom prst="roundRect">
            <a:avLst>
              <a:gd name="adj" fmla="val 536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TextBox 44">
            <a:extLst>
              <a:ext uri="{FF2B5EF4-FFF2-40B4-BE49-F238E27FC236}">
                <a16:creationId xmlns:a16="http://schemas.microsoft.com/office/drawing/2014/main" id="{7C861DF6-8F3B-B7E0-D18B-D281CEBBCBF5}"/>
              </a:ext>
            </a:extLst>
          </p:cNvPr>
          <p:cNvSpPr txBox="1"/>
          <p:nvPr/>
        </p:nvSpPr>
        <p:spPr>
          <a:xfrm>
            <a:off x="7735112" y="1996853"/>
            <a:ext cx="2693111" cy="1149033"/>
          </a:xfrm>
          <a:prstGeom prst="rect">
            <a:avLst/>
          </a:prstGeom>
          <a:noFill/>
        </p:spPr>
        <p:txBody>
          <a:bodyPr wrap="square" lIns="68580" tIns="34290" rIns="68580" bIns="34290" rtlCol="0" anchor="t">
            <a:spAutoFit/>
          </a:bodyPr>
          <a:lstStyle/>
          <a:p>
            <a:pPr marL="0" marR="0" lvl="0" indent="0" algn="ctr" defTabSz="685800" rtl="0" eaLnBrk="1" fontAlgn="auto" latinLnBrk="0" hangingPunct="1">
              <a:lnSpc>
                <a:spcPct val="100000"/>
              </a:lnSpc>
              <a:spcBef>
                <a:spcPts val="450"/>
              </a:spcBef>
              <a:spcAft>
                <a:spcPts val="900"/>
              </a:spcAft>
              <a:buClrTx/>
              <a:buSzTx/>
              <a:buFontTx/>
              <a:buNone/>
              <a:tabLst/>
              <a:defRPr/>
            </a:pPr>
            <a:r>
              <a:rPr kumimoji="0" lang="en-US" sz="1800" b="1" i="0" u="none" strike="noStrike" kern="1200" cap="none" spc="0" normalizeH="0" baseline="0" noProof="0">
                <a:ln>
                  <a:noFill/>
                </a:ln>
                <a:solidFill>
                  <a:srgbClr val="0792C8"/>
                </a:solidFill>
                <a:effectLst/>
                <a:uLnTx/>
                <a:uFillTx/>
                <a:latin typeface="Arial" panose="020B0604020202020204" pitchFamily="34" charset="0"/>
                <a:ea typeface="Calibri" panose="020F0502020204030204" pitchFamily="34" charset="0"/>
                <a:cs typeface="Arial" panose="020B0604020202020204" pitchFamily="34" charset="0"/>
              </a:rPr>
              <a:t> Purpose</a:t>
            </a:r>
          </a:p>
          <a:p>
            <a:pPr marL="0" marR="0" lvl="0" indent="0" algn="ctr" defTabSz="685800" rtl="0" eaLnBrk="1" fontAlgn="auto" latinLnBrk="0" hangingPunct="1">
              <a:lnSpc>
                <a:spcPct val="100000"/>
              </a:lnSpc>
              <a:spcBef>
                <a:spcPts val="450"/>
              </a:spcBef>
              <a:spcAft>
                <a:spcPts val="0"/>
              </a:spcAft>
              <a:buClrTx/>
              <a:buSzTx/>
              <a:buFontTx/>
              <a:buNone/>
              <a:tabLst/>
              <a:defRPr/>
            </a:pPr>
            <a:r>
              <a:rPr kumimoji="0" lang="en-US" sz="1350" b="0" i="0" u="none" strike="noStrike" kern="1200" cap="none" spc="0" normalizeH="0" baseline="0" noProof="0">
                <a:ln>
                  <a:noFill/>
                </a:ln>
                <a:solidFill>
                  <a:srgbClr val="333F48"/>
                </a:solidFill>
                <a:effectLst/>
                <a:uLnTx/>
                <a:uFillTx/>
                <a:latin typeface="Arial" panose="020B0604020202020204" pitchFamily="34" charset="0"/>
                <a:ea typeface="Calibri" panose="020F0502020204030204" pitchFamily="34" charset="0"/>
                <a:cs typeface="Arial" panose="020B0604020202020204" pitchFamily="34" charset="0"/>
              </a:rPr>
              <a:t>Deliver a competitive advantage to upskill our DoD personnel to outpace our adversaries.</a:t>
            </a:r>
          </a:p>
        </p:txBody>
      </p:sp>
      <p:pic>
        <p:nvPicPr>
          <p:cNvPr id="53" name="Graphic 52" descr="Bullseye outline">
            <a:extLst>
              <a:ext uri="{FF2B5EF4-FFF2-40B4-BE49-F238E27FC236}">
                <a16:creationId xmlns:a16="http://schemas.microsoft.com/office/drawing/2014/main" id="{76B85F55-41E4-65E8-BFE1-9A767AA3D383}"/>
              </a:ext>
            </a:extLst>
          </p:cNvPr>
          <p:cNvPicPr>
            <a:picLocks noChangeAspect="1"/>
          </p:cNvPicPr>
          <p:nvPr/>
        </p:nvPicPr>
        <p:blipFill>
          <a:blip r:embed="rId8">
            <a:extLst>
              <a:ext uri="{96DAC541-7B7A-43D3-8B79-37D633B846F1}">
                <asvg:svgBlip xmlns:asvg="http://schemas.microsoft.com/office/drawing/2016/SVG/main" r:embed="rId9"/>
              </a:ext>
            </a:extLst>
          </a:blip>
          <a:srcRect l="69" r="69"/>
          <a:stretch/>
        </p:blipFill>
        <p:spPr>
          <a:xfrm>
            <a:off x="8829186" y="1482216"/>
            <a:ext cx="504261" cy="504962"/>
          </a:xfrm>
          <a:prstGeom prst="rect">
            <a:avLst/>
          </a:prstGeom>
        </p:spPr>
      </p:pic>
      <p:grpSp>
        <p:nvGrpSpPr>
          <p:cNvPr id="56" name="Group 55">
            <a:extLst>
              <a:ext uri="{FF2B5EF4-FFF2-40B4-BE49-F238E27FC236}">
                <a16:creationId xmlns:a16="http://schemas.microsoft.com/office/drawing/2014/main" id="{612B9B95-B56C-F9F5-7D14-0F474C6E65C5}"/>
              </a:ext>
            </a:extLst>
          </p:cNvPr>
          <p:cNvGrpSpPr/>
          <p:nvPr/>
        </p:nvGrpSpPr>
        <p:grpSpPr>
          <a:xfrm>
            <a:off x="3259202" y="3680561"/>
            <a:ext cx="477757" cy="477757"/>
            <a:chOff x="1301584" y="3505200"/>
            <a:chExt cx="914400" cy="914400"/>
          </a:xfrm>
        </p:grpSpPr>
        <p:pic>
          <p:nvPicPr>
            <p:cNvPr id="59" name="Graphic 58" descr="Laptop with solid fill">
              <a:extLst>
                <a:ext uri="{FF2B5EF4-FFF2-40B4-BE49-F238E27FC236}">
                  <a16:creationId xmlns:a16="http://schemas.microsoft.com/office/drawing/2014/main" id="{0BE545AA-5557-F76F-0983-C276B02A95D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301584" y="3505200"/>
              <a:ext cx="914400" cy="914400"/>
            </a:xfrm>
            <a:prstGeom prst="rect">
              <a:avLst/>
            </a:prstGeom>
          </p:spPr>
        </p:pic>
        <p:pic>
          <p:nvPicPr>
            <p:cNvPr id="61" name="Graphic 60" descr="New with solid fill">
              <a:extLst>
                <a:ext uri="{FF2B5EF4-FFF2-40B4-BE49-F238E27FC236}">
                  <a16:creationId xmlns:a16="http://schemas.microsoft.com/office/drawing/2014/main" id="{D561B8B5-041E-DB68-440D-BB02AAF08FB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601059" y="3757728"/>
              <a:ext cx="315451" cy="315451"/>
            </a:xfrm>
            <a:prstGeom prst="rect">
              <a:avLst/>
            </a:prstGeom>
          </p:spPr>
        </p:pic>
      </p:grpSp>
      <p:pic>
        <p:nvPicPr>
          <p:cNvPr id="62" name="Graphic 61" descr="Paper outline">
            <a:extLst>
              <a:ext uri="{FF2B5EF4-FFF2-40B4-BE49-F238E27FC236}">
                <a16:creationId xmlns:a16="http://schemas.microsoft.com/office/drawing/2014/main" id="{E3D1A027-C476-2712-F688-3EC715D61AEF}"/>
              </a:ext>
            </a:extLst>
          </p:cNvPr>
          <p:cNvPicPr>
            <a:picLocks noChangeAspect="1"/>
          </p:cNvPicPr>
          <p:nvPr/>
        </p:nvPicPr>
        <p:blipFill>
          <a:blip r:embed="rId14">
            <a:extLst>
              <a:ext uri="{96DAC541-7B7A-43D3-8B79-37D633B846F1}">
                <asvg:svgBlip xmlns:asvg="http://schemas.microsoft.com/office/drawing/2016/SVG/main" r:embed="rId15"/>
              </a:ext>
            </a:extLst>
          </a:blip>
          <a:srcRect l="69" r="69"/>
          <a:stretch/>
        </p:blipFill>
        <p:spPr>
          <a:xfrm>
            <a:off x="3314078" y="4276589"/>
            <a:ext cx="368005" cy="368516"/>
          </a:xfrm>
          <a:prstGeom prst="rect">
            <a:avLst/>
          </a:prstGeom>
        </p:spPr>
      </p:pic>
      <p:pic>
        <p:nvPicPr>
          <p:cNvPr id="63" name="Graphic 62" descr="Handshake outline">
            <a:extLst>
              <a:ext uri="{FF2B5EF4-FFF2-40B4-BE49-F238E27FC236}">
                <a16:creationId xmlns:a16="http://schemas.microsoft.com/office/drawing/2014/main" id="{8C941B08-31C1-D001-4FEA-930A0D3313B6}"/>
              </a:ext>
            </a:extLst>
          </p:cNvPr>
          <p:cNvPicPr>
            <a:picLocks noChangeAspect="1"/>
          </p:cNvPicPr>
          <p:nvPr/>
        </p:nvPicPr>
        <p:blipFill>
          <a:blip r:embed="rId16">
            <a:extLst>
              <a:ext uri="{96DAC541-7B7A-43D3-8B79-37D633B846F1}">
                <asvg:svgBlip xmlns:asvg="http://schemas.microsoft.com/office/drawing/2016/SVG/main" r:embed="rId17"/>
              </a:ext>
            </a:extLst>
          </a:blip>
          <a:srcRect l="104" r="104"/>
          <a:stretch/>
        </p:blipFill>
        <p:spPr>
          <a:xfrm>
            <a:off x="3314205" y="4787075"/>
            <a:ext cx="367748" cy="368516"/>
          </a:xfrm>
          <a:prstGeom prst="rect">
            <a:avLst/>
          </a:prstGeom>
        </p:spPr>
      </p:pic>
    </p:spTree>
    <p:extLst>
      <p:ext uri="{BB962C8B-B14F-4D97-AF65-F5344CB8AC3E}">
        <p14:creationId xmlns:p14="http://schemas.microsoft.com/office/powerpoint/2010/main" val="6103163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167FA1F-A33B-1C49-12FE-FD8008528A13}"/>
              </a:ext>
            </a:extLst>
          </p:cNvPr>
          <p:cNvSpPr>
            <a:spLocks noGrp="1"/>
          </p:cNvSpPr>
          <p:nvPr>
            <p:ph type="body" sz="quarter" idx="10"/>
          </p:nvPr>
        </p:nvSpPr>
        <p:spPr>
          <a:xfrm>
            <a:off x="523782" y="1137822"/>
            <a:ext cx="11668217" cy="1845076"/>
          </a:xfrm>
        </p:spPr>
        <p:txBody>
          <a:bodyPr/>
          <a:lstStyle/>
          <a:p>
            <a:r>
              <a:rPr lang="en-US"/>
              <a:t>EDLM Operations &amp; Sustainment</a:t>
            </a:r>
          </a:p>
          <a:p>
            <a:pPr lvl="1"/>
            <a:r>
              <a:rPr lang="en-US"/>
              <a:t>Maintain EDLM’s SDLC</a:t>
            </a:r>
          </a:p>
          <a:p>
            <a:pPr lvl="1"/>
            <a:r>
              <a:rPr lang="en-US"/>
              <a:t>Container Maintenance (Iron Bank)</a:t>
            </a:r>
          </a:p>
          <a:p>
            <a:pPr lvl="1"/>
            <a:r>
              <a:rPr lang="en-US"/>
              <a:t>CI/CD Pipeline Maintenance</a:t>
            </a:r>
          </a:p>
          <a:p>
            <a:r>
              <a:rPr lang="en-US"/>
              <a:t>Help Desk </a:t>
            </a:r>
          </a:p>
          <a:p>
            <a:pPr lvl="1"/>
            <a:r>
              <a:rPr lang="en-US"/>
              <a:t>Tier 0, 1, 2</a:t>
            </a:r>
          </a:p>
          <a:p>
            <a:pPr lvl="1"/>
            <a:r>
              <a:rPr lang="en-US"/>
              <a:t>Conus / </a:t>
            </a:r>
            <a:r>
              <a:rPr lang="en-US" err="1"/>
              <a:t>Oconus</a:t>
            </a:r>
            <a:endParaRPr lang="en-US"/>
          </a:p>
          <a:p>
            <a:r>
              <a:rPr lang="en-US"/>
              <a:t>Learning Services &amp; Curriculum Development</a:t>
            </a:r>
          </a:p>
          <a:p>
            <a:pPr lvl="1"/>
            <a:r>
              <a:rPr lang="en-US"/>
              <a:t>ADDIE Services</a:t>
            </a:r>
          </a:p>
          <a:p>
            <a:pPr lvl="1"/>
            <a:r>
              <a:rPr lang="en-US"/>
              <a:t>Blended Curriculum / Content Development</a:t>
            </a:r>
          </a:p>
          <a:p>
            <a:pPr lvl="1"/>
            <a:r>
              <a:rPr lang="en-US"/>
              <a:t>Compliance Testing with ADL Standards (xAPI, P2881, SCDs)</a:t>
            </a:r>
          </a:p>
        </p:txBody>
      </p:sp>
      <p:sp>
        <p:nvSpPr>
          <p:cNvPr id="7" name="Text Placeholder 1">
            <a:extLst>
              <a:ext uri="{FF2B5EF4-FFF2-40B4-BE49-F238E27FC236}">
                <a16:creationId xmlns:a16="http://schemas.microsoft.com/office/drawing/2014/main" id="{BA10306B-74CB-D091-3036-634962572FA8}"/>
              </a:ext>
            </a:extLst>
          </p:cNvPr>
          <p:cNvSpPr>
            <a:spLocks noGrp="1"/>
          </p:cNvSpPr>
          <p:nvPr>
            <p:ph type="body" sz="quarter" idx="13"/>
          </p:nvPr>
        </p:nvSpPr>
        <p:spPr>
          <a:xfrm>
            <a:off x="1117113" y="72057"/>
            <a:ext cx="10838576" cy="919242"/>
          </a:xfrm>
        </p:spPr>
        <p:txBody>
          <a:bodyPr/>
          <a:lstStyle/>
          <a:p>
            <a:r>
              <a:rPr lang="en-US" sz="2800"/>
              <a:t>Upcoming Opportunities</a:t>
            </a:r>
          </a:p>
        </p:txBody>
      </p:sp>
    </p:spTree>
    <p:extLst>
      <p:ext uri="{BB962C8B-B14F-4D97-AF65-F5344CB8AC3E}">
        <p14:creationId xmlns:p14="http://schemas.microsoft.com/office/powerpoint/2010/main" val="29584093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1E6A95A-BD58-7BC1-A5CC-E4B55F07B863}"/>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5EC5FC-CC7F-452E-93D6-839178893493}" type="slidenum">
              <a:rPr kumimoji="0" lang="en-US" sz="1000" b="1"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000" b="1"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AA67F3BC-A0A9-D097-B03C-A0DC296EAAB5}"/>
              </a:ext>
            </a:extLst>
          </p:cNvPr>
          <p:cNvSpPr txBox="1"/>
          <p:nvPr/>
        </p:nvSpPr>
        <p:spPr>
          <a:xfrm>
            <a:off x="5357598" y="1581520"/>
            <a:ext cx="6097384" cy="1846659"/>
          </a:xfrm>
          <a:prstGeom prst="rect">
            <a:avLst/>
          </a:prstGeom>
          <a:solidFill>
            <a:schemeClr val="bg1"/>
          </a:solidFill>
          <a:ln w="19050">
            <a:solidFill>
              <a:schemeClr val="bg1">
                <a:lumMod val="85000"/>
              </a:schemeClr>
            </a:solidFill>
          </a:ln>
          <a:effectLst>
            <a:outerShdw blurRad="50800" dist="38100" dir="2700000" algn="tl" rotWithShape="0">
              <a:prstClr val="black">
                <a:alpha val="22000"/>
              </a:prstClr>
            </a:outerShdw>
          </a:effectLst>
        </p:spPr>
        <p:txBody>
          <a:bodyPr wrap="square" lIns="182880" tIns="182880" rIns="182880" bIns="18288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The ADL enterprise architecture </a:t>
            </a:r>
            <a:r>
              <a:rPr kumimoji="0" lang="en-US" sz="1600" b="0" i="0" u="none" strike="noStrike" kern="1200" cap="none" spc="0" normalizeH="0" baseline="0" noProof="0">
                <a:ln>
                  <a:noFill/>
                </a:ln>
                <a:solidFill>
                  <a:prstClr val="black"/>
                </a:solidFill>
                <a:effectLst/>
                <a:highlight>
                  <a:srgbClr val="FFFF99"/>
                </a:highlight>
                <a:uLnTx/>
                <a:uFillTx/>
                <a:latin typeface="Calibri" panose="020F0502020204030204" pitchFamily="34" charset="0"/>
                <a:ea typeface="Calibri" panose="020F0502020204030204" pitchFamily="34" charset="0"/>
                <a:cs typeface="Calibri" panose="020F0502020204030204" pitchFamily="34" charset="0"/>
              </a:rPr>
              <a:t>is highly aligned to the principles and goals of the DoD Data Strategy</a:t>
            </a: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and consistent with our vision for a Defense-wide data ecosystem. While focused on training and education, the ADL program is </a:t>
            </a:r>
            <a:r>
              <a:rPr kumimoji="0" lang="en-US" sz="1600" b="0" i="0" u="none" strike="noStrike" kern="1200" cap="none" spc="0" normalizeH="0" baseline="0" noProof="0">
                <a:ln>
                  <a:noFill/>
                </a:ln>
                <a:solidFill>
                  <a:prstClr val="black"/>
                </a:solidFill>
                <a:effectLst/>
                <a:highlight>
                  <a:srgbClr val="FFFF99"/>
                </a:highlight>
                <a:uLnTx/>
                <a:uFillTx/>
                <a:latin typeface="Calibri" panose="020F0502020204030204" pitchFamily="34" charset="0"/>
                <a:ea typeface="Calibri" panose="020F0502020204030204" pitchFamily="34" charset="0"/>
                <a:cs typeface="Calibri" panose="020F0502020204030204" pitchFamily="34" charset="0"/>
              </a:rPr>
              <a:t>modeling a number of best practices in their development of standards, business processes, and enterprise services</a:t>
            </a: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p>
        </p:txBody>
      </p:sp>
      <p:grpSp>
        <p:nvGrpSpPr>
          <p:cNvPr id="6" name="Group 5">
            <a:extLst>
              <a:ext uri="{FF2B5EF4-FFF2-40B4-BE49-F238E27FC236}">
                <a16:creationId xmlns:a16="http://schemas.microsoft.com/office/drawing/2014/main" id="{91EBA0C3-94A9-93B8-132D-98B43FB31607}"/>
              </a:ext>
            </a:extLst>
          </p:cNvPr>
          <p:cNvGrpSpPr/>
          <p:nvPr/>
        </p:nvGrpSpPr>
        <p:grpSpPr>
          <a:xfrm>
            <a:off x="948455" y="1581520"/>
            <a:ext cx="3603154" cy="4616541"/>
            <a:chOff x="717439" y="1016704"/>
            <a:chExt cx="4130693" cy="5292450"/>
          </a:xfrm>
        </p:grpSpPr>
        <p:pic>
          <p:nvPicPr>
            <p:cNvPr id="7" name="Picture 6">
              <a:extLst>
                <a:ext uri="{FF2B5EF4-FFF2-40B4-BE49-F238E27FC236}">
                  <a16:creationId xmlns:a16="http://schemas.microsoft.com/office/drawing/2014/main" id="{1CFD13F1-B017-A8BA-55B1-CD5DB61A76ED}"/>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17439" y="1016704"/>
              <a:ext cx="4130693" cy="5292450"/>
            </a:xfrm>
            <a:prstGeom prst="rect">
              <a:avLst/>
            </a:prstGeom>
            <a:ln>
              <a:solidFill>
                <a:schemeClr val="bg1">
                  <a:lumMod val="95000"/>
                </a:schemeClr>
              </a:solidFill>
            </a:ln>
            <a:effectLst>
              <a:outerShdw blurRad="50800" dist="38100" dir="2700000" algn="tl" rotWithShape="0">
                <a:prstClr val="black">
                  <a:alpha val="40000"/>
                </a:prstClr>
              </a:outerShdw>
            </a:effectLst>
          </p:spPr>
        </p:pic>
        <p:grpSp>
          <p:nvGrpSpPr>
            <p:cNvPr id="8" name="Group 7">
              <a:extLst>
                <a:ext uri="{FF2B5EF4-FFF2-40B4-BE49-F238E27FC236}">
                  <a16:creationId xmlns:a16="http://schemas.microsoft.com/office/drawing/2014/main" id="{F72A4561-045D-6781-5FAD-98694FB3385F}"/>
                </a:ext>
              </a:extLst>
            </p:cNvPr>
            <p:cNvGrpSpPr/>
            <p:nvPr/>
          </p:nvGrpSpPr>
          <p:grpSpPr>
            <a:xfrm>
              <a:off x="1140888" y="2654076"/>
              <a:ext cx="3129555" cy="408216"/>
              <a:chOff x="1140888" y="2624390"/>
              <a:chExt cx="3629892" cy="437902"/>
            </a:xfrm>
          </p:grpSpPr>
          <p:sp>
            <p:nvSpPr>
              <p:cNvPr id="12" name="Rectangle 11">
                <a:extLst>
                  <a:ext uri="{FF2B5EF4-FFF2-40B4-BE49-F238E27FC236}">
                    <a16:creationId xmlns:a16="http://schemas.microsoft.com/office/drawing/2014/main" id="{82599CD7-1B82-99C2-4F88-5DFB3C27EB96}"/>
                  </a:ext>
                </a:extLst>
              </p:cNvPr>
              <p:cNvSpPr/>
              <p:nvPr/>
            </p:nvSpPr>
            <p:spPr>
              <a:xfrm>
                <a:off x="1628570" y="2624390"/>
                <a:ext cx="3142210" cy="125482"/>
              </a:xfrm>
              <a:prstGeom prst="rect">
                <a:avLst/>
              </a:prstGeom>
              <a:solidFill>
                <a:srgbClr val="FFFF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00"/>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50BC1CE0-0A91-2B8F-3031-2944FABF3E4F}"/>
                  </a:ext>
                </a:extLst>
              </p:cNvPr>
              <p:cNvSpPr/>
              <p:nvPr/>
            </p:nvSpPr>
            <p:spPr>
              <a:xfrm>
                <a:off x="1140888" y="2724537"/>
                <a:ext cx="3512301" cy="125482"/>
              </a:xfrm>
              <a:prstGeom prst="rect">
                <a:avLst/>
              </a:prstGeom>
              <a:solidFill>
                <a:srgbClr val="FFFF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00"/>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E865B72-6C3B-7C74-5589-A7F791B2FB5F}"/>
                  </a:ext>
                </a:extLst>
              </p:cNvPr>
              <p:cNvSpPr/>
              <p:nvPr/>
            </p:nvSpPr>
            <p:spPr>
              <a:xfrm>
                <a:off x="1140888" y="2827952"/>
                <a:ext cx="3576256" cy="125482"/>
              </a:xfrm>
              <a:prstGeom prst="rect">
                <a:avLst/>
              </a:prstGeom>
              <a:solidFill>
                <a:srgbClr val="FFFF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00"/>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44C36CA6-7329-7F42-FF04-1F5E6036DB61}"/>
                  </a:ext>
                </a:extLst>
              </p:cNvPr>
              <p:cNvSpPr/>
              <p:nvPr/>
            </p:nvSpPr>
            <p:spPr>
              <a:xfrm>
                <a:off x="1140888" y="2936810"/>
                <a:ext cx="2848727" cy="125482"/>
              </a:xfrm>
              <a:prstGeom prst="rect">
                <a:avLst/>
              </a:prstGeom>
              <a:solidFill>
                <a:srgbClr val="FFFF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00"/>
                  </a:solidFill>
                  <a:effectLst/>
                  <a:uLnTx/>
                  <a:uFillTx/>
                  <a:latin typeface="Calibri" panose="020F0502020204030204"/>
                  <a:ea typeface="+mn-ea"/>
                  <a:cs typeface="+mn-cs"/>
                </a:endParaRPr>
              </a:p>
            </p:txBody>
          </p:sp>
        </p:grpSp>
        <p:sp>
          <p:nvSpPr>
            <p:cNvPr id="9" name="Rectangle 8">
              <a:extLst>
                <a:ext uri="{FF2B5EF4-FFF2-40B4-BE49-F238E27FC236}">
                  <a16:creationId xmlns:a16="http://schemas.microsoft.com/office/drawing/2014/main" id="{4985E9AB-538D-2D9A-6289-9FA4880AB413}"/>
                </a:ext>
              </a:extLst>
            </p:cNvPr>
            <p:cNvSpPr/>
            <p:nvPr/>
          </p:nvSpPr>
          <p:spPr>
            <a:xfrm>
              <a:off x="1448145" y="3332422"/>
              <a:ext cx="2413658" cy="125482"/>
            </a:xfrm>
            <a:prstGeom prst="rect">
              <a:avLst/>
            </a:prstGeom>
            <a:solidFill>
              <a:srgbClr val="FFFF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00"/>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C7F63BE2-85C4-BAAF-C15C-9C75E6C32309}"/>
                </a:ext>
              </a:extLst>
            </p:cNvPr>
            <p:cNvSpPr/>
            <p:nvPr/>
          </p:nvSpPr>
          <p:spPr>
            <a:xfrm>
              <a:off x="2368920" y="4281807"/>
              <a:ext cx="1892450" cy="125482"/>
            </a:xfrm>
            <a:prstGeom prst="rect">
              <a:avLst/>
            </a:prstGeom>
            <a:solidFill>
              <a:srgbClr val="FFFF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00"/>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4FC7565-C78B-A2B3-1CC8-3686F8E7D817}"/>
                </a:ext>
              </a:extLst>
            </p:cNvPr>
            <p:cNvSpPr/>
            <p:nvPr/>
          </p:nvSpPr>
          <p:spPr>
            <a:xfrm>
              <a:off x="1140888" y="4386143"/>
              <a:ext cx="902906" cy="125482"/>
            </a:xfrm>
            <a:prstGeom prst="rect">
              <a:avLst/>
            </a:prstGeom>
            <a:solidFill>
              <a:srgbClr val="FFFF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00"/>
                </a:solidFill>
                <a:effectLst/>
                <a:uLnTx/>
                <a:uFillTx/>
                <a:latin typeface="Calibri" panose="020F0502020204030204"/>
                <a:ea typeface="+mn-ea"/>
                <a:cs typeface="+mn-cs"/>
              </a:endParaRPr>
            </a:p>
          </p:txBody>
        </p:sp>
      </p:grpSp>
      <p:sp>
        <p:nvSpPr>
          <p:cNvPr id="16" name="TextBox 15">
            <a:extLst>
              <a:ext uri="{FF2B5EF4-FFF2-40B4-BE49-F238E27FC236}">
                <a16:creationId xmlns:a16="http://schemas.microsoft.com/office/drawing/2014/main" id="{9B2F4BFB-FB54-696E-4BFE-310281F23237}"/>
              </a:ext>
            </a:extLst>
          </p:cNvPr>
          <p:cNvSpPr txBox="1"/>
          <p:nvPr/>
        </p:nvSpPr>
        <p:spPr>
          <a:xfrm>
            <a:off x="5377177" y="3673973"/>
            <a:ext cx="6097384" cy="615553"/>
          </a:xfrm>
          <a:prstGeom prst="rect">
            <a:avLst/>
          </a:prstGeom>
          <a:solidFill>
            <a:schemeClr val="bg1"/>
          </a:solidFill>
          <a:ln w="19050">
            <a:solidFill>
              <a:schemeClr val="bg1">
                <a:lumMod val="85000"/>
              </a:schemeClr>
            </a:solidFill>
          </a:ln>
          <a:effectLst>
            <a:outerShdw blurRad="50800" dist="38100" dir="2700000" algn="tl" rotWithShape="0">
              <a:prstClr val="black">
                <a:alpha val="40000"/>
              </a:prstClr>
            </a:outerShdw>
          </a:effectLst>
        </p:spPr>
        <p:txBody>
          <a:bodyPr wrap="square" lIns="274320" tIns="182880" rIns="274320" bIns="18288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ADL has created a </a:t>
            </a:r>
            <a:r>
              <a:rPr kumimoji="0" lang="en-US" sz="1600" b="0" i="0" u="none" strike="noStrike" kern="1200" cap="none" spc="0" normalizeH="0" baseline="0" noProof="0">
                <a:ln>
                  <a:noFill/>
                </a:ln>
                <a:solidFill>
                  <a:prstClr val="black"/>
                </a:solidFill>
                <a:effectLst/>
                <a:highlight>
                  <a:srgbClr val="FFFF99"/>
                </a:highlight>
                <a:uLnTx/>
                <a:uFillTx/>
                <a:latin typeface="Calibri" panose="020F0502020204030204" pitchFamily="34" charset="0"/>
                <a:ea typeface="Calibri" panose="020F0502020204030204" pitchFamily="34" charset="0"/>
                <a:cs typeface="Calibri" panose="020F0502020204030204" pitchFamily="34" charset="0"/>
              </a:rPr>
              <a:t>mature</a:t>
            </a: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integrated </a:t>
            </a:r>
            <a:r>
              <a:rPr kumimoji="0" lang="en-US" sz="1600" b="0" i="0" u="none" strike="noStrike" kern="1200" cap="none" spc="0" normalizeH="0" baseline="0" noProof="0">
                <a:ln>
                  <a:noFill/>
                </a:ln>
                <a:solidFill>
                  <a:prstClr val="black"/>
                </a:solidFill>
                <a:effectLst/>
                <a:highlight>
                  <a:srgbClr val="FFFF99"/>
                </a:highlight>
                <a:uLnTx/>
                <a:uFillTx/>
                <a:latin typeface="Calibri" panose="020F0502020204030204" pitchFamily="34" charset="0"/>
                <a:ea typeface="Calibri" panose="020F0502020204030204" pitchFamily="34" charset="0"/>
                <a:cs typeface="Calibri" panose="020F0502020204030204" pitchFamily="34" charset="0"/>
              </a:rPr>
              <a:t>development environment</a:t>
            </a: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p>
        </p:txBody>
      </p:sp>
      <p:sp>
        <p:nvSpPr>
          <p:cNvPr id="17" name="TextBox 16">
            <a:extLst>
              <a:ext uri="{FF2B5EF4-FFF2-40B4-BE49-F238E27FC236}">
                <a16:creationId xmlns:a16="http://schemas.microsoft.com/office/drawing/2014/main" id="{71DF9C17-CDF4-83B6-4CB9-78EE53210CB4}"/>
              </a:ext>
            </a:extLst>
          </p:cNvPr>
          <p:cNvSpPr txBox="1"/>
          <p:nvPr/>
        </p:nvSpPr>
        <p:spPr>
          <a:xfrm>
            <a:off x="5377177" y="4535637"/>
            <a:ext cx="6097384" cy="861774"/>
          </a:xfrm>
          <a:prstGeom prst="rect">
            <a:avLst/>
          </a:prstGeom>
          <a:solidFill>
            <a:schemeClr val="bg1"/>
          </a:solidFill>
          <a:ln w="19050">
            <a:solidFill>
              <a:schemeClr val="bg1">
                <a:lumMod val="85000"/>
              </a:schemeClr>
            </a:solidFill>
          </a:ln>
          <a:effectLst>
            <a:outerShdw blurRad="50800" dist="38100" dir="2700000" algn="tl" rotWithShape="0">
              <a:prstClr val="black">
                <a:alpha val="40000"/>
              </a:prstClr>
            </a:outerShdw>
          </a:effectLst>
        </p:spPr>
        <p:txBody>
          <a:bodyPr wrap="square" lIns="182880" tIns="182880" rIns="182880" bIns="18288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 am pleased to </a:t>
            </a:r>
            <a:r>
              <a:rPr kumimoji="0" lang="en-US" sz="1600" b="0" i="0" u="none" strike="noStrike" kern="1200" cap="none" spc="0" normalizeH="0" baseline="0" noProof="0">
                <a:ln>
                  <a:noFill/>
                </a:ln>
                <a:solidFill>
                  <a:prstClr val="black"/>
                </a:solidFill>
                <a:effectLst/>
                <a:highlight>
                  <a:srgbClr val="FFFF99"/>
                </a:highlight>
                <a:uLnTx/>
                <a:uFillTx/>
                <a:latin typeface="Calibri" panose="020F0502020204030204" pitchFamily="34" charset="0"/>
                <a:ea typeface="Calibri" panose="020F0502020204030204" pitchFamily="34" charset="0"/>
                <a:cs typeface="Calibri" panose="020F0502020204030204" pitchFamily="34" charset="0"/>
              </a:rPr>
              <a:t>designate ADL as a pathfinder for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highlight>
                  <a:srgbClr val="FFFF99"/>
                </a:highlight>
                <a:uLnTx/>
                <a:uFillTx/>
                <a:latin typeface="Calibri" panose="020F0502020204030204" pitchFamily="34" charset="0"/>
                <a:ea typeface="Calibri" panose="020F0502020204030204" pitchFamily="34" charset="0"/>
                <a:cs typeface="Calibri" panose="020F0502020204030204" pitchFamily="34" charset="0"/>
              </a:rPr>
              <a:t>enterprise data services</a:t>
            </a: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p>
        </p:txBody>
      </p:sp>
      <p:sp>
        <p:nvSpPr>
          <p:cNvPr id="18" name="TextBox 17">
            <a:extLst>
              <a:ext uri="{FF2B5EF4-FFF2-40B4-BE49-F238E27FC236}">
                <a16:creationId xmlns:a16="http://schemas.microsoft.com/office/drawing/2014/main" id="{FE2FB2A1-6002-B072-A63F-1145D28193A8}"/>
              </a:ext>
            </a:extLst>
          </p:cNvPr>
          <p:cNvSpPr txBox="1"/>
          <p:nvPr/>
        </p:nvSpPr>
        <p:spPr>
          <a:xfrm>
            <a:off x="9411761" y="5592653"/>
            <a:ext cx="1831784" cy="73866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Dave </a:t>
            </a:r>
            <a:r>
              <a:rPr kumimoji="0" lang="en-US" sz="1400" b="0" i="0" u="none" strike="noStrike" kern="1200" cap="none" spc="0" normalizeH="0" baseline="0" noProof="0" err="1">
                <a:ln>
                  <a:noFill/>
                </a:ln>
                <a:solidFill>
                  <a:prstClr val="black"/>
                </a:solidFill>
                <a:effectLst/>
                <a:uLnTx/>
                <a:uFillTx/>
                <a:latin typeface="Calibri" panose="020F0502020204030204"/>
                <a:ea typeface="+mn-ea"/>
                <a:cs typeface="+mn-cs"/>
              </a:rPr>
              <a:t>Spirk</a:t>
            </a: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DoD Chief Data Officer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08 June 2021</a:t>
            </a:r>
          </a:p>
        </p:txBody>
      </p:sp>
      <p:sp>
        <p:nvSpPr>
          <p:cNvPr id="19" name="Text Placeholder 3">
            <a:extLst>
              <a:ext uri="{FF2B5EF4-FFF2-40B4-BE49-F238E27FC236}">
                <a16:creationId xmlns:a16="http://schemas.microsoft.com/office/drawing/2014/main" id="{9420A78C-AB62-C591-32D6-A1D04EABEE86}"/>
              </a:ext>
            </a:extLst>
          </p:cNvPr>
          <p:cNvSpPr txBox="1">
            <a:spLocks/>
          </p:cNvSpPr>
          <p:nvPr/>
        </p:nvSpPr>
        <p:spPr>
          <a:xfrm>
            <a:off x="1149010" y="82690"/>
            <a:ext cx="10838576" cy="919242"/>
          </a:xfrm>
          <a:prstGeom prst="rect">
            <a:avLst/>
          </a:prstGeom>
        </p:spPr>
        <p:txBody>
          <a:bodyPr anchor="ctr"/>
          <a:lstStyle>
            <a:lvl1pPr marL="0" indent="0" algn="l" defTabSz="914400" rtl="0" eaLnBrk="1" latinLnBrk="0" hangingPunct="1">
              <a:spcBef>
                <a:spcPct val="20000"/>
              </a:spcBef>
              <a:buFont typeface="Arial" panose="020B0604020202020204" pitchFamily="34" charset="0"/>
              <a:buNone/>
              <a:defRPr sz="32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prstClr val="black"/>
                </a:solidFill>
                <a:effectLst/>
                <a:uLnTx/>
                <a:uFillTx/>
                <a:latin typeface="Calibri"/>
                <a:ea typeface="+mn-ea"/>
                <a:cs typeface="+mn-cs"/>
              </a:rPr>
              <a:t>ADL Designated a DoD Pathfinder for Enterprise Data Services</a:t>
            </a:r>
          </a:p>
        </p:txBody>
      </p:sp>
    </p:spTree>
    <p:extLst>
      <p:ext uri="{BB962C8B-B14F-4D97-AF65-F5344CB8AC3E}">
        <p14:creationId xmlns:p14="http://schemas.microsoft.com/office/powerpoint/2010/main" val="1654052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animBg="1"/>
      <p:bldP spid="1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2F7B32F-D875-85A5-F795-37BB2B73905D}"/>
              </a:ext>
            </a:extLst>
          </p:cNvPr>
          <p:cNvSpPr>
            <a:spLocks noGrp="1"/>
          </p:cNvSpPr>
          <p:nvPr>
            <p:ph type="sldNum" sz="quarter" idx="14"/>
          </p:nvPr>
        </p:nvSpPr>
        <p:spPr/>
        <p:txBody>
          <a:bodyPr/>
          <a:lstStyle/>
          <a:p>
            <a:fld id="{4C6B7127-9F77-471E-BA61-1540CB2C57B2}" type="slidenum">
              <a:rPr lang="en-US" smtClean="0"/>
              <a:pPr/>
              <a:t>32</a:t>
            </a:fld>
            <a:endParaRPr lang="en-US"/>
          </a:p>
        </p:txBody>
      </p:sp>
      <p:sp>
        <p:nvSpPr>
          <p:cNvPr id="3" name="Cube 2">
            <a:extLst>
              <a:ext uri="{FF2B5EF4-FFF2-40B4-BE49-F238E27FC236}">
                <a16:creationId xmlns:a16="http://schemas.microsoft.com/office/drawing/2014/main" id="{F597DB93-0E47-21AA-DF5B-8C9ADE983C1F}"/>
              </a:ext>
            </a:extLst>
          </p:cNvPr>
          <p:cNvSpPr/>
          <p:nvPr/>
        </p:nvSpPr>
        <p:spPr bwMode="auto">
          <a:xfrm>
            <a:off x="7900501" y="5428801"/>
            <a:ext cx="3545959" cy="467320"/>
          </a:xfrm>
          <a:prstGeom prst="cube">
            <a:avLst/>
          </a:prstGeom>
          <a:solidFill>
            <a:schemeClr val="bg1">
              <a:lumMod val="95000"/>
            </a:schemeClr>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Tahoma" charset="0"/>
              </a:rPr>
              <a:t>Istio Endpoint Management</a:t>
            </a:r>
          </a:p>
        </p:txBody>
      </p:sp>
      <p:sp>
        <p:nvSpPr>
          <p:cNvPr id="4" name="Cube 3">
            <a:extLst>
              <a:ext uri="{FF2B5EF4-FFF2-40B4-BE49-F238E27FC236}">
                <a16:creationId xmlns:a16="http://schemas.microsoft.com/office/drawing/2014/main" id="{28658384-FA7D-493C-F984-8A20CD61E438}"/>
              </a:ext>
            </a:extLst>
          </p:cNvPr>
          <p:cNvSpPr/>
          <p:nvPr/>
        </p:nvSpPr>
        <p:spPr bwMode="auto">
          <a:xfrm>
            <a:off x="7900501" y="5079200"/>
            <a:ext cx="3545959" cy="467320"/>
          </a:xfrm>
          <a:prstGeom prst="cube">
            <a:avLst/>
          </a:prstGeom>
          <a:solidFill>
            <a:schemeClr val="bg1">
              <a:lumMod val="95000"/>
            </a:schemeClr>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Tahoma" charset="0"/>
              </a:rPr>
              <a:t>ICAM / Zero Trust Architecture</a:t>
            </a:r>
          </a:p>
        </p:txBody>
      </p:sp>
      <p:sp>
        <p:nvSpPr>
          <p:cNvPr id="5" name="Cube 4">
            <a:extLst>
              <a:ext uri="{FF2B5EF4-FFF2-40B4-BE49-F238E27FC236}">
                <a16:creationId xmlns:a16="http://schemas.microsoft.com/office/drawing/2014/main" id="{487B9827-9179-9839-571B-1578CC126CD1}"/>
              </a:ext>
            </a:extLst>
          </p:cNvPr>
          <p:cNvSpPr/>
          <p:nvPr/>
        </p:nvSpPr>
        <p:spPr bwMode="auto">
          <a:xfrm>
            <a:off x="7900501" y="4726772"/>
            <a:ext cx="3545959" cy="467320"/>
          </a:xfrm>
          <a:prstGeom prst="cube">
            <a:avLst/>
          </a:prstGeom>
          <a:solidFill>
            <a:schemeClr val="bg1">
              <a:lumMod val="95000"/>
            </a:schemeClr>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US" sz="1600" err="1"/>
              <a:t>Keycloak</a:t>
            </a:r>
            <a:endParaRPr kumimoji="0" lang="en-US" sz="1600" b="0" i="0" u="none" strike="noStrike" cap="none" normalizeH="0" baseline="0">
              <a:ln>
                <a:noFill/>
              </a:ln>
              <a:solidFill>
                <a:schemeClr val="tx1"/>
              </a:solidFill>
              <a:effectLst/>
              <a:latin typeface="Tahoma" charset="0"/>
            </a:endParaRPr>
          </a:p>
        </p:txBody>
      </p:sp>
      <p:sp>
        <p:nvSpPr>
          <p:cNvPr id="6" name="Cube 5">
            <a:extLst>
              <a:ext uri="{FF2B5EF4-FFF2-40B4-BE49-F238E27FC236}">
                <a16:creationId xmlns:a16="http://schemas.microsoft.com/office/drawing/2014/main" id="{DBDF0EA0-9889-CD4E-43DD-297577C063E7}"/>
              </a:ext>
            </a:extLst>
          </p:cNvPr>
          <p:cNvSpPr/>
          <p:nvPr/>
        </p:nvSpPr>
        <p:spPr bwMode="auto">
          <a:xfrm>
            <a:off x="7900502" y="4377171"/>
            <a:ext cx="3545959" cy="467320"/>
          </a:xfrm>
          <a:prstGeom prst="cube">
            <a:avLst/>
          </a:prstGeom>
          <a:solidFill>
            <a:schemeClr val="bg1">
              <a:lumMod val="95000"/>
            </a:schemeClr>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US" sz="1600"/>
              <a:t>Cloud Native Access Point</a:t>
            </a:r>
            <a:endParaRPr kumimoji="0" lang="en-US" sz="1600" b="0" i="0" u="none" strike="noStrike" cap="none" normalizeH="0" baseline="0">
              <a:ln>
                <a:noFill/>
              </a:ln>
              <a:solidFill>
                <a:schemeClr val="tx1"/>
              </a:solidFill>
              <a:effectLst/>
              <a:latin typeface="Tahoma" charset="0"/>
            </a:endParaRPr>
          </a:p>
        </p:txBody>
      </p:sp>
      <p:sp>
        <p:nvSpPr>
          <p:cNvPr id="7" name="Cube 6">
            <a:extLst>
              <a:ext uri="{FF2B5EF4-FFF2-40B4-BE49-F238E27FC236}">
                <a16:creationId xmlns:a16="http://schemas.microsoft.com/office/drawing/2014/main" id="{F11D3AE8-4F71-C1E0-1C5A-23710AD4FD18}"/>
              </a:ext>
            </a:extLst>
          </p:cNvPr>
          <p:cNvSpPr/>
          <p:nvPr/>
        </p:nvSpPr>
        <p:spPr bwMode="auto">
          <a:xfrm>
            <a:off x="7903155" y="4028410"/>
            <a:ext cx="3545959" cy="467320"/>
          </a:xfrm>
          <a:prstGeom prst="cube">
            <a:avLst/>
          </a:prstGeom>
          <a:solidFill>
            <a:srgbClr val="99FFCC"/>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Tahoma" charset="0"/>
              </a:rPr>
              <a:t>Iron Bank Container Hardening</a:t>
            </a:r>
          </a:p>
        </p:txBody>
      </p:sp>
      <p:sp>
        <p:nvSpPr>
          <p:cNvPr id="8" name="Cube 7">
            <a:extLst>
              <a:ext uri="{FF2B5EF4-FFF2-40B4-BE49-F238E27FC236}">
                <a16:creationId xmlns:a16="http://schemas.microsoft.com/office/drawing/2014/main" id="{84E3BB33-C6B8-8B3F-1649-F7E60282287F}"/>
              </a:ext>
            </a:extLst>
          </p:cNvPr>
          <p:cNvSpPr/>
          <p:nvPr/>
        </p:nvSpPr>
        <p:spPr bwMode="auto">
          <a:xfrm>
            <a:off x="7900501" y="3678425"/>
            <a:ext cx="3545959" cy="467320"/>
          </a:xfrm>
          <a:prstGeom prst="cube">
            <a:avLst/>
          </a:prstGeom>
          <a:solidFill>
            <a:srgbClr val="99FFCC"/>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Tahoma" charset="0"/>
              </a:rPr>
              <a:t>Operations &amp; Sustainment</a:t>
            </a:r>
          </a:p>
        </p:txBody>
      </p:sp>
      <p:sp>
        <p:nvSpPr>
          <p:cNvPr id="9" name="Cube 8">
            <a:extLst>
              <a:ext uri="{FF2B5EF4-FFF2-40B4-BE49-F238E27FC236}">
                <a16:creationId xmlns:a16="http://schemas.microsoft.com/office/drawing/2014/main" id="{858830AA-2EB2-B58F-35A3-78FF74C81C87}"/>
              </a:ext>
            </a:extLst>
          </p:cNvPr>
          <p:cNvSpPr/>
          <p:nvPr/>
        </p:nvSpPr>
        <p:spPr bwMode="auto">
          <a:xfrm>
            <a:off x="7900501" y="3339637"/>
            <a:ext cx="3545959" cy="467320"/>
          </a:xfrm>
          <a:prstGeom prst="cube">
            <a:avLst/>
          </a:prstGeom>
          <a:solidFill>
            <a:srgbClr val="99FFCC"/>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Tahoma" charset="0"/>
              </a:rPr>
              <a:t>Application Refactoring</a:t>
            </a:r>
          </a:p>
        </p:txBody>
      </p:sp>
      <p:sp>
        <p:nvSpPr>
          <p:cNvPr id="10" name="Cube 9">
            <a:extLst>
              <a:ext uri="{FF2B5EF4-FFF2-40B4-BE49-F238E27FC236}">
                <a16:creationId xmlns:a16="http://schemas.microsoft.com/office/drawing/2014/main" id="{0967626F-D39F-1EED-B45C-D005F38D8195}"/>
              </a:ext>
            </a:extLst>
          </p:cNvPr>
          <p:cNvSpPr/>
          <p:nvPr/>
        </p:nvSpPr>
        <p:spPr bwMode="auto">
          <a:xfrm>
            <a:off x="7900504" y="2987767"/>
            <a:ext cx="3545959" cy="467320"/>
          </a:xfrm>
          <a:prstGeom prst="cube">
            <a:avLst/>
          </a:prstGeom>
          <a:solidFill>
            <a:srgbClr val="99FFCC"/>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err="1">
                <a:ln>
                  <a:noFill/>
                </a:ln>
                <a:solidFill>
                  <a:schemeClr val="tx1"/>
                </a:solidFill>
                <a:effectLst/>
                <a:latin typeface="Tahoma" charset="0"/>
              </a:rPr>
              <a:t>ArgoCD</a:t>
            </a:r>
            <a:r>
              <a:rPr kumimoji="0" lang="en-US" sz="1600" b="0" i="0" u="none" strike="noStrike" cap="none" normalizeH="0" baseline="0">
                <a:ln>
                  <a:noFill/>
                </a:ln>
                <a:solidFill>
                  <a:schemeClr val="tx1"/>
                </a:solidFill>
                <a:effectLst/>
                <a:latin typeface="Tahoma" charset="0"/>
              </a:rPr>
              <a:t> Kubernetes Management</a:t>
            </a:r>
          </a:p>
        </p:txBody>
      </p:sp>
      <p:sp>
        <p:nvSpPr>
          <p:cNvPr id="11" name="Cube 10">
            <a:extLst>
              <a:ext uri="{FF2B5EF4-FFF2-40B4-BE49-F238E27FC236}">
                <a16:creationId xmlns:a16="http://schemas.microsoft.com/office/drawing/2014/main" id="{6D2C9460-419D-BE5E-BE4D-3D282D4B3274}"/>
              </a:ext>
            </a:extLst>
          </p:cNvPr>
          <p:cNvSpPr/>
          <p:nvPr/>
        </p:nvSpPr>
        <p:spPr bwMode="auto">
          <a:xfrm>
            <a:off x="7900504" y="2633311"/>
            <a:ext cx="3545959" cy="467320"/>
          </a:xfrm>
          <a:prstGeom prst="cube">
            <a:avLst/>
          </a:prstGeom>
          <a:solidFill>
            <a:srgbClr val="99FFCC"/>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Tahoma" charset="0"/>
              </a:rPr>
              <a:t>Kubernetes Container Orchestration</a:t>
            </a:r>
          </a:p>
        </p:txBody>
      </p:sp>
      <p:sp>
        <p:nvSpPr>
          <p:cNvPr id="12" name="Cube 11">
            <a:extLst>
              <a:ext uri="{FF2B5EF4-FFF2-40B4-BE49-F238E27FC236}">
                <a16:creationId xmlns:a16="http://schemas.microsoft.com/office/drawing/2014/main" id="{A83AEF36-1952-D5DB-0D2A-F0500684F489}"/>
              </a:ext>
            </a:extLst>
          </p:cNvPr>
          <p:cNvSpPr/>
          <p:nvPr/>
        </p:nvSpPr>
        <p:spPr bwMode="auto">
          <a:xfrm>
            <a:off x="7900504" y="2280422"/>
            <a:ext cx="3545959" cy="467320"/>
          </a:xfrm>
          <a:prstGeom prst="cube">
            <a:avLst/>
          </a:prstGeom>
          <a:solidFill>
            <a:srgbClr val="99FFCC"/>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Tahoma" charset="0"/>
              </a:rPr>
              <a:t>GitLab Runners</a:t>
            </a:r>
          </a:p>
        </p:txBody>
      </p:sp>
      <p:sp>
        <p:nvSpPr>
          <p:cNvPr id="13" name="Cube 12">
            <a:extLst>
              <a:ext uri="{FF2B5EF4-FFF2-40B4-BE49-F238E27FC236}">
                <a16:creationId xmlns:a16="http://schemas.microsoft.com/office/drawing/2014/main" id="{5337DF6B-4B0B-1509-A6BA-5A248299E69F}"/>
              </a:ext>
            </a:extLst>
          </p:cNvPr>
          <p:cNvSpPr/>
          <p:nvPr/>
        </p:nvSpPr>
        <p:spPr bwMode="auto">
          <a:xfrm>
            <a:off x="7900504" y="1930058"/>
            <a:ext cx="3545959" cy="467320"/>
          </a:xfrm>
          <a:prstGeom prst="cube">
            <a:avLst/>
          </a:prstGeom>
          <a:solidFill>
            <a:srgbClr val="99FFCC"/>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Tahoma" charset="0"/>
              </a:rPr>
              <a:t>Automated Testing</a:t>
            </a:r>
          </a:p>
        </p:txBody>
      </p:sp>
      <p:sp>
        <p:nvSpPr>
          <p:cNvPr id="14" name="Cube 13">
            <a:extLst>
              <a:ext uri="{FF2B5EF4-FFF2-40B4-BE49-F238E27FC236}">
                <a16:creationId xmlns:a16="http://schemas.microsoft.com/office/drawing/2014/main" id="{02D58960-D4FE-A885-C773-EF0A5C8FFB47}"/>
              </a:ext>
            </a:extLst>
          </p:cNvPr>
          <p:cNvSpPr/>
          <p:nvPr/>
        </p:nvSpPr>
        <p:spPr bwMode="auto">
          <a:xfrm>
            <a:off x="7900504" y="1579694"/>
            <a:ext cx="3545959" cy="467320"/>
          </a:xfrm>
          <a:prstGeom prst="cube">
            <a:avLst/>
          </a:prstGeom>
          <a:solidFill>
            <a:srgbClr val="99FFCC"/>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Tahoma" charset="0"/>
              </a:rPr>
              <a:t>Audit, Logging, Telemetry</a:t>
            </a:r>
          </a:p>
        </p:txBody>
      </p:sp>
      <p:sp>
        <p:nvSpPr>
          <p:cNvPr id="15" name="Cube 14">
            <a:extLst>
              <a:ext uri="{FF2B5EF4-FFF2-40B4-BE49-F238E27FC236}">
                <a16:creationId xmlns:a16="http://schemas.microsoft.com/office/drawing/2014/main" id="{ED3700BE-2687-3BF7-227B-069749B347B8}"/>
              </a:ext>
            </a:extLst>
          </p:cNvPr>
          <p:cNvSpPr/>
          <p:nvPr/>
        </p:nvSpPr>
        <p:spPr bwMode="auto">
          <a:xfrm>
            <a:off x="7900505" y="1228816"/>
            <a:ext cx="3545959" cy="467320"/>
          </a:xfrm>
          <a:prstGeom prst="cube">
            <a:avLst/>
          </a:prstGeom>
          <a:solidFill>
            <a:srgbClr val="99FFCC"/>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Tahoma" charset="0"/>
              </a:rPr>
              <a:t>Version Control</a:t>
            </a:r>
          </a:p>
        </p:txBody>
      </p:sp>
      <p:pic>
        <p:nvPicPr>
          <p:cNvPr id="16" name="Picture 15">
            <a:extLst>
              <a:ext uri="{FF2B5EF4-FFF2-40B4-BE49-F238E27FC236}">
                <a16:creationId xmlns:a16="http://schemas.microsoft.com/office/drawing/2014/main" id="{6E6FABCF-BC89-BFC5-1299-1E5941B830D9}"/>
              </a:ext>
            </a:extLst>
          </p:cNvPr>
          <p:cNvPicPr>
            <a:picLocks noChangeAspect="1"/>
          </p:cNvPicPr>
          <p:nvPr/>
        </p:nvPicPr>
        <p:blipFill>
          <a:blip r:embed="rId2"/>
          <a:stretch>
            <a:fillRect/>
          </a:stretch>
        </p:blipFill>
        <p:spPr>
          <a:xfrm>
            <a:off x="173517" y="600101"/>
            <a:ext cx="7726984" cy="5308102"/>
          </a:xfrm>
          <a:prstGeom prst="rect">
            <a:avLst/>
          </a:prstGeom>
        </p:spPr>
      </p:pic>
      <p:sp>
        <p:nvSpPr>
          <p:cNvPr id="17" name="Cube 16">
            <a:extLst>
              <a:ext uri="{FF2B5EF4-FFF2-40B4-BE49-F238E27FC236}">
                <a16:creationId xmlns:a16="http://schemas.microsoft.com/office/drawing/2014/main" id="{E42F6EF4-D49A-DC0A-FCB6-93C2CA4FA7A9}"/>
              </a:ext>
            </a:extLst>
          </p:cNvPr>
          <p:cNvSpPr/>
          <p:nvPr/>
        </p:nvSpPr>
        <p:spPr bwMode="auto">
          <a:xfrm>
            <a:off x="7900504" y="879215"/>
            <a:ext cx="3545959" cy="467320"/>
          </a:xfrm>
          <a:prstGeom prst="cube">
            <a:avLst/>
          </a:prstGeom>
          <a:solidFill>
            <a:srgbClr val="99FFCC"/>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US" sz="1600"/>
              <a:t>Collaborative Project Mgmt.</a:t>
            </a:r>
            <a:endParaRPr kumimoji="0" lang="en-US" sz="1600" b="0" i="0" u="none" strike="noStrike" cap="none" normalizeH="0" baseline="0">
              <a:ln>
                <a:noFill/>
              </a:ln>
              <a:solidFill>
                <a:schemeClr val="tx1"/>
              </a:solidFill>
              <a:effectLst/>
              <a:latin typeface="Tahoma" charset="0"/>
            </a:endParaRPr>
          </a:p>
        </p:txBody>
      </p:sp>
      <p:sp>
        <p:nvSpPr>
          <p:cNvPr id="18" name="Cube 17">
            <a:extLst>
              <a:ext uri="{FF2B5EF4-FFF2-40B4-BE49-F238E27FC236}">
                <a16:creationId xmlns:a16="http://schemas.microsoft.com/office/drawing/2014/main" id="{E07F91EF-2833-868D-A8E5-F7B26DBC2AC7}"/>
              </a:ext>
            </a:extLst>
          </p:cNvPr>
          <p:cNvSpPr/>
          <p:nvPr/>
        </p:nvSpPr>
        <p:spPr bwMode="auto">
          <a:xfrm>
            <a:off x="7900506" y="527068"/>
            <a:ext cx="3545959" cy="467320"/>
          </a:xfrm>
          <a:prstGeom prst="cube">
            <a:avLst/>
          </a:prstGeom>
          <a:solidFill>
            <a:srgbClr val="99FFCC"/>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Tahoma" charset="0"/>
              </a:rPr>
              <a:t>Agile Practices</a:t>
            </a:r>
          </a:p>
        </p:txBody>
      </p:sp>
      <p:sp>
        <p:nvSpPr>
          <p:cNvPr id="19" name="TextBox 18">
            <a:extLst>
              <a:ext uri="{FF2B5EF4-FFF2-40B4-BE49-F238E27FC236}">
                <a16:creationId xmlns:a16="http://schemas.microsoft.com/office/drawing/2014/main" id="{10F00549-C9C2-7473-BCA0-89A019A390A8}"/>
              </a:ext>
            </a:extLst>
          </p:cNvPr>
          <p:cNvSpPr txBox="1"/>
          <p:nvPr/>
        </p:nvSpPr>
        <p:spPr>
          <a:xfrm>
            <a:off x="2171255" y="5983618"/>
            <a:ext cx="7652481" cy="369332"/>
          </a:xfrm>
          <a:prstGeom prst="rect">
            <a:avLst/>
          </a:prstGeom>
          <a:noFill/>
        </p:spPr>
        <p:txBody>
          <a:bodyPr wrap="none" rtlCol="0">
            <a:spAutoFit/>
          </a:bodyPr>
          <a:lstStyle/>
          <a:p>
            <a:pPr algn="ctr"/>
            <a:r>
              <a:rPr lang="en-US" sz="1800" b="1">
                <a:solidFill>
                  <a:srgbClr val="22458A"/>
                </a:solidFill>
              </a:rPr>
              <a:t>Enables an IL2/4 Continuous Authority to Operate (IL5 in the Future)</a:t>
            </a:r>
          </a:p>
        </p:txBody>
      </p:sp>
    </p:spTree>
    <p:extLst>
      <p:ext uri="{BB962C8B-B14F-4D97-AF65-F5344CB8AC3E}">
        <p14:creationId xmlns:p14="http://schemas.microsoft.com/office/powerpoint/2010/main" val="11361750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AA6AE09-20BB-EA99-B78D-D769C5CFC7DB}"/>
              </a:ext>
            </a:extLst>
          </p:cNvPr>
          <p:cNvSpPr>
            <a:spLocks noGrp="1"/>
          </p:cNvSpPr>
          <p:nvPr>
            <p:ph type="sldNum" sz="quarter" idx="14"/>
          </p:nvPr>
        </p:nvSpPr>
        <p:spPr/>
        <p:txBody>
          <a:bodyPr/>
          <a:lstStyle/>
          <a:p>
            <a:fld id="{4C6B7127-9F77-471E-BA61-1540CB2C57B2}" type="slidenum">
              <a:rPr lang="en-US" smtClean="0"/>
              <a:pPr/>
              <a:t>33</a:t>
            </a:fld>
            <a:endParaRPr lang="en-US"/>
          </a:p>
        </p:txBody>
      </p:sp>
      <p:pic>
        <p:nvPicPr>
          <p:cNvPr id="4" name="Picture 3">
            <a:extLst>
              <a:ext uri="{FF2B5EF4-FFF2-40B4-BE49-F238E27FC236}">
                <a16:creationId xmlns:a16="http://schemas.microsoft.com/office/drawing/2014/main" id="{21E59CA1-95D1-CAD0-F373-9DF292CDD09B}"/>
              </a:ext>
            </a:extLst>
          </p:cNvPr>
          <p:cNvPicPr>
            <a:picLocks noChangeAspect="1"/>
          </p:cNvPicPr>
          <p:nvPr/>
        </p:nvPicPr>
        <p:blipFill>
          <a:blip r:embed="rId2"/>
          <a:stretch>
            <a:fillRect/>
          </a:stretch>
        </p:blipFill>
        <p:spPr>
          <a:xfrm>
            <a:off x="0" y="803584"/>
            <a:ext cx="12192000" cy="5250832"/>
          </a:xfrm>
          <a:prstGeom prst="rect">
            <a:avLst/>
          </a:prstGeom>
        </p:spPr>
      </p:pic>
      <p:sp>
        <p:nvSpPr>
          <p:cNvPr id="5" name="TextBox 4">
            <a:extLst>
              <a:ext uri="{FF2B5EF4-FFF2-40B4-BE49-F238E27FC236}">
                <a16:creationId xmlns:a16="http://schemas.microsoft.com/office/drawing/2014/main" id="{022C48E7-E76E-2C71-7521-2FF956224028}"/>
              </a:ext>
            </a:extLst>
          </p:cNvPr>
          <p:cNvSpPr txBox="1"/>
          <p:nvPr/>
        </p:nvSpPr>
        <p:spPr>
          <a:xfrm>
            <a:off x="3022110" y="167990"/>
            <a:ext cx="6098582"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E5180"/>
                </a:solidFill>
                <a:effectLst/>
                <a:uLnTx/>
                <a:uFillTx/>
                <a:latin typeface="Arial" panose="020B0604020202020204"/>
                <a:ea typeface="+mn-ea"/>
                <a:cs typeface="+mn-cs"/>
              </a:rPr>
              <a:t>Moodle Open Source</a:t>
            </a:r>
            <a:r>
              <a:rPr kumimoji="0" lang="en-US" sz="1400" b="0" i="0" u="none" strike="noStrike" kern="1200" cap="none" spc="0" normalizeH="0" baseline="0" noProof="0">
                <a:ln>
                  <a:noFill/>
                </a:ln>
                <a:solidFill>
                  <a:srgbClr val="1E5180"/>
                </a:solidFill>
                <a:effectLst/>
                <a:uLnTx/>
                <a:uFillTx/>
                <a:latin typeface="Arial" panose="020B0604020202020204"/>
                <a:ea typeface="+mn-ea"/>
                <a:cs typeface="+mn-cs"/>
              </a:rPr>
              <a:t>  </a:t>
            </a:r>
          </a:p>
        </p:txBody>
      </p:sp>
      <p:cxnSp>
        <p:nvCxnSpPr>
          <p:cNvPr id="6" name="Straight Connector 5">
            <a:extLst>
              <a:ext uri="{FF2B5EF4-FFF2-40B4-BE49-F238E27FC236}">
                <a16:creationId xmlns:a16="http://schemas.microsoft.com/office/drawing/2014/main" id="{03701840-CB04-94DC-7105-B59B5FDD10BD}"/>
              </a:ext>
            </a:extLst>
          </p:cNvPr>
          <p:cNvCxnSpPr>
            <a:cxnSpLocks/>
          </p:cNvCxnSpPr>
          <p:nvPr/>
        </p:nvCxnSpPr>
        <p:spPr>
          <a:xfrm>
            <a:off x="481643" y="645405"/>
            <a:ext cx="11179516"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EAABA18-D44A-EE07-A8CE-B9E14B01CFA6}"/>
              </a:ext>
            </a:extLst>
          </p:cNvPr>
          <p:cNvSpPr txBox="1"/>
          <p:nvPr/>
        </p:nvSpPr>
        <p:spPr>
          <a:xfrm>
            <a:off x="10335304" y="6062837"/>
            <a:ext cx="2088289" cy="263676"/>
          </a:xfrm>
          <a:prstGeom prst="rect">
            <a:avLst/>
          </a:prstGeom>
          <a:noFill/>
        </p:spPr>
        <p:txBody>
          <a:bodyPr wrap="none" lIns="0" tIns="0" rIns="0" bIns="0" rtlCol="0">
            <a:noAutofit/>
          </a:bodyPr>
          <a:lstStyle/>
          <a:p>
            <a:r>
              <a:rPr lang="en-US" sz="1600"/>
              <a:t>https://moodle.org/</a:t>
            </a:r>
          </a:p>
        </p:txBody>
      </p:sp>
    </p:spTree>
    <p:extLst>
      <p:ext uri="{BB962C8B-B14F-4D97-AF65-F5344CB8AC3E}">
        <p14:creationId xmlns:p14="http://schemas.microsoft.com/office/powerpoint/2010/main" val="15414408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1C36B05-EFF2-1EB7-E559-C1A58E31CE3B}"/>
              </a:ext>
            </a:extLst>
          </p:cNvPr>
          <p:cNvSpPr>
            <a:spLocks noGrp="1"/>
          </p:cNvSpPr>
          <p:nvPr>
            <p:ph type="sldNum" sz="quarter" idx="14"/>
          </p:nvPr>
        </p:nvSpPr>
        <p:spPr/>
        <p:txBody>
          <a:bodyPr/>
          <a:lstStyle/>
          <a:p>
            <a:fld id="{4C6B7127-9F77-471E-BA61-1540CB2C57B2}" type="slidenum">
              <a:rPr lang="en-US" smtClean="0"/>
              <a:pPr/>
              <a:t>34</a:t>
            </a:fld>
            <a:endParaRPr lang="en-US"/>
          </a:p>
        </p:txBody>
      </p:sp>
      <p:sp>
        <p:nvSpPr>
          <p:cNvPr id="3" name="TextBox 2">
            <a:extLst>
              <a:ext uri="{FF2B5EF4-FFF2-40B4-BE49-F238E27FC236}">
                <a16:creationId xmlns:a16="http://schemas.microsoft.com/office/drawing/2014/main" id="{D51ADBE2-1962-0345-075E-5B2BD6CFB288}"/>
              </a:ext>
            </a:extLst>
          </p:cNvPr>
          <p:cNvSpPr txBox="1"/>
          <p:nvPr/>
        </p:nvSpPr>
        <p:spPr>
          <a:xfrm>
            <a:off x="3022110" y="167990"/>
            <a:ext cx="6098582"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E5180"/>
                </a:solidFill>
                <a:effectLst/>
                <a:uLnTx/>
                <a:uFillTx/>
                <a:latin typeface="Arial" panose="020B0604020202020204"/>
                <a:ea typeface="+mn-ea"/>
                <a:cs typeface="+mn-cs"/>
              </a:rPr>
              <a:t>What is Moodle?</a:t>
            </a:r>
            <a:endParaRPr kumimoji="0" lang="en-US" sz="1400" b="0" i="0" u="none" strike="noStrike" kern="1200" cap="none" spc="0" normalizeH="0" baseline="0" noProof="0">
              <a:ln>
                <a:noFill/>
              </a:ln>
              <a:solidFill>
                <a:srgbClr val="1E5180"/>
              </a:solidFill>
              <a:effectLst/>
              <a:uLnTx/>
              <a:uFillTx/>
              <a:latin typeface="Arial" panose="020B0604020202020204"/>
              <a:ea typeface="+mn-ea"/>
              <a:cs typeface="+mn-cs"/>
            </a:endParaRPr>
          </a:p>
        </p:txBody>
      </p:sp>
      <p:cxnSp>
        <p:nvCxnSpPr>
          <p:cNvPr id="4" name="Straight Connector 3">
            <a:extLst>
              <a:ext uri="{FF2B5EF4-FFF2-40B4-BE49-F238E27FC236}">
                <a16:creationId xmlns:a16="http://schemas.microsoft.com/office/drawing/2014/main" id="{7D0AAE4C-85FC-2011-13A8-AC30DEFF1022}"/>
              </a:ext>
            </a:extLst>
          </p:cNvPr>
          <p:cNvCxnSpPr>
            <a:cxnSpLocks/>
          </p:cNvCxnSpPr>
          <p:nvPr/>
        </p:nvCxnSpPr>
        <p:spPr>
          <a:xfrm>
            <a:off x="481643" y="645405"/>
            <a:ext cx="11179516"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71318884-22CA-951D-5497-E5631E2801B7}"/>
              </a:ext>
            </a:extLst>
          </p:cNvPr>
          <p:cNvSpPr txBox="1"/>
          <p:nvPr/>
        </p:nvSpPr>
        <p:spPr>
          <a:xfrm>
            <a:off x="582327" y="878728"/>
            <a:ext cx="10864606" cy="2769989"/>
          </a:xfrm>
          <a:prstGeom prst="rect">
            <a:avLst/>
          </a:prstGeom>
          <a:noFill/>
        </p:spPr>
        <p:txBody>
          <a:bodyPr wrap="square">
            <a:spAutoFit/>
          </a:bodyPr>
          <a:lstStyle/>
          <a:p>
            <a:pPr marL="285750" indent="-285750" defTabSz="457200">
              <a:spcBef>
                <a:spcPts val="600"/>
              </a:spcBef>
              <a:buFont typeface="Arial" panose="020B0604020202020204" pitchFamily="34" charset="0"/>
              <a:buChar char="•"/>
              <a:defRPr/>
            </a:pPr>
            <a:r>
              <a:rPr lang="en-US" sz="1600">
                <a:solidFill>
                  <a:srgbClr val="000000"/>
                </a:solidFill>
                <a:latin typeface="Calibri" panose="020F0502020204030204"/>
                <a:ea typeface="Calibri" panose="020F0502020204030204" pitchFamily="34" charset="0"/>
                <a:sym typeface="Wingdings" panose="05000000000000000000" pitchFamily="2" charset="2"/>
              </a:rPr>
              <a:t>Open Source LMS with a robust developer community – Tools continuously improved</a:t>
            </a:r>
          </a:p>
          <a:p>
            <a:pPr marL="742950" lvl="1" indent="-285750" defTabSz="457200">
              <a:spcBef>
                <a:spcPts val="600"/>
              </a:spcBef>
              <a:buFont typeface="Arial" panose="020B0604020202020204" pitchFamily="34" charset="0"/>
              <a:buChar char="•"/>
              <a:defRPr/>
            </a:pPr>
            <a:r>
              <a:rPr lang="en-US" sz="1600">
                <a:solidFill>
                  <a:srgbClr val="000000"/>
                </a:solidFill>
                <a:latin typeface="Calibri" panose="020F0502020204030204"/>
                <a:ea typeface="Calibri" panose="020F0502020204030204" pitchFamily="34" charset="0"/>
                <a:sym typeface="Wingdings" panose="05000000000000000000" pitchFamily="2" charset="2"/>
              </a:rPr>
              <a:t>Customizable: </a:t>
            </a:r>
            <a:r>
              <a:rPr lang="en-US" sz="1600">
                <a:solidFill>
                  <a:srgbClr val="000000"/>
                </a:solidFill>
                <a:latin typeface="Calibri" panose="020F0502020204030204"/>
                <a:ea typeface="Calibri" panose="020F0502020204030204" pitchFamily="34" charset="0"/>
                <a:sym typeface="Wingdings" panose="05000000000000000000" pitchFamily="2" charset="2"/>
                <a:hlinkClick r:id="rId2"/>
              </a:rPr>
              <a:t>Plug ins</a:t>
            </a:r>
            <a:r>
              <a:rPr lang="en-US" sz="1600">
                <a:solidFill>
                  <a:srgbClr val="000000"/>
                </a:solidFill>
                <a:latin typeface="Calibri" panose="020F0502020204030204"/>
                <a:ea typeface="Calibri" panose="020F0502020204030204" pitchFamily="34" charset="0"/>
                <a:sym typeface="Wingdings" panose="05000000000000000000" pitchFamily="2" charset="2"/>
              </a:rPr>
              <a:t> and </a:t>
            </a:r>
            <a:r>
              <a:rPr lang="en-US" sz="1600">
                <a:solidFill>
                  <a:srgbClr val="000000"/>
                </a:solidFill>
                <a:latin typeface="Calibri" panose="020F0502020204030204"/>
                <a:ea typeface="Calibri" panose="020F0502020204030204" pitchFamily="34" charset="0"/>
                <a:sym typeface="Wingdings" panose="05000000000000000000" pitchFamily="2" charset="2"/>
                <a:hlinkClick r:id="rId3"/>
              </a:rPr>
              <a:t>Themes</a:t>
            </a:r>
            <a:r>
              <a:rPr lang="en-US" sz="1600">
                <a:solidFill>
                  <a:srgbClr val="000000"/>
                </a:solidFill>
                <a:latin typeface="Calibri" panose="020F0502020204030204"/>
                <a:ea typeface="Calibri" panose="020F0502020204030204" pitchFamily="34" charset="0"/>
                <a:sym typeface="Wingdings" panose="05000000000000000000" pitchFamily="2" charset="2"/>
              </a:rPr>
              <a:t> extend baseline functionality</a:t>
            </a:r>
          </a:p>
          <a:p>
            <a:pPr marL="742950" lvl="1" indent="-285750" defTabSz="457200">
              <a:spcBef>
                <a:spcPts val="600"/>
              </a:spcBef>
              <a:buFont typeface="Arial" panose="020B0604020202020204" pitchFamily="34" charset="0"/>
              <a:buChar char="•"/>
              <a:defRPr/>
            </a:pPr>
            <a:r>
              <a:rPr lang="en-US" sz="1600">
                <a:solidFill>
                  <a:srgbClr val="000000"/>
                </a:solidFill>
                <a:latin typeface="Calibri" panose="020F0502020204030204"/>
                <a:ea typeface="Calibri" panose="020F0502020204030204" pitchFamily="34" charset="0"/>
                <a:sym typeface="Wingdings" panose="05000000000000000000" pitchFamily="2" charset="2"/>
              </a:rPr>
              <a:t>Group Management Tools: </a:t>
            </a:r>
            <a:r>
              <a:rPr lang="en-US" sz="1600">
                <a:solidFill>
                  <a:srgbClr val="000000"/>
                </a:solidFill>
                <a:latin typeface="Calibri" panose="020F0502020204030204"/>
                <a:ea typeface="Calibri" panose="020F0502020204030204" pitchFamily="34" charset="0"/>
              </a:rPr>
              <a:t>Rooted in Constructivist Pedagogy which emphasizes interaction between students and the use of student-generated content as a learning resource</a:t>
            </a:r>
          </a:p>
          <a:p>
            <a:pPr marL="742950" lvl="1" indent="-285750" defTabSz="457200">
              <a:spcBef>
                <a:spcPts val="600"/>
              </a:spcBef>
              <a:buFont typeface="Arial" panose="020B0604020202020204" pitchFamily="34" charset="0"/>
              <a:buChar char="•"/>
              <a:defRPr/>
            </a:pPr>
            <a:r>
              <a:rPr kumimoji="0" lang="en-US" sz="1600" b="0" i="0" u="none" strike="noStrike" kern="1200" cap="none" spc="0" normalizeH="0" baseline="0" noProof="0">
                <a:ln>
                  <a:noFill/>
                </a:ln>
                <a:solidFill>
                  <a:srgbClr val="000000"/>
                </a:solidFill>
                <a:effectLst/>
                <a:uLnTx/>
                <a:uFillTx/>
                <a:latin typeface="Calibri" panose="020F0502020204030204"/>
                <a:ea typeface="Calibri" panose="020F0502020204030204" pitchFamily="34" charset="0"/>
                <a:cs typeface="+mn-cs"/>
              </a:rPr>
              <a:t>Ability to generate a ‘story’ of each student’s course experience, which contains completed activities a</a:t>
            </a:r>
            <a:r>
              <a:rPr lang="en-US" sz="1600">
                <a:solidFill>
                  <a:srgbClr val="000000"/>
                </a:solidFill>
                <a:latin typeface="Calibri" panose="020F0502020204030204"/>
                <a:ea typeface="Calibri" panose="020F0502020204030204" pitchFamily="34" charset="0"/>
              </a:rPr>
              <a:t>long with postings, assignment results, and other statistics. </a:t>
            </a:r>
          </a:p>
          <a:p>
            <a:pPr marL="742950" lvl="1" indent="-285750" defTabSz="457200">
              <a:spcBef>
                <a:spcPts val="600"/>
              </a:spcBef>
              <a:buFont typeface="Arial" panose="020B0604020202020204" pitchFamily="34" charset="0"/>
              <a:buChar char="•"/>
              <a:defRPr/>
            </a:pPr>
            <a:r>
              <a:rPr lang="en-US" sz="1600">
                <a:solidFill>
                  <a:srgbClr val="000000"/>
                </a:solidFill>
                <a:latin typeface="Calibri" panose="020F0502020204030204"/>
                <a:ea typeface="Calibri" panose="020F0502020204030204" pitchFamily="34" charset="0"/>
              </a:rPr>
              <a:t>Compatible with a wide range of commercial tools and services</a:t>
            </a:r>
          </a:p>
          <a:p>
            <a:pPr marL="742950" lvl="1" indent="-285750" defTabSz="457200">
              <a:spcBef>
                <a:spcPts val="600"/>
              </a:spcBef>
              <a:buFont typeface="Arial" panose="020B0604020202020204" pitchFamily="34" charset="0"/>
              <a:buChar char="•"/>
              <a:defRPr/>
            </a:pPr>
            <a:r>
              <a:rPr lang="en-US" sz="1600">
                <a:solidFill>
                  <a:srgbClr val="000000"/>
                </a:solidFill>
                <a:latin typeface="Calibri" panose="020F0502020204030204"/>
                <a:ea typeface="Calibri" panose="020F0502020204030204" pitchFamily="34" charset="0"/>
              </a:rPr>
              <a:t>Rudimentary support of xAPI right out of the box.</a:t>
            </a:r>
          </a:p>
          <a:p>
            <a:pPr marL="285750" indent="-285750" defTabSz="457200">
              <a:spcBef>
                <a:spcPts val="600"/>
              </a:spcBef>
              <a:buFont typeface="Arial" panose="020B0604020202020204" pitchFamily="34" charset="0"/>
              <a:buChar char="•"/>
              <a:defRPr/>
            </a:pPr>
            <a:endParaRPr kumimoji="0" lang="en-US" sz="1600" b="0" i="0" u="none" strike="noStrike" kern="1200" cap="none" spc="0" normalizeH="0" baseline="0" noProof="0">
              <a:ln>
                <a:noFill/>
              </a:ln>
              <a:solidFill>
                <a:srgbClr val="000000"/>
              </a:solidFill>
              <a:effectLst/>
              <a:uLnTx/>
              <a:uFillTx/>
              <a:latin typeface="Calibri" panose="020F0502020204030204"/>
              <a:ea typeface="Calibri" panose="020F0502020204030204" pitchFamily="34" charset="0"/>
              <a:cs typeface="+mn-cs"/>
            </a:endParaRPr>
          </a:p>
        </p:txBody>
      </p:sp>
      <p:pic>
        <p:nvPicPr>
          <p:cNvPr id="1028" name="Picture 4">
            <a:extLst>
              <a:ext uri="{FF2B5EF4-FFF2-40B4-BE49-F238E27FC236}">
                <a16:creationId xmlns:a16="http://schemas.microsoft.com/office/drawing/2014/main" id="{D32FC561-A6CA-D8D1-ABC9-3F8C61D3A8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5997" y="3608746"/>
            <a:ext cx="3227356" cy="252804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A698AD87-94E4-D6C7-2E8B-A387538421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5318" y="3608747"/>
            <a:ext cx="3227356" cy="252804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A9D7010B-EB18-39B2-F149-9309C87072C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86676" y="3608745"/>
            <a:ext cx="3227358" cy="2528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01228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1C36B05-EFF2-1EB7-E559-C1A58E31CE3B}"/>
              </a:ext>
            </a:extLst>
          </p:cNvPr>
          <p:cNvSpPr>
            <a:spLocks noGrp="1"/>
          </p:cNvSpPr>
          <p:nvPr>
            <p:ph type="sldNum" sz="quarter" idx="14"/>
          </p:nvPr>
        </p:nvSpPr>
        <p:spPr/>
        <p:txBody>
          <a:bodyPr/>
          <a:lstStyle/>
          <a:p>
            <a:fld id="{4C6B7127-9F77-471E-BA61-1540CB2C57B2}" type="slidenum">
              <a:rPr lang="en-US" smtClean="0"/>
              <a:pPr/>
              <a:t>35</a:t>
            </a:fld>
            <a:endParaRPr lang="en-US"/>
          </a:p>
        </p:txBody>
      </p:sp>
      <p:sp>
        <p:nvSpPr>
          <p:cNvPr id="3" name="TextBox 2">
            <a:extLst>
              <a:ext uri="{FF2B5EF4-FFF2-40B4-BE49-F238E27FC236}">
                <a16:creationId xmlns:a16="http://schemas.microsoft.com/office/drawing/2014/main" id="{D51ADBE2-1962-0345-075E-5B2BD6CFB288}"/>
              </a:ext>
            </a:extLst>
          </p:cNvPr>
          <p:cNvSpPr txBox="1"/>
          <p:nvPr/>
        </p:nvSpPr>
        <p:spPr>
          <a:xfrm>
            <a:off x="3022110" y="167990"/>
            <a:ext cx="6098582"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E5180"/>
                </a:solidFill>
                <a:effectLst/>
                <a:uLnTx/>
                <a:uFillTx/>
                <a:latin typeface="Arial" panose="020B0604020202020204"/>
                <a:ea typeface="+mn-ea"/>
                <a:cs typeface="+mn-cs"/>
              </a:rPr>
              <a:t>DLE Moodle Value Proposition</a:t>
            </a:r>
            <a:endParaRPr kumimoji="0" lang="en-US" sz="1400" b="0" i="0" u="none" strike="noStrike" kern="1200" cap="none" spc="0" normalizeH="0" baseline="0" noProof="0">
              <a:ln>
                <a:noFill/>
              </a:ln>
              <a:solidFill>
                <a:srgbClr val="1E5180"/>
              </a:solidFill>
              <a:effectLst/>
              <a:uLnTx/>
              <a:uFillTx/>
              <a:latin typeface="Arial" panose="020B0604020202020204"/>
              <a:ea typeface="+mn-ea"/>
              <a:cs typeface="+mn-cs"/>
            </a:endParaRPr>
          </a:p>
        </p:txBody>
      </p:sp>
      <p:cxnSp>
        <p:nvCxnSpPr>
          <p:cNvPr id="4" name="Straight Connector 3">
            <a:extLst>
              <a:ext uri="{FF2B5EF4-FFF2-40B4-BE49-F238E27FC236}">
                <a16:creationId xmlns:a16="http://schemas.microsoft.com/office/drawing/2014/main" id="{7D0AAE4C-85FC-2011-13A8-AC30DEFF1022}"/>
              </a:ext>
            </a:extLst>
          </p:cNvPr>
          <p:cNvCxnSpPr>
            <a:cxnSpLocks/>
          </p:cNvCxnSpPr>
          <p:nvPr/>
        </p:nvCxnSpPr>
        <p:spPr>
          <a:xfrm>
            <a:off x="481643" y="645405"/>
            <a:ext cx="11179516"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71318884-22CA-951D-5497-E5631E2801B7}"/>
              </a:ext>
            </a:extLst>
          </p:cNvPr>
          <p:cNvSpPr txBox="1"/>
          <p:nvPr/>
        </p:nvSpPr>
        <p:spPr>
          <a:xfrm>
            <a:off x="586060" y="807711"/>
            <a:ext cx="10864606" cy="2939266"/>
          </a:xfrm>
          <a:prstGeom prst="rect">
            <a:avLst/>
          </a:prstGeom>
          <a:noFill/>
        </p:spPr>
        <p:txBody>
          <a:bodyPr wrap="square" lIns="91440" tIns="45720" rIns="91440" bIns="45720" anchor="t">
            <a:spAutoFit/>
          </a:bodyPr>
          <a:lstStyle/>
          <a:p>
            <a:pPr marL="285750" marR="0" lvl="0" indent="-2857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400">
                <a:solidFill>
                  <a:srgbClr val="000000"/>
                </a:solidFill>
                <a:latin typeface="Calibri"/>
                <a:ea typeface="Calibri"/>
              </a:rPr>
              <a:t>Continuous Updates / Shared IT Services for hosting, operating, maintaining</a:t>
            </a:r>
            <a:endParaRPr lang="en-US" sz="1400" b="0" i="0" u="none" strike="noStrike" kern="1200" cap="none" spc="0" normalizeH="0" baseline="0" noProof="0">
              <a:ln>
                <a:noFill/>
              </a:ln>
              <a:solidFill>
                <a:srgbClr val="000000"/>
              </a:solidFill>
              <a:effectLst/>
              <a:uLnTx/>
              <a:uFillTx/>
              <a:latin typeface="Calibri"/>
              <a:ea typeface="Calibri"/>
              <a:cs typeface="Calibri"/>
            </a:endParaRPr>
          </a:p>
          <a:p>
            <a:pPr marL="285750" marR="0" lvl="0" indent="-2857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400">
                <a:solidFill>
                  <a:srgbClr val="000000"/>
                </a:solidFill>
                <a:latin typeface="Calibri"/>
                <a:ea typeface="Calibri"/>
              </a:rPr>
              <a:t>Certification Workflows</a:t>
            </a:r>
            <a:endParaRPr lang="en-US" sz="1400">
              <a:solidFill>
                <a:srgbClr val="000000"/>
              </a:solidFill>
              <a:latin typeface="Calibri"/>
              <a:ea typeface="Calibri"/>
              <a:cs typeface="Calibri"/>
            </a:endParaRPr>
          </a:p>
          <a:p>
            <a:pPr marL="285750" marR="0" lvl="0" indent="-2857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400">
                <a:solidFill>
                  <a:srgbClr val="000000"/>
                </a:solidFill>
                <a:latin typeface="Calibri"/>
                <a:ea typeface="Calibri"/>
              </a:rPr>
              <a:t>Cmi5 Plugin</a:t>
            </a:r>
            <a:endParaRPr lang="en-US" sz="1400">
              <a:solidFill>
                <a:srgbClr val="000000"/>
              </a:solidFill>
              <a:latin typeface="Calibri"/>
              <a:ea typeface="Calibri"/>
              <a:cs typeface="Calibri"/>
            </a:endParaRPr>
          </a:p>
          <a:p>
            <a:pPr marL="742950" lvl="1" indent="-285750" defTabSz="457200">
              <a:spcBef>
                <a:spcPts val="600"/>
              </a:spcBef>
              <a:buFont typeface="Arial" panose="020B0604020202020204" pitchFamily="34" charset="0"/>
              <a:buChar char="•"/>
              <a:defRPr/>
            </a:pPr>
            <a:r>
              <a:rPr kumimoji="0" lang="en-US" sz="1400" b="0" i="0" u="none" strike="noStrike" kern="1200" cap="none" spc="0" normalizeH="0" baseline="0" noProof="0">
                <a:ln>
                  <a:noFill/>
                </a:ln>
                <a:solidFill>
                  <a:srgbClr val="000000"/>
                </a:solidFill>
                <a:effectLst/>
                <a:uLnTx/>
                <a:uFillTx/>
                <a:latin typeface="Calibri"/>
                <a:ea typeface="Calibri"/>
                <a:cs typeface="+mn-cs"/>
              </a:rPr>
              <a:t>Allows delivery of non</a:t>
            </a:r>
            <a:r>
              <a:rPr lang="en-US" sz="1400">
                <a:solidFill>
                  <a:srgbClr val="000000"/>
                </a:solidFill>
                <a:latin typeface="Calibri"/>
                <a:ea typeface="Calibri"/>
              </a:rPr>
              <a:t>-browser-based activities (e.g., AR/VR, Serious Games, Mobile, in-person assessments)</a:t>
            </a:r>
            <a:endParaRPr lang="en-US" sz="1400">
              <a:solidFill>
                <a:srgbClr val="000000"/>
              </a:solidFill>
              <a:latin typeface="Calibri"/>
              <a:ea typeface="Calibri"/>
              <a:cs typeface="Calibri"/>
            </a:endParaRPr>
          </a:p>
          <a:p>
            <a:pPr marL="742950" lvl="1" indent="-285750" defTabSz="457200">
              <a:spcBef>
                <a:spcPts val="600"/>
              </a:spcBef>
              <a:buFont typeface="Arial" panose="020B0604020202020204" pitchFamily="34" charset="0"/>
              <a:buChar char="•"/>
              <a:defRPr/>
            </a:pPr>
            <a:r>
              <a:rPr kumimoji="0" lang="en-US" sz="1400" b="0" i="0" u="none" strike="noStrike" kern="1200" cap="none" spc="0" normalizeH="0" baseline="0" noProof="0">
                <a:ln>
                  <a:noFill/>
                </a:ln>
                <a:solidFill>
                  <a:srgbClr val="000000"/>
                </a:solidFill>
                <a:effectLst/>
                <a:uLnTx/>
                <a:uFillTx/>
                <a:latin typeface="Calibri"/>
                <a:ea typeface="Calibri"/>
                <a:cs typeface="+mn-cs"/>
              </a:rPr>
              <a:t>Increased</a:t>
            </a:r>
            <a:r>
              <a:rPr lang="en-US" sz="1400">
                <a:solidFill>
                  <a:srgbClr val="000000"/>
                </a:solidFill>
                <a:latin typeface="Calibri"/>
                <a:ea typeface="Calibri"/>
              </a:rPr>
              <a:t> granularity of learner performance data from Moodle activities</a:t>
            </a:r>
            <a:endParaRPr lang="en-US" sz="1400">
              <a:solidFill>
                <a:srgbClr val="000000"/>
              </a:solidFill>
              <a:latin typeface="Calibri"/>
              <a:ea typeface="Calibri"/>
              <a:cs typeface="Calibri"/>
            </a:endParaRPr>
          </a:p>
          <a:p>
            <a:pPr marL="742950" lvl="1" indent="-285750" defTabSz="457200">
              <a:spcBef>
                <a:spcPts val="600"/>
              </a:spcBef>
              <a:buFont typeface="Arial" panose="020B0604020202020204" pitchFamily="34" charset="0"/>
              <a:buChar char="•"/>
              <a:defRPr/>
            </a:pPr>
            <a:r>
              <a:rPr kumimoji="0" lang="en-US" sz="1400" b="0" i="0" u="none" strike="noStrike" kern="1200" cap="none" spc="0" normalizeH="0" baseline="0" noProof="0">
                <a:ln>
                  <a:noFill/>
                </a:ln>
                <a:solidFill>
                  <a:srgbClr val="000000"/>
                </a:solidFill>
                <a:effectLst/>
                <a:uLnTx/>
                <a:uFillTx/>
                <a:latin typeface="Calibri"/>
                <a:ea typeface="Calibri"/>
                <a:cs typeface="+mn-cs"/>
              </a:rPr>
              <a:t>Cmi5 is built around </a:t>
            </a:r>
            <a:r>
              <a:rPr kumimoji="0" lang="en-US" sz="1400" b="0" i="0" u="none" strike="noStrike" kern="1200" cap="none" spc="0" normalizeH="0" baseline="0" noProof="0" err="1">
                <a:ln>
                  <a:noFill/>
                </a:ln>
                <a:solidFill>
                  <a:srgbClr val="000000"/>
                </a:solidFill>
                <a:effectLst/>
                <a:uLnTx/>
                <a:uFillTx/>
                <a:latin typeface="Calibri"/>
                <a:ea typeface="Calibri"/>
                <a:cs typeface="+mn-cs"/>
              </a:rPr>
              <a:t>xAPI</a:t>
            </a:r>
            <a:r>
              <a:rPr kumimoji="0" lang="en-US" sz="1400" b="0" i="0" u="none" strike="noStrike" kern="1200" cap="none" spc="0" normalizeH="0" baseline="0" noProof="0">
                <a:ln>
                  <a:noFill/>
                </a:ln>
                <a:solidFill>
                  <a:srgbClr val="000000"/>
                </a:solidFill>
                <a:effectLst/>
                <a:uLnTx/>
                <a:uFillTx/>
                <a:latin typeface="Calibri"/>
                <a:ea typeface="Calibri"/>
                <a:cs typeface="+mn-cs"/>
              </a:rPr>
              <a:t> and is natively compatible with EDLM Data Services</a:t>
            </a:r>
            <a:endParaRPr lang="en-US" sz="1400" b="0" i="0" u="none" strike="noStrike" kern="1200" cap="none" spc="0" normalizeH="0" baseline="0" noProof="0">
              <a:ln>
                <a:noFill/>
              </a:ln>
              <a:solidFill>
                <a:srgbClr val="000000"/>
              </a:solidFill>
              <a:effectLst/>
              <a:uLnTx/>
              <a:uFillTx/>
              <a:latin typeface="Calibri"/>
              <a:ea typeface="Calibri"/>
              <a:cs typeface="Calibri"/>
            </a:endParaRPr>
          </a:p>
          <a:p>
            <a:pPr marL="285750" indent="-285750" defTabSz="457200">
              <a:spcBef>
                <a:spcPts val="600"/>
              </a:spcBef>
              <a:buFont typeface="Arial" panose="020B0604020202020204" pitchFamily="34" charset="0"/>
              <a:buChar char="•"/>
              <a:defRPr/>
            </a:pPr>
            <a:r>
              <a:rPr lang="en-US" sz="1400">
                <a:solidFill>
                  <a:srgbClr val="000000"/>
                </a:solidFill>
                <a:latin typeface="Calibri"/>
                <a:ea typeface="Calibri"/>
              </a:rPr>
              <a:t>Moodle data synchronized with EDLM data services</a:t>
            </a:r>
            <a:endParaRPr lang="en-US" sz="1400">
              <a:solidFill>
                <a:srgbClr val="000000"/>
              </a:solidFill>
              <a:latin typeface="Calibri"/>
              <a:ea typeface="Calibri"/>
              <a:cs typeface="Calibri"/>
            </a:endParaRPr>
          </a:p>
          <a:p>
            <a:pPr marL="742950" lvl="1" indent="-285750" defTabSz="457200">
              <a:spcBef>
                <a:spcPts val="600"/>
              </a:spcBef>
              <a:buFont typeface="Arial" panose="020B0604020202020204" pitchFamily="34" charset="0"/>
              <a:buChar char="•"/>
              <a:defRPr/>
            </a:pPr>
            <a:r>
              <a:rPr lang="en-US" sz="1400">
                <a:solidFill>
                  <a:srgbClr val="000000"/>
                </a:solidFill>
                <a:latin typeface="Calibri"/>
                <a:ea typeface="Calibri"/>
              </a:rPr>
              <a:t>Courses published to the Enterprise Course Catalog</a:t>
            </a:r>
            <a:endParaRPr lang="en-US" sz="1400">
              <a:solidFill>
                <a:srgbClr val="000000"/>
              </a:solidFill>
              <a:latin typeface="Calibri"/>
              <a:ea typeface="Calibri"/>
              <a:cs typeface="Calibri"/>
            </a:endParaRPr>
          </a:p>
          <a:p>
            <a:pPr marL="742950" lvl="1" indent="-285750" defTabSz="457200">
              <a:spcBef>
                <a:spcPts val="600"/>
              </a:spcBef>
              <a:buFont typeface="Arial" panose="020B0604020202020204" pitchFamily="34" charset="0"/>
              <a:buChar char="•"/>
              <a:defRPr/>
            </a:pPr>
            <a:r>
              <a:rPr lang="en-US" sz="1400">
                <a:solidFill>
                  <a:srgbClr val="000000"/>
                </a:solidFill>
                <a:latin typeface="Calibri"/>
                <a:ea typeface="Calibri"/>
              </a:rPr>
              <a:t>Courses and Learning Activities aligned to competencies and credentials in the Enterprise Competency and Credential Registry.</a:t>
            </a:r>
            <a:endParaRPr lang="en-US" sz="1400">
              <a:solidFill>
                <a:srgbClr val="000000"/>
              </a:solidFill>
              <a:latin typeface="Calibri"/>
              <a:ea typeface="Calibri"/>
              <a:cs typeface="Calibri"/>
            </a:endParaRPr>
          </a:p>
          <a:p>
            <a:pPr marL="285750" indent="-285750" defTabSz="457200">
              <a:spcBef>
                <a:spcPts val="600"/>
              </a:spcBef>
              <a:buFont typeface="Arial" panose="020B0604020202020204" pitchFamily="34" charset="0"/>
              <a:buChar char="•"/>
              <a:defRPr/>
            </a:pPr>
            <a:r>
              <a:rPr lang="en-US" sz="1400">
                <a:solidFill>
                  <a:srgbClr val="000000"/>
                </a:solidFill>
                <a:latin typeface="Calibri"/>
                <a:ea typeface="Calibri"/>
                <a:cs typeface="Calibri"/>
              </a:rPr>
              <a:t>Integrated with SQL LRS or Veracity LRS (with additional work)</a:t>
            </a:r>
            <a:endParaRPr lang="en-US" sz="1400">
              <a:solidFill>
                <a:srgbClr val="000000"/>
              </a:solidFill>
              <a:latin typeface="Calibri" panose="020F0502020204030204" pitchFamily="34" charset="0"/>
              <a:ea typeface="Calibri" panose="020F0502020204030204" pitchFamily="34" charset="0"/>
              <a:cs typeface="Calibri"/>
            </a:endParaRPr>
          </a:p>
        </p:txBody>
      </p:sp>
      <p:grpSp>
        <p:nvGrpSpPr>
          <p:cNvPr id="41" name="Group 40">
            <a:extLst>
              <a:ext uri="{FF2B5EF4-FFF2-40B4-BE49-F238E27FC236}">
                <a16:creationId xmlns:a16="http://schemas.microsoft.com/office/drawing/2014/main" id="{82957878-3678-F2C1-B90D-5DA37BDC7284}"/>
              </a:ext>
            </a:extLst>
          </p:cNvPr>
          <p:cNvGrpSpPr/>
          <p:nvPr/>
        </p:nvGrpSpPr>
        <p:grpSpPr>
          <a:xfrm>
            <a:off x="680881" y="3970004"/>
            <a:ext cx="10374768" cy="2509986"/>
            <a:chOff x="696647" y="3741342"/>
            <a:chExt cx="10374768" cy="2509986"/>
          </a:xfrm>
        </p:grpSpPr>
        <p:pic>
          <p:nvPicPr>
            <p:cNvPr id="32" name="Picture 31">
              <a:hlinkClick r:id="rId2"/>
              <a:extLst>
                <a:ext uri="{FF2B5EF4-FFF2-40B4-BE49-F238E27FC236}">
                  <a16:creationId xmlns:a16="http://schemas.microsoft.com/office/drawing/2014/main" id="{0CDA7DE2-DF24-D02B-826E-3DE9BA002304}"/>
                </a:ext>
              </a:extLst>
            </p:cNvPr>
            <p:cNvPicPr>
              <a:picLocks noChangeAspect="1"/>
            </p:cNvPicPr>
            <p:nvPr/>
          </p:nvPicPr>
          <p:blipFill rotWithShape="1">
            <a:blip r:embed="rId3"/>
            <a:srcRect b="8906"/>
            <a:stretch/>
          </p:blipFill>
          <p:spPr>
            <a:xfrm>
              <a:off x="696647" y="3796524"/>
              <a:ext cx="2414106" cy="2367788"/>
            </a:xfrm>
            <a:prstGeom prst="rect">
              <a:avLst/>
            </a:prstGeom>
          </p:spPr>
        </p:pic>
        <p:pic>
          <p:nvPicPr>
            <p:cNvPr id="34" name="Picture 33">
              <a:hlinkClick r:id="rId4"/>
              <a:extLst>
                <a:ext uri="{FF2B5EF4-FFF2-40B4-BE49-F238E27FC236}">
                  <a16:creationId xmlns:a16="http://schemas.microsoft.com/office/drawing/2014/main" id="{A7E0497A-7142-6B13-F679-24EE005490BF}"/>
                </a:ext>
              </a:extLst>
            </p:cNvPr>
            <p:cNvPicPr>
              <a:picLocks noChangeAspect="1"/>
            </p:cNvPicPr>
            <p:nvPr/>
          </p:nvPicPr>
          <p:blipFill rotWithShape="1">
            <a:blip r:embed="rId5"/>
            <a:srcRect b="8906"/>
            <a:stretch/>
          </p:blipFill>
          <p:spPr>
            <a:xfrm>
              <a:off x="3388987" y="3796524"/>
              <a:ext cx="2375320" cy="2367788"/>
            </a:xfrm>
            <a:prstGeom prst="rect">
              <a:avLst/>
            </a:prstGeom>
          </p:spPr>
        </p:pic>
        <p:pic>
          <p:nvPicPr>
            <p:cNvPr id="36" name="Picture 35">
              <a:hlinkClick r:id="rId6"/>
              <a:extLst>
                <a:ext uri="{FF2B5EF4-FFF2-40B4-BE49-F238E27FC236}">
                  <a16:creationId xmlns:a16="http://schemas.microsoft.com/office/drawing/2014/main" id="{234A9FE2-6DC0-0F84-79AA-1F83D1EC4DE0}"/>
                </a:ext>
              </a:extLst>
            </p:cNvPr>
            <p:cNvPicPr>
              <a:picLocks noChangeAspect="1"/>
            </p:cNvPicPr>
            <p:nvPr/>
          </p:nvPicPr>
          <p:blipFill rotWithShape="1">
            <a:blip r:embed="rId7"/>
            <a:srcRect b="2651"/>
            <a:stretch/>
          </p:blipFill>
          <p:spPr>
            <a:xfrm>
              <a:off x="6042541" y="3741342"/>
              <a:ext cx="2375320" cy="2509986"/>
            </a:xfrm>
            <a:prstGeom prst="rect">
              <a:avLst/>
            </a:prstGeom>
          </p:spPr>
        </p:pic>
        <p:pic>
          <p:nvPicPr>
            <p:cNvPr id="37" name="Picture 36">
              <a:hlinkClick r:id="rId8"/>
              <a:extLst>
                <a:ext uri="{FF2B5EF4-FFF2-40B4-BE49-F238E27FC236}">
                  <a16:creationId xmlns:a16="http://schemas.microsoft.com/office/drawing/2014/main" id="{149A2948-9A7C-959C-0D7A-C64A55D162B4}"/>
                </a:ext>
              </a:extLst>
            </p:cNvPr>
            <p:cNvPicPr>
              <a:picLocks noChangeAspect="1"/>
            </p:cNvPicPr>
            <p:nvPr/>
          </p:nvPicPr>
          <p:blipFill rotWithShape="1">
            <a:blip r:embed="rId7"/>
            <a:srcRect b="12035"/>
            <a:stretch/>
          </p:blipFill>
          <p:spPr>
            <a:xfrm>
              <a:off x="8696095" y="3809580"/>
              <a:ext cx="2375320" cy="2268021"/>
            </a:xfrm>
            <a:prstGeom prst="rect">
              <a:avLst/>
            </a:prstGeom>
          </p:spPr>
        </p:pic>
        <p:pic>
          <p:nvPicPr>
            <p:cNvPr id="2052" name="Picture 4" descr="La base de connaissance : bouée de sauvetage de vos salariés">
              <a:extLst>
                <a:ext uri="{FF2B5EF4-FFF2-40B4-BE49-F238E27FC236}">
                  <a16:creationId xmlns:a16="http://schemas.microsoft.com/office/drawing/2014/main" id="{A1611893-F1EA-6EDC-A5CE-6041E708A6E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96095" y="3754398"/>
              <a:ext cx="2375320" cy="1516537"/>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592C4CFF-4B0F-4C2A-38B6-4C8D43DB6315}"/>
                </a:ext>
              </a:extLst>
            </p:cNvPr>
            <p:cNvSpPr txBox="1"/>
            <p:nvPr/>
          </p:nvSpPr>
          <p:spPr>
            <a:xfrm>
              <a:off x="8615410" y="5342595"/>
              <a:ext cx="1621937" cy="276999"/>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E5180"/>
                  </a:solidFill>
                  <a:effectLst/>
                  <a:uLnTx/>
                  <a:uFillTx/>
                  <a:latin typeface="Arial" panose="020B0604020202020204"/>
                  <a:ea typeface="+mn-ea"/>
                  <a:cs typeface="+mn-cs"/>
                </a:rPr>
                <a:t>Moodle Support</a:t>
              </a:r>
              <a:endParaRPr kumimoji="0" lang="en-US" sz="1000" b="0" i="0" u="none" strike="noStrike" kern="1200" cap="none" spc="0" normalizeH="0" baseline="0" noProof="0">
                <a:ln>
                  <a:noFill/>
                </a:ln>
                <a:solidFill>
                  <a:srgbClr val="1E5180"/>
                </a:solidFill>
                <a:effectLst/>
                <a:uLnTx/>
                <a:uFillTx/>
                <a:latin typeface="Arial" panose="020B0604020202020204"/>
                <a:ea typeface="+mn-ea"/>
                <a:cs typeface="+mn-cs"/>
              </a:endParaRPr>
            </a:p>
          </p:txBody>
        </p:sp>
        <p:sp>
          <p:nvSpPr>
            <p:cNvPr id="40" name="TextBox 39">
              <a:extLst>
                <a:ext uri="{FF2B5EF4-FFF2-40B4-BE49-F238E27FC236}">
                  <a16:creationId xmlns:a16="http://schemas.microsoft.com/office/drawing/2014/main" id="{C191A635-8F2E-0CAA-634B-6B3F955DDF0B}"/>
                </a:ext>
              </a:extLst>
            </p:cNvPr>
            <p:cNvSpPr txBox="1"/>
            <p:nvPr/>
          </p:nvSpPr>
          <p:spPr>
            <a:xfrm>
              <a:off x="8731607" y="5675637"/>
              <a:ext cx="2223264" cy="507831"/>
            </a:xfrm>
            <a:prstGeom prst="rect">
              <a:avLst/>
            </a:prstGeom>
            <a:solidFill>
              <a:schemeClr val="bg1"/>
            </a:solid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900" i="1" u="none" strike="noStrike" kern="1200" cap="none" spc="0" normalizeH="0" baseline="0" noProof="0">
                  <a:ln>
                    <a:noFill/>
                  </a:ln>
                  <a:effectLst/>
                  <a:uLnTx/>
                  <a:uFillTx/>
                  <a:latin typeface="Arial" panose="020B0604020202020204"/>
                  <a:ea typeface="+mn-ea"/>
                  <a:cs typeface="+mn-cs"/>
                </a:rPr>
                <a:t>Moodle Service Desk e and a robust knowledge base enables users to resolve issues themselves</a:t>
              </a:r>
              <a:endParaRPr kumimoji="0" lang="en-US" sz="600" i="1" u="none" strike="noStrike" kern="1200" cap="none" spc="0" normalizeH="0" baseline="0" noProof="0">
                <a:ln>
                  <a:noFill/>
                </a:ln>
                <a:effectLst/>
                <a:uLnTx/>
                <a:uFillTx/>
                <a:latin typeface="Arial" panose="020B0604020202020204"/>
                <a:ea typeface="+mn-ea"/>
                <a:cs typeface="+mn-cs"/>
              </a:endParaRPr>
            </a:p>
          </p:txBody>
        </p:sp>
      </p:grpSp>
    </p:spTree>
    <p:extLst>
      <p:ext uri="{BB962C8B-B14F-4D97-AF65-F5344CB8AC3E}">
        <p14:creationId xmlns:p14="http://schemas.microsoft.com/office/powerpoint/2010/main" val="32062948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D9B6B53-3DAD-97A2-042F-68C4BDB443CE}"/>
              </a:ext>
            </a:extLst>
          </p:cNvPr>
          <p:cNvSpPr>
            <a:spLocks noGrp="1"/>
          </p:cNvSpPr>
          <p:nvPr>
            <p:ph type="sldNum" sz="quarter" idx="14"/>
          </p:nvPr>
        </p:nvSpPr>
        <p:spPr/>
        <p:txBody>
          <a:bodyPr/>
          <a:lstStyle/>
          <a:p>
            <a:fld id="{4C6B7127-9F77-471E-BA61-1540CB2C57B2}" type="slidenum">
              <a:rPr lang="en-US" smtClean="0"/>
              <a:pPr/>
              <a:t>36</a:t>
            </a:fld>
            <a:endParaRPr lang="en-US"/>
          </a:p>
        </p:txBody>
      </p:sp>
      <p:sp>
        <p:nvSpPr>
          <p:cNvPr id="3" name="TextBox 2">
            <a:extLst>
              <a:ext uri="{FF2B5EF4-FFF2-40B4-BE49-F238E27FC236}">
                <a16:creationId xmlns:a16="http://schemas.microsoft.com/office/drawing/2014/main" id="{D9E48A8F-8466-0C5A-68E1-11788BE6BD1A}"/>
              </a:ext>
            </a:extLst>
          </p:cNvPr>
          <p:cNvSpPr txBox="1"/>
          <p:nvPr/>
        </p:nvSpPr>
        <p:spPr>
          <a:xfrm>
            <a:off x="3022110" y="167990"/>
            <a:ext cx="6098582"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E5180"/>
                </a:solidFill>
                <a:effectLst/>
                <a:uLnTx/>
                <a:uFillTx/>
                <a:latin typeface="Arial" panose="020B0604020202020204"/>
                <a:ea typeface="+mn-ea"/>
                <a:cs typeface="+mn-cs"/>
              </a:rPr>
              <a:t>Continuous Learning Platform</a:t>
            </a:r>
            <a:endParaRPr kumimoji="0" lang="en-US" sz="1400" b="0" i="0" u="none" strike="noStrike" kern="1200" cap="none" spc="0" normalizeH="0" baseline="0" noProof="0">
              <a:ln>
                <a:noFill/>
              </a:ln>
              <a:solidFill>
                <a:srgbClr val="1E5180"/>
              </a:solidFill>
              <a:effectLst/>
              <a:uLnTx/>
              <a:uFillTx/>
              <a:latin typeface="Arial" panose="020B0604020202020204"/>
              <a:ea typeface="+mn-ea"/>
              <a:cs typeface="+mn-cs"/>
            </a:endParaRPr>
          </a:p>
        </p:txBody>
      </p:sp>
      <p:cxnSp>
        <p:nvCxnSpPr>
          <p:cNvPr id="4" name="Straight Connector 3">
            <a:extLst>
              <a:ext uri="{FF2B5EF4-FFF2-40B4-BE49-F238E27FC236}">
                <a16:creationId xmlns:a16="http://schemas.microsoft.com/office/drawing/2014/main" id="{FC80175F-9B08-4B01-8F29-44DF13C8A108}"/>
              </a:ext>
            </a:extLst>
          </p:cNvPr>
          <p:cNvCxnSpPr>
            <a:cxnSpLocks/>
          </p:cNvCxnSpPr>
          <p:nvPr/>
        </p:nvCxnSpPr>
        <p:spPr>
          <a:xfrm>
            <a:off x="481643" y="645405"/>
            <a:ext cx="11179516"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35287AC-FDC1-4245-5DF1-781341C56BCF}"/>
              </a:ext>
            </a:extLst>
          </p:cNvPr>
          <p:cNvSpPr txBox="1"/>
          <p:nvPr/>
        </p:nvSpPr>
        <p:spPr>
          <a:xfrm>
            <a:off x="276619" y="799053"/>
            <a:ext cx="11511204" cy="646331"/>
          </a:xfrm>
          <a:prstGeom prst="rect">
            <a:avLst/>
          </a:prstGeom>
          <a:solidFill>
            <a:srgbClr val="166491"/>
          </a:solidFill>
          <a:effectLst>
            <a:outerShdw blurRad="50800" dist="38100" dir="2700000" algn="tl" rotWithShape="0">
              <a:prstClr val="black">
                <a:alpha val="40000"/>
              </a:prstClr>
            </a:outerShdw>
          </a:effectLst>
        </p:spPr>
        <p:txBody>
          <a:bodyPr wrap="square" anchor="ctr">
            <a:spAutoFit/>
          </a:bodyPr>
          <a:lstStyle/>
          <a:p>
            <a:r>
              <a:rPr lang="en-US">
                <a:solidFill>
                  <a:schemeClr val="bg1"/>
                </a:solidFill>
                <a:effectLst/>
                <a:ea typeface="Roboto" panose="02000000000000000000" pitchFamily="2" charset="0"/>
                <a:cs typeface="Roboto" panose="02000000000000000000" pitchFamily="2" charset="0"/>
              </a:rPr>
              <a:t>Moodle is comprised of </a:t>
            </a:r>
            <a:r>
              <a:rPr lang="en-US">
                <a:solidFill>
                  <a:schemeClr val="bg1"/>
                </a:solidFill>
                <a:ea typeface="Roboto" panose="02000000000000000000" pitchFamily="2" charset="0"/>
              </a:rPr>
              <a:t>an </a:t>
            </a:r>
            <a:r>
              <a:rPr lang="en-US" b="0" i="0">
                <a:solidFill>
                  <a:schemeClr val="bg1"/>
                </a:solidFill>
                <a:effectLst/>
                <a:ea typeface="Roboto" panose="02000000000000000000" pitchFamily="2" charset="0"/>
              </a:rPr>
              <a:t>interconnected system of systems that deliver independent learning resources, formal courses, and other learning experiences</a:t>
            </a:r>
            <a:endParaRPr lang="en-US">
              <a:solidFill>
                <a:schemeClr val="bg1"/>
              </a:solidFill>
              <a:ea typeface="Roboto" panose="02000000000000000000" pitchFamily="2" charset="0"/>
            </a:endParaRPr>
          </a:p>
        </p:txBody>
      </p:sp>
      <p:sp>
        <p:nvSpPr>
          <p:cNvPr id="7" name="Rectangle 6">
            <a:extLst>
              <a:ext uri="{FF2B5EF4-FFF2-40B4-BE49-F238E27FC236}">
                <a16:creationId xmlns:a16="http://schemas.microsoft.com/office/drawing/2014/main" id="{993BCC6F-356A-0192-E6DD-F9F2EB2F5B12}"/>
              </a:ext>
            </a:extLst>
          </p:cNvPr>
          <p:cNvSpPr/>
          <p:nvPr/>
        </p:nvSpPr>
        <p:spPr>
          <a:xfrm>
            <a:off x="276619" y="1556097"/>
            <a:ext cx="11518482" cy="815163"/>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3D00FE64-79AC-50FF-CC94-BE386AA33136}"/>
              </a:ext>
            </a:extLst>
          </p:cNvPr>
          <p:cNvPicPr>
            <a:picLocks noChangeAspect="1"/>
          </p:cNvPicPr>
          <p:nvPr/>
        </p:nvPicPr>
        <p:blipFill>
          <a:blip r:embed="rId2"/>
          <a:stretch>
            <a:fillRect/>
          </a:stretch>
        </p:blipFill>
        <p:spPr>
          <a:xfrm>
            <a:off x="305161" y="1613137"/>
            <a:ext cx="2790041" cy="716111"/>
          </a:xfrm>
          <a:prstGeom prst="rect">
            <a:avLst/>
          </a:prstGeom>
          <a:solidFill>
            <a:schemeClr val="bg1"/>
          </a:solidFill>
        </p:spPr>
      </p:pic>
      <p:sp>
        <p:nvSpPr>
          <p:cNvPr id="9" name="Rectangle 8">
            <a:extLst>
              <a:ext uri="{FF2B5EF4-FFF2-40B4-BE49-F238E27FC236}">
                <a16:creationId xmlns:a16="http://schemas.microsoft.com/office/drawing/2014/main" id="{516F4E49-1DCF-1D1C-10D0-3EC71A8872CF}"/>
              </a:ext>
            </a:extLst>
          </p:cNvPr>
          <p:cNvSpPr/>
          <p:nvPr/>
        </p:nvSpPr>
        <p:spPr>
          <a:xfrm>
            <a:off x="276619" y="2371260"/>
            <a:ext cx="11518482" cy="815163"/>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D0A532A-E0FF-C337-EFCF-D7821A4F5961}"/>
              </a:ext>
            </a:extLst>
          </p:cNvPr>
          <p:cNvSpPr/>
          <p:nvPr/>
        </p:nvSpPr>
        <p:spPr>
          <a:xfrm>
            <a:off x="269341" y="3185240"/>
            <a:ext cx="11518482" cy="815163"/>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6" descr="See the source image">
            <a:extLst>
              <a:ext uri="{FF2B5EF4-FFF2-40B4-BE49-F238E27FC236}">
                <a16:creationId xmlns:a16="http://schemas.microsoft.com/office/drawing/2014/main" id="{41848DE5-1775-634F-99D6-F46D01D327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272" y="2474956"/>
            <a:ext cx="915916" cy="574737"/>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Connector 16">
            <a:extLst>
              <a:ext uri="{FF2B5EF4-FFF2-40B4-BE49-F238E27FC236}">
                <a16:creationId xmlns:a16="http://schemas.microsoft.com/office/drawing/2014/main" id="{B0AE89BD-FD4C-90B8-CABF-83F8B1F9A17D}"/>
              </a:ext>
            </a:extLst>
          </p:cNvPr>
          <p:cNvCxnSpPr>
            <a:cxnSpLocks/>
          </p:cNvCxnSpPr>
          <p:nvPr/>
        </p:nvCxnSpPr>
        <p:spPr>
          <a:xfrm>
            <a:off x="3430772" y="1556097"/>
            <a:ext cx="0" cy="244430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DFC6CE60-6207-02D9-7694-637A11C030DB}"/>
              </a:ext>
            </a:extLst>
          </p:cNvPr>
          <p:cNvSpPr txBox="1"/>
          <p:nvPr/>
        </p:nvSpPr>
        <p:spPr>
          <a:xfrm>
            <a:off x="1503746" y="2531493"/>
            <a:ext cx="1518364" cy="369332"/>
          </a:xfrm>
          <a:prstGeom prst="rect">
            <a:avLst/>
          </a:prstGeom>
          <a:noFill/>
        </p:spPr>
        <p:txBody>
          <a:bodyPr wrap="none" rtlCol="0">
            <a:spAutoFit/>
          </a:bodyPr>
          <a:lstStyle/>
          <a:p>
            <a:r>
              <a:rPr lang="en-US" b="1"/>
              <a:t>Cmi5 Plugin</a:t>
            </a:r>
          </a:p>
        </p:txBody>
      </p:sp>
      <p:sp>
        <p:nvSpPr>
          <p:cNvPr id="19" name="TextBox 18">
            <a:extLst>
              <a:ext uri="{FF2B5EF4-FFF2-40B4-BE49-F238E27FC236}">
                <a16:creationId xmlns:a16="http://schemas.microsoft.com/office/drawing/2014/main" id="{644575F2-E1C6-22E1-8151-945515D42E16}"/>
              </a:ext>
            </a:extLst>
          </p:cNvPr>
          <p:cNvSpPr txBox="1"/>
          <p:nvPr/>
        </p:nvSpPr>
        <p:spPr>
          <a:xfrm>
            <a:off x="4659346" y="1566928"/>
            <a:ext cx="1693092" cy="830997"/>
          </a:xfrm>
          <a:prstGeom prst="rect">
            <a:avLst/>
          </a:prstGeom>
          <a:noFill/>
        </p:spPr>
        <p:txBody>
          <a:bodyPr wrap="none" rtlCol="0">
            <a:spAutoFit/>
          </a:bodyPr>
          <a:lstStyle/>
          <a:p>
            <a:pPr marL="285750" indent="-285750">
              <a:buFont typeface="Arial" panose="020B0604020202020204" pitchFamily="34" charset="0"/>
              <a:buChar char="•"/>
            </a:pPr>
            <a:r>
              <a:rPr lang="en-US" sz="1600"/>
              <a:t>Glossaries</a:t>
            </a:r>
          </a:p>
          <a:p>
            <a:pPr marL="285750" indent="-285750">
              <a:buFont typeface="Arial" panose="020B0604020202020204" pitchFamily="34" charset="0"/>
              <a:buChar char="•"/>
            </a:pPr>
            <a:r>
              <a:rPr lang="en-US" sz="1600"/>
              <a:t>Quizzes</a:t>
            </a:r>
          </a:p>
          <a:p>
            <a:pPr marL="285750" indent="-285750">
              <a:buFont typeface="Arial" panose="020B0604020202020204" pitchFamily="34" charset="0"/>
              <a:buChar char="•"/>
            </a:pPr>
            <a:r>
              <a:rPr lang="en-US" sz="1600"/>
              <a:t>Assessments</a:t>
            </a:r>
          </a:p>
        </p:txBody>
      </p:sp>
      <p:sp>
        <p:nvSpPr>
          <p:cNvPr id="20" name="TextBox 19">
            <a:extLst>
              <a:ext uri="{FF2B5EF4-FFF2-40B4-BE49-F238E27FC236}">
                <a16:creationId xmlns:a16="http://schemas.microsoft.com/office/drawing/2014/main" id="{42710A20-2143-CD8A-9D8C-60F066E7D528}"/>
              </a:ext>
            </a:extLst>
          </p:cNvPr>
          <p:cNvSpPr txBox="1"/>
          <p:nvPr/>
        </p:nvSpPr>
        <p:spPr>
          <a:xfrm>
            <a:off x="3507027" y="1550951"/>
            <a:ext cx="1236236" cy="830997"/>
          </a:xfrm>
          <a:prstGeom prst="rect">
            <a:avLst/>
          </a:prstGeom>
          <a:noFill/>
        </p:spPr>
        <p:txBody>
          <a:bodyPr wrap="none" rtlCol="0">
            <a:spAutoFit/>
          </a:bodyPr>
          <a:lstStyle/>
          <a:p>
            <a:pPr marL="285750" indent="-285750">
              <a:buFont typeface="Arial" panose="020B0604020202020204" pitchFamily="34" charset="0"/>
              <a:buChar char="•"/>
            </a:pPr>
            <a:r>
              <a:rPr lang="en-US" sz="1600"/>
              <a:t>Courses</a:t>
            </a:r>
          </a:p>
          <a:p>
            <a:pPr marL="285750" indent="-285750">
              <a:buFont typeface="Arial" panose="020B0604020202020204" pitchFamily="34" charset="0"/>
              <a:buChar char="•"/>
            </a:pPr>
            <a:r>
              <a:rPr lang="en-US" sz="1600"/>
              <a:t>Wikis</a:t>
            </a:r>
          </a:p>
          <a:p>
            <a:pPr marL="285750" indent="-285750">
              <a:buFont typeface="Arial" panose="020B0604020202020204" pitchFamily="34" charset="0"/>
              <a:buChar char="•"/>
            </a:pPr>
            <a:r>
              <a:rPr lang="en-US" sz="1600"/>
              <a:t>Forums</a:t>
            </a:r>
          </a:p>
        </p:txBody>
      </p:sp>
      <p:sp>
        <p:nvSpPr>
          <p:cNvPr id="21" name="TextBox 20">
            <a:extLst>
              <a:ext uri="{FF2B5EF4-FFF2-40B4-BE49-F238E27FC236}">
                <a16:creationId xmlns:a16="http://schemas.microsoft.com/office/drawing/2014/main" id="{8FA30D88-8CCF-9CDE-1985-9F5A8114EE2F}"/>
              </a:ext>
            </a:extLst>
          </p:cNvPr>
          <p:cNvSpPr txBox="1"/>
          <p:nvPr/>
        </p:nvSpPr>
        <p:spPr>
          <a:xfrm>
            <a:off x="6195023" y="1566928"/>
            <a:ext cx="1646605" cy="830997"/>
          </a:xfrm>
          <a:prstGeom prst="rect">
            <a:avLst/>
          </a:prstGeom>
          <a:noFill/>
        </p:spPr>
        <p:txBody>
          <a:bodyPr wrap="none" rtlCol="0">
            <a:spAutoFit/>
          </a:bodyPr>
          <a:lstStyle/>
          <a:p>
            <a:pPr marL="285750" indent="-285750">
              <a:buFont typeface="Arial" panose="020B0604020202020204" pitchFamily="34" charset="0"/>
              <a:buChar char="•"/>
            </a:pPr>
            <a:r>
              <a:rPr lang="en-US" sz="1600"/>
              <a:t>Assignments</a:t>
            </a:r>
          </a:p>
          <a:p>
            <a:pPr marL="285750" indent="-285750">
              <a:buFont typeface="Arial" panose="020B0604020202020204" pitchFamily="34" charset="0"/>
              <a:buChar char="•"/>
            </a:pPr>
            <a:r>
              <a:rPr lang="en-US" sz="1600"/>
              <a:t>Videos</a:t>
            </a:r>
          </a:p>
          <a:p>
            <a:pPr marL="285750" indent="-285750">
              <a:buFont typeface="Arial" panose="020B0604020202020204" pitchFamily="34" charset="0"/>
              <a:buChar char="•"/>
            </a:pPr>
            <a:r>
              <a:rPr lang="en-US" sz="1600"/>
              <a:t>H5P</a:t>
            </a:r>
          </a:p>
        </p:txBody>
      </p:sp>
      <p:sp>
        <p:nvSpPr>
          <p:cNvPr id="22" name="TextBox 21">
            <a:extLst>
              <a:ext uri="{FF2B5EF4-FFF2-40B4-BE49-F238E27FC236}">
                <a16:creationId xmlns:a16="http://schemas.microsoft.com/office/drawing/2014/main" id="{1949C31E-AC3C-EBAF-FD25-AFAEEFC46F6F}"/>
              </a:ext>
            </a:extLst>
          </p:cNvPr>
          <p:cNvSpPr txBox="1"/>
          <p:nvPr/>
        </p:nvSpPr>
        <p:spPr>
          <a:xfrm>
            <a:off x="7676570" y="1540871"/>
            <a:ext cx="2225289" cy="830997"/>
          </a:xfrm>
          <a:prstGeom prst="rect">
            <a:avLst/>
          </a:prstGeom>
          <a:noFill/>
        </p:spPr>
        <p:txBody>
          <a:bodyPr wrap="none" rtlCol="0">
            <a:spAutoFit/>
          </a:bodyPr>
          <a:lstStyle/>
          <a:p>
            <a:pPr marL="285750" indent="-285750">
              <a:buFont typeface="Arial" panose="020B0604020202020204" pitchFamily="34" charset="0"/>
              <a:buChar char="•"/>
            </a:pPr>
            <a:r>
              <a:rPr lang="en-US" sz="1600"/>
              <a:t>Surveys</a:t>
            </a:r>
          </a:p>
          <a:p>
            <a:pPr marL="285750" indent="-285750">
              <a:buFont typeface="Arial" panose="020B0604020202020204" pitchFamily="34" charset="0"/>
              <a:buChar char="•"/>
            </a:pPr>
            <a:r>
              <a:rPr lang="en-US" sz="1600"/>
              <a:t>Discussions</a:t>
            </a:r>
          </a:p>
          <a:p>
            <a:pPr marL="285750" indent="-285750">
              <a:buFont typeface="Arial" panose="020B0604020202020204" pitchFamily="34" charset="0"/>
              <a:buChar char="•"/>
            </a:pPr>
            <a:r>
              <a:rPr lang="en-US" sz="1600"/>
              <a:t>Knowledge Checks</a:t>
            </a:r>
          </a:p>
        </p:txBody>
      </p:sp>
      <p:sp>
        <p:nvSpPr>
          <p:cNvPr id="23" name="TextBox 22">
            <a:extLst>
              <a:ext uri="{FF2B5EF4-FFF2-40B4-BE49-F238E27FC236}">
                <a16:creationId xmlns:a16="http://schemas.microsoft.com/office/drawing/2014/main" id="{38D51261-6C99-E604-DD39-451530982ADA}"/>
              </a:ext>
            </a:extLst>
          </p:cNvPr>
          <p:cNvSpPr txBox="1"/>
          <p:nvPr/>
        </p:nvSpPr>
        <p:spPr>
          <a:xfrm>
            <a:off x="9693789" y="1566928"/>
            <a:ext cx="1800365" cy="830997"/>
          </a:xfrm>
          <a:prstGeom prst="rect">
            <a:avLst/>
          </a:prstGeom>
          <a:noFill/>
        </p:spPr>
        <p:txBody>
          <a:bodyPr wrap="none" rtlCol="0">
            <a:spAutoFit/>
          </a:bodyPr>
          <a:lstStyle/>
          <a:p>
            <a:pPr marL="285750" indent="-285750">
              <a:buFont typeface="Arial" panose="020B0604020202020204" pitchFamily="34" charset="0"/>
              <a:buChar char="•"/>
            </a:pPr>
            <a:r>
              <a:rPr lang="en-US" sz="1600"/>
              <a:t>Group Activities</a:t>
            </a:r>
          </a:p>
          <a:p>
            <a:pPr marL="285750" indent="-285750">
              <a:buFont typeface="Arial" panose="020B0604020202020204" pitchFamily="34" charset="0"/>
              <a:buChar char="•"/>
            </a:pPr>
            <a:r>
              <a:rPr lang="en-US" sz="1600"/>
              <a:t>Dashboards</a:t>
            </a:r>
          </a:p>
          <a:p>
            <a:pPr marL="285750" indent="-285750">
              <a:buFont typeface="Arial" panose="020B0604020202020204" pitchFamily="34" charset="0"/>
              <a:buChar char="•"/>
            </a:pPr>
            <a:r>
              <a:rPr lang="en-US" sz="1600"/>
              <a:t>Task Trackers</a:t>
            </a:r>
          </a:p>
        </p:txBody>
      </p:sp>
      <p:sp>
        <p:nvSpPr>
          <p:cNvPr id="33" name="TextBox 32">
            <a:extLst>
              <a:ext uri="{FF2B5EF4-FFF2-40B4-BE49-F238E27FC236}">
                <a16:creationId xmlns:a16="http://schemas.microsoft.com/office/drawing/2014/main" id="{C0674856-DDF1-5B83-669A-930714412980}"/>
              </a:ext>
            </a:extLst>
          </p:cNvPr>
          <p:cNvSpPr txBox="1"/>
          <p:nvPr/>
        </p:nvSpPr>
        <p:spPr>
          <a:xfrm>
            <a:off x="3528169" y="2366785"/>
            <a:ext cx="1782026" cy="830997"/>
          </a:xfrm>
          <a:prstGeom prst="rect">
            <a:avLst/>
          </a:prstGeom>
          <a:noFill/>
        </p:spPr>
        <p:txBody>
          <a:bodyPr wrap="none" rtlCol="0">
            <a:spAutoFit/>
          </a:bodyPr>
          <a:lstStyle/>
          <a:p>
            <a:pPr marL="285750" indent="-285750">
              <a:buFont typeface="Arial" panose="020B0604020202020204" pitchFamily="34" charset="0"/>
              <a:buChar char="•"/>
            </a:pPr>
            <a:r>
              <a:rPr lang="en-US" sz="1600"/>
              <a:t>Online Courses</a:t>
            </a:r>
          </a:p>
          <a:p>
            <a:pPr marL="285750" indent="-285750">
              <a:buFont typeface="Arial" panose="020B0604020202020204" pitchFamily="34" charset="0"/>
              <a:buChar char="•"/>
            </a:pPr>
            <a:r>
              <a:rPr lang="en-US" sz="1600"/>
              <a:t>Serious Games</a:t>
            </a:r>
          </a:p>
          <a:p>
            <a:pPr marL="285750" indent="-285750">
              <a:buFont typeface="Arial" panose="020B0604020202020204" pitchFamily="34" charset="0"/>
              <a:buChar char="•"/>
            </a:pPr>
            <a:r>
              <a:rPr lang="en-US" sz="1600"/>
              <a:t>LVC Simulations</a:t>
            </a:r>
          </a:p>
        </p:txBody>
      </p:sp>
      <p:sp>
        <p:nvSpPr>
          <p:cNvPr id="34" name="TextBox 33">
            <a:extLst>
              <a:ext uri="{FF2B5EF4-FFF2-40B4-BE49-F238E27FC236}">
                <a16:creationId xmlns:a16="http://schemas.microsoft.com/office/drawing/2014/main" id="{A99E703C-A937-1376-9594-6AB02E5C142D}"/>
              </a:ext>
            </a:extLst>
          </p:cNvPr>
          <p:cNvSpPr txBox="1"/>
          <p:nvPr/>
        </p:nvSpPr>
        <p:spPr>
          <a:xfrm>
            <a:off x="7856544" y="2372136"/>
            <a:ext cx="2449068" cy="830997"/>
          </a:xfrm>
          <a:prstGeom prst="rect">
            <a:avLst/>
          </a:prstGeom>
          <a:noFill/>
        </p:spPr>
        <p:txBody>
          <a:bodyPr wrap="none" rtlCol="0">
            <a:spAutoFit/>
          </a:bodyPr>
          <a:lstStyle/>
          <a:p>
            <a:pPr marL="285750" indent="-285750">
              <a:buFont typeface="Arial" panose="020B0604020202020204" pitchFamily="34" charset="0"/>
              <a:buChar char="•"/>
            </a:pPr>
            <a:r>
              <a:rPr lang="en-US" sz="1600"/>
              <a:t>Quizzes</a:t>
            </a:r>
          </a:p>
          <a:p>
            <a:pPr marL="285750" indent="-285750">
              <a:buFont typeface="Arial" panose="020B0604020202020204" pitchFamily="34" charset="0"/>
              <a:buChar char="•"/>
            </a:pPr>
            <a:r>
              <a:rPr lang="en-US" sz="1600"/>
              <a:t>Demonstrations</a:t>
            </a:r>
          </a:p>
          <a:p>
            <a:pPr marL="285750" indent="-285750">
              <a:buFont typeface="Arial" panose="020B0604020202020204" pitchFamily="34" charset="0"/>
              <a:buChar char="•"/>
            </a:pPr>
            <a:r>
              <a:rPr lang="en-US" sz="1600"/>
              <a:t>Asynchronous Activities</a:t>
            </a:r>
          </a:p>
        </p:txBody>
      </p:sp>
      <p:sp>
        <p:nvSpPr>
          <p:cNvPr id="35" name="TextBox 34">
            <a:extLst>
              <a:ext uri="{FF2B5EF4-FFF2-40B4-BE49-F238E27FC236}">
                <a16:creationId xmlns:a16="http://schemas.microsoft.com/office/drawing/2014/main" id="{A9D5263B-64D8-D245-554E-1F67AF6161B3}"/>
              </a:ext>
            </a:extLst>
          </p:cNvPr>
          <p:cNvSpPr txBox="1"/>
          <p:nvPr/>
        </p:nvSpPr>
        <p:spPr>
          <a:xfrm>
            <a:off x="5517214" y="2360843"/>
            <a:ext cx="2149499" cy="830997"/>
          </a:xfrm>
          <a:prstGeom prst="rect">
            <a:avLst/>
          </a:prstGeom>
          <a:noFill/>
        </p:spPr>
        <p:txBody>
          <a:bodyPr wrap="none" rtlCol="0">
            <a:spAutoFit/>
          </a:bodyPr>
          <a:lstStyle/>
          <a:p>
            <a:pPr marL="285750" indent="-285750">
              <a:buFont typeface="Arial" panose="020B0604020202020204" pitchFamily="34" charset="0"/>
              <a:buChar char="•"/>
            </a:pPr>
            <a:r>
              <a:rPr lang="en-US" sz="1600"/>
              <a:t>AR / VR applications</a:t>
            </a:r>
          </a:p>
          <a:p>
            <a:pPr marL="285750" indent="-285750">
              <a:buFont typeface="Arial" panose="020B0604020202020204" pitchFamily="34" charset="0"/>
              <a:buChar char="•"/>
            </a:pPr>
            <a:r>
              <a:rPr lang="en-US" sz="1600"/>
              <a:t>Guided Practices</a:t>
            </a:r>
          </a:p>
          <a:p>
            <a:pPr marL="285750" indent="-285750">
              <a:buFont typeface="Arial" panose="020B0604020202020204" pitchFamily="34" charset="0"/>
              <a:buChar char="•"/>
            </a:pPr>
            <a:r>
              <a:rPr lang="en-US" sz="1600"/>
              <a:t>Mobile Applications</a:t>
            </a:r>
          </a:p>
        </p:txBody>
      </p:sp>
      <p:sp>
        <p:nvSpPr>
          <p:cNvPr id="40" name="TextBox 39">
            <a:extLst>
              <a:ext uri="{FF2B5EF4-FFF2-40B4-BE49-F238E27FC236}">
                <a16:creationId xmlns:a16="http://schemas.microsoft.com/office/drawing/2014/main" id="{A2F77E0F-0EE8-1D53-CAC7-1F6631AE7067}"/>
              </a:ext>
            </a:extLst>
          </p:cNvPr>
          <p:cNvSpPr txBox="1"/>
          <p:nvPr/>
        </p:nvSpPr>
        <p:spPr>
          <a:xfrm>
            <a:off x="1070693" y="5375598"/>
            <a:ext cx="10001415" cy="375552"/>
          </a:xfrm>
          <a:prstGeom prst="rect">
            <a:avLst/>
          </a:prstGeom>
          <a:noFill/>
        </p:spPr>
        <p:txBody>
          <a:bodyPr wrap="square">
            <a:spAutoFit/>
          </a:bodyPr>
          <a:lstStyle/>
          <a:p>
            <a:pPr algn="ctr">
              <a:lnSpc>
                <a:spcPct val="107000"/>
              </a:lnSpc>
              <a:spcAft>
                <a:spcPts val="600"/>
              </a:spcAft>
            </a:pPr>
            <a:r>
              <a:rPr lang="en-US" sz="1800" b="1">
                <a:effectLst/>
                <a:ea typeface="Roboto" panose="02000000000000000000" pitchFamily="2" charset="0"/>
                <a:cs typeface="Roboto" panose="02000000000000000000" pitchFamily="2" charset="0"/>
              </a:rPr>
              <a:t>Numerous Learning Activities are sequenced together to build online courses</a:t>
            </a:r>
          </a:p>
        </p:txBody>
      </p:sp>
      <p:pic>
        <p:nvPicPr>
          <p:cNvPr id="12" name="Picture 11">
            <a:extLst>
              <a:ext uri="{FF2B5EF4-FFF2-40B4-BE49-F238E27FC236}">
                <a16:creationId xmlns:a16="http://schemas.microsoft.com/office/drawing/2014/main" id="{997BABF6-160D-E0E1-248A-3C9AF644E1CA}"/>
              </a:ext>
            </a:extLst>
          </p:cNvPr>
          <p:cNvPicPr>
            <a:picLocks noChangeAspect="1"/>
          </p:cNvPicPr>
          <p:nvPr/>
        </p:nvPicPr>
        <p:blipFill>
          <a:blip r:embed="rId4"/>
          <a:stretch>
            <a:fillRect/>
          </a:stretch>
        </p:blipFill>
        <p:spPr>
          <a:xfrm>
            <a:off x="262063" y="3227003"/>
            <a:ext cx="3158850" cy="722102"/>
          </a:xfrm>
          <a:prstGeom prst="rect">
            <a:avLst/>
          </a:prstGeom>
        </p:spPr>
      </p:pic>
      <p:sp>
        <p:nvSpPr>
          <p:cNvPr id="15" name="TextBox 14">
            <a:extLst>
              <a:ext uri="{FF2B5EF4-FFF2-40B4-BE49-F238E27FC236}">
                <a16:creationId xmlns:a16="http://schemas.microsoft.com/office/drawing/2014/main" id="{86220E71-1634-4342-8D32-C4E564C975E2}"/>
              </a:ext>
            </a:extLst>
          </p:cNvPr>
          <p:cNvSpPr txBox="1"/>
          <p:nvPr/>
        </p:nvSpPr>
        <p:spPr>
          <a:xfrm>
            <a:off x="3531249" y="3180298"/>
            <a:ext cx="2886496" cy="830997"/>
          </a:xfrm>
          <a:prstGeom prst="rect">
            <a:avLst/>
          </a:prstGeom>
          <a:noFill/>
        </p:spPr>
        <p:txBody>
          <a:bodyPr wrap="none" rtlCol="0">
            <a:spAutoFit/>
          </a:bodyPr>
          <a:lstStyle/>
          <a:p>
            <a:pPr marL="285750" indent="-285750">
              <a:buFont typeface="Arial" panose="020B0604020202020204" pitchFamily="34" charset="0"/>
              <a:buChar char="•"/>
            </a:pPr>
            <a:r>
              <a:rPr lang="en-US" sz="1600"/>
              <a:t>Validates xAPI Statements</a:t>
            </a:r>
          </a:p>
          <a:p>
            <a:pPr marL="285750" indent="-285750">
              <a:buFont typeface="Arial" panose="020B0604020202020204" pitchFamily="34" charset="0"/>
              <a:buChar char="•"/>
            </a:pPr>
            <a:r>
              <a:rPr lang="en-US" sz="1600"/>
              <a:t>Highly Structured Data</a:t>
            </a:r>
          </a:p>
          <a:p>
            <a:pPr marL="285750" indent="-285750">
              <a:buFont typeface="Arial" panose="020B0604020202020204" pitchFamily="34" charset="0"/>
              <a:buChar char="•"/>
            </a:pPr>
            <a:r>
              <a:rPr lang="en-US" sz="1600"/>
              <a:t>xAPI 2.0 Conformant</a:t>
            </a:r>
          </a:p>
        </p:txBody>
      </p:sp>
      <p:sp>
        <p:nvSpPr>
          <p:cNvPr id="16" name="TextBox 15">
            <a:extLst>
              <a:ext uri="{FF2B5EF4-FFF2-40B4-BE49-F238E27FC236}">
                <a16:creationId xmlns:a16="http://schemas.microsoft.com/office/drawing/2014/main" id="{6528A3AD-89FB-AC45-F9A0-78953A0B94CE}"/>
              </a:ext>
            </a:extLst>
          </p:cNvPr>
          <p:cNvSpPr txBox="1"/>
          <p:nvPr/>
        </p:nvSpPr>
        <p:spPr>
          <a:xfrm>
            <a:off x="6451806" y="3180297"/>
            <a:ext cx="5043240" cy="830997"/>
          </a:xfrm>
          <a:prstGeom prst="rect">
            <a:avLst/>
          </a:prstGeom>
          <a:noFill/>
        </p:spPr>
        <p:txBody>
          <a:bodyPr wrap="none" rtlCol="0">
            <a:spAutoFit/>
          </a:bodyPr>
          <a:lstStyle/>
          <a:p>
            <a:pPr marL="285750" indent="-285750">
              <a:buFont typeface="Arial" panose="020B0604020202020204" pitchFamily="34" charset="0"/>
              <a:buChar char="•"/>
            </a:pPr>
            <a:r>
              <a:rPr lang="en-US" sz="1600"/>
              <a:t>Compatible with SQL-based BI Tools</a:t>
            </a:r>
          </a:p>
          <a:p>
            <a:pPr marL="285750" indent="-285750">
              <a:buFont typeface="Arial" panose="020B0604020202020204" pitchFamily="34" charset="0"/>
              <a:buChar char="•"/>
            </a:pPr>
            <a:r>
              <a:rPr lang="en-US" sz="1600"/>
              <a:t>Data accessible via browser-based UI or API Calls</a:t>
            </a:r>
          </a:p>
          <a:p>
            <a:pPr marL="285750" indent="-285750">
              <a:buFont typeface="Arial" panose="020B0604020202020204" pitchFamily="34" charset="0"/>
              <a:buChar char="•"/>
            </a:pPr>
            <a:r>
              <a:rPr lang="en-US" sz="1600"/>
              <a:t>Flexible Business Rules for Data Routing</a:t>
            </a:r>
          </a:p>
        </p:txBody>
      </p:sp>
      <p:sp>
        <p:nvSpPr>
          <p:cNvPr id="28" name="Rectangle 27">
            <a:extLst>
              <a:ext uri="{FF2B5EF4-FFF2-40B4-BE49-F238E27FC236}">
                <a16:creationId xmlns:a16="http://schemas.microsoft.com/office/drawing/2014/main" id="{115CC80E-F285-35B8-BE96-34C536C476EB}"/>
              </a:ext>
            </a:extLst>
          </p:cNvPr>
          <p:cNvSpPr/>
          <p:nvPr/>
        </p:nvSpPr>
        <p:spPr>
          <a:xfrm>
            <a:off x="269341" y="4136204"/>
            <a:ext cx="11518482" cy="815163"/>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3E657C9F-D21C-9C0F-9E30-BFF757769119}"/>
              </a:ext>
            </a:extLst>
          </p:cNvPr>
          <p:cNvSpPr txBox="1"/>
          <p:nvPr/>
        </p:nvSpPr>
        <p:spPr>
          <a:xfrm>
            <a:off x="9418584" y="4118598"/>
            <a:ext cx="2194832" cy="830997"/>
          </a:xfrm>
          <a:prstGeom prst="rect">
            <a:avLst/>
          </a:prstGeom>
          <a:noFill/>
        </p:spPr>
        <p:txBody>
          <a:bodyPr wrap="none" rtlCol="0">
            <a:spAutoFit/>
          </a:bodyPr>
          <a:lstStyle/>
          <a:p>
            <a:pPr marL="285750" indent="-285750">
              <a:buFont typeface="Arial" panose="020B0604020202020204" pitchFamily="34" charset="0"/>
              <a:buChar char="•"/>
            </a:pPr>
            <a:r>
              <a:rPr lang="en-US" sz="1600"/>
              <a:t>Breakout Rooms</a:t>
            </a:r>
          </a:p>
          <a:p>
            <a:pPr marL="285750" indent="-285750">
              <a:buFont typeface="Arial" panose="020B0604020202020204" pitchFamily="34" charset="0"/>
              <a:buChar char="•"/>
            </a:pPr>
            <a:r>
              <a:rPr lang="en-US" sz="1600"/>
              <a:t>Notes </a:t>
            </a:r>
          </a:p>
          <a:p>
            <a:pPr marL="285750" indent="-285750">
              <a:buFont typeface="Arial" panose="020B0604020202020204" pitchFamily="34" charset="0"/>
              <a:buChar char="•"/>
            </a:pPr>
            <a:r>
              <a:rPr lang="en-US" sz="1600"/>
              <a:t>Shared documents</a:t>
            </a:r>
          </a:p>
        </p:txBody>
      </p:sp>
      <p:sp>
        <p:nvSpPr>
          <p:cNvPr id="31" name="TextBox 30">
            <a:extLst>
              <a:ext uri="{FF2B5EF4-FFF2-40B4-BE49-F238E27FC236}">
                <a16:creationId xmlns:a16="http://schemas.microsoft.com/office/drawing/2014/main" id="{7903F087-B064-A61B-5CBB-62174F5FB29C}"/>
              </a:ext>
            </a:extLst>
          </p:cNvPr>
          <p:cNvSpPr txBox="1"/>
          <p:nvPr/>
        </p:nvSpPr>
        <p:spPr>
          <a:xfrm>
            <a:off x="3499749" y="4134963"/>
            <a:ext cx="2167068" cy="830997"/>
          </a:xfrm>
          <a:prstGeom prst="rect">
            <a:avLst/>
          </a:prstGeom>
          <a:noFill/>
        </p:spPr>
        <p:txBody>
          <a:bodyPr wrap="none" rtlCol="0">
            <a:spAutoFit/>
          </a:bodyPr>
          <a:lstStyle/>
          <a:p>
            <a:pPr marL="285750" indent="-285750">
              <a:buFont typeface="Arial" panose="020B0604020202020204" pitchFamily="34" charset="0"/>
              <a:buChar char="•"/>
            </a:pPr>
            <a:r>
              <a:rPr lang="en-US" sz="1600"/>
              <a:t>Web Conferencing</a:t>
            </a:r>
          </a:p>
          <a:p>
            <a:pPr marL="285750" indent="-285750">
              <a:buFont typeface="Arial" panose="020B0604020202020204" pitchFamily="34" charset="0"/>
              <a:buChar char="•"/>
            </a:pPr>
            <a:r>
              <a:rPr lang="en-US" sz="1600"/>
              <a:t>VILT</a:t>
            </a:r>
          </a:p>
          <a:p>
            <a:pPr marL="285750" indent="-285750">
              <a:buFont typeface="Arial" panose="020B0604020202020204" pitchFamily="34" charset="0"/>
              <a:buChar char="•"/>
            </a:pPr>
            <a:r>
              <a:rPr lang="en-US" sz="1600"/>
              <a:t>Webinars</a:t>
            </a:r>
          </a:p>
        </p:txBody>
      </p:sp>
      <p:sp>
        <p:nvSpPr>
          <p:cNvPr id="32" name="TextBox 31">
            <a:extLst>
              <a:ext uri="{FF2B5EF4-FFF2-40B4-BE49-F238E27FC236}">
                <a16:creationId xmlns:a16="http://schemas.microsoft.com/office/drawing/2014/main" id="{CEFDBCFB-525B-7C9A-1662-58554EC7AC1F}"/>
              </a:ext>
            </a:extLst>
          </p:cNvPr>
          <p:cNvSpPr txBox="1"/>
          <p:nvPr/>
        </p:nvSpPr>
        <p:spPr>
          <a:xfrm>
            <a:off x="5567980" y="4128286"/>
            <a:ext cx="2245102" cy="830997"/>
          </a:xfrm>
          <a:prstGeom prst="rect">
            <a:avLst/>
          </a:prstGeom>
          <a:noFill/>
        </p:spPr>
        <p:txBody>
          <a:bodyPr wrap="none" rtlCol="0">
            <a:spAutoFit/>
          </a:bodyPr>
          <a:lstStyle/>
          <a:p>
            <a:pPr marL="285750" indent="-285750">
              <a:buFont typeface="Arial" panose="020B0604020202020204" pitchFamily="34" charset="0"/>
              <a:buChar char="•"/>
            </a:pPr>
            <a:r>
              <a:rPr lang="en-US" sz="1600"/>
              <a:t>Live Lectures</a:t>
            </a:r>
          </a:p>
          <a:p>
            <a:pPr marL="285750" indent="-285750">
              <a:buFont typeface="Arial" panose="020B0604020202020204" pitchFamily="34" charset="0"/>
              <a:buChar char="•"/>
            </a:pPr>
            <a:r>
              <a:rPr lang="en-US" sz="1600"/>
              <a:t>Demonstrations</a:t>
            </a:r>
          </a:p>
          <a:p>
            <a:pPr marL="285750" indent="-285750">
              <a:buFont typeface="Arial" panose="020B0604020202020204" pitchFamily="34" charset="0"/>
              <a:buChar char="•"/>
            </a:pPr>
            <a:r>
              <a:rPr lang="en-US" sz="1600"/>
              <a:t>Virtual Office Hours</a:t>
            </a:r>
          </a:p>
        </p:txBody>
      </p:sp>
      <p:sp>
        <p:nvSpPr>
          <p:cNvPr id="36" name="TextBox 35">
            <a:extLst>
              <a:ext uri="{FF2B5EF4-FFF2-40B4-BE49-F238E27FC236}">
                <a16:creationId xmlns:a16="http://schemas.microsoft.com/office/drawing/2014/main" id="{939755D6-70AC-FCA2-84A7-B44B28AD801A}"/>
              </a:ext>
            </a:extLst>
          </p:cNvPr>
          <p:cNvSpPr txBox="1"/>
          <p:nvPr/>
        </p:nvSpPr>
        <p:spPr>
          <a:xfrm>
            <a:off x="7744281" y="4141350"/>
            <a:ext cx="1726755" cy="830997"/>
          </a:xfrm>
          <a:prstGeom prst="rect">
            <a:avLst/>
          </a:prstGeom>
          <a:noFill/>
        </p:spPr>
        <p:txBody>
          <a:bodyPr wrap="none" rtlCol="0">
            <a:spAutoFit/>
          </a:bodyPr>
          <a:lstStyle/>
          <a:p>
            <a:pPr marL="285750" indent="-285750">
              <a:buFont typeface="Arial" panose="020B0604020202020204" pitchFamily="34" charset="0"/>
              <a:buChar char="•"/>
            </a:pPr>
            <a:r>
              <a:rPr lang="en-US" sz="1600"/>
              <a:t>Chat</a:t>
            </a:r>
          </a:p>
          <a:p>
            <a:pPr marL="285750" indent="-285750">
              <a:buFont typeface="Arial" panose="020B0604020202020204" pitchFamily="34" charset="0"/>
              <a:buChar char="•"/>
            </a:pPr>
            <a:r>
              <a:rPr lang="en-US" sz="1600"/>
              <a:t>Screen Share</a:t>
            </a:r>
          </a:p>
          <a:p>
            <a:pPr marL="285750" indent="-285750">
              <a:buFont typeface="Arial" panose="020B0604020202020204" pitchFamily="34" charset="0"/>
              <a:buChar char="•"/>
            </a:pPr>
            <a:r>
              <a:rPr lang="en-US" sz="1600"/>
              <a:t>White Boards</a:t>
            </a:r>
          </a:p>
        </p:txBody>
      </p:sp>
      <p:cxnSp>
        <p:nvCxnSpPr>
          <p:cNvPr id="37" name="Straight Connector 36">
            <a:extLst>
              <a:ext uri="{FF2B5EF4-FFF2-40B4-BE49-F238E27FC236}">
                <a16:creationId xmlns:a16="http://schemas.microsoft.com/office/drawing/2014/main" id="{3B6E170B-5101-C82E-DB32-92C52306FF6D}"/>
              </a:ext>
            </a:extLst>
          </p:cNvPr>
          <p:cNvCxnSpPr>
            <a:cxnSpLocks/>
          </p:cNvCxnSpPr>
          <p:nvPr/>
        </p:nvCxnSpPr>
        <p:spPr>
          <a:xfrm>
            <a:off x="3430772" y="4141350"/>
            <a:ext cx="0" cy="80824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E63BEF0D-688A-562D-8414-B43BBE5278E1}"/>
              </a:ext>
            </a:extLst>
          </p:cNvPr>
          <p:cNvSpPr txBox="1"/>
          <p:nvPr/>
        </p:nvSpPr>
        <p:spPr>
          <a:xfrm>
            <a:off x="1623505" y="4251096"/>
            <a:ext cx="1205985" cy="536622"/>
          </a:xfrm>
          <a:prstGeom prst="rect">
            <a:avLst/>
          </a:prstGeom>
          <a:noFill/>
        </p:spPr>
        <p:txBody>
          <a:bodyPr wrap="square" lIns="91440" tIns="45720" rIns="91440" bIns="45720" anchor="t">
            <a:spAutoFit/>
          </a:bodyPr>
          <a:lstStyle/>
          <a:p>
            <a:pPr algn="ctr">
              <a:lnSpc>
                <a:spcPct val="107000"/>
              </a:lnSpc>
            </a:pPr>
            <a:r>
              <a:rPr lang="en-US" sz="1400" b="1">
                <a:ea typeface="Roboto"/>
                <a:cs typeface="Roboto"/>
              </a:rPr>
              <a:t>Virtual Classroom</a:t>
            </a:r>
            <a:endParaRPr lang="en-US" sz="1400" b="1">
              <a:effectLst/>
              <a:ea typeface="Roboto" panose="02000000000000000000" pitchFamily="2" charset="0"/>
              <a:cs typeface="Roboto" panose="02000000000000000000" pitchFamily="2" charset="0"/>
            </a:endParaRPr>
          </a:p>
        </p:txBody>
      </p:sp>
      <p:pic>
        <p:nvPicPr>
          <p:cNvPr id="1026" name="Picture 2" descr="Logo Png Transparent Background">
            <a:extLst>
              <a:ext uri="{FF2B5EF4-FFF2-40B4-BE49-F238E27FC236}">
                <a16:creationId xmlns:a16="http://schemas.microsoft.com/office/drawing/2014/main" id="{27B00B2C-3F68-0FF1-6668-27DC817B96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3694" y="4202673"/>
            <a:ext cx="645404" cy="645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34492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3"/>
          <p:cNvSpPr>
            <a:spLocks noGrp="1"/>
          </p:cNvSpPr>
          <p:nvPr>
            <p:ph type="title"/>
          </p:nvPr>
        </p:nvSpPr>
        <p:spPr>
          <a:xfrm>
            <a:off x="838200" y="0"/>
            <a:ext cx="10515600" cy="738845"/>
          </a:xfrm>
        </p:spPr>
        <p:txBody>
          <a:bodyPr wrap="square" anchor="ctr">
            <a:normAutofit/>
          </a:bodyPr>
          <a:lstStyle/>
          <a:p>
            <a:pPr algn="ctr">
              <a:lnSpc>
                <a:spcPct val="90000"/>
              </a:lnSpc>
            </a:pPr>
            <a:r>
              <a:rPr lang="en-US" sz="2400" b="1">
                <a:solidFill>
                  <a:srgbClr val="156490"/>
                </a:solidFill>
              </a:rPr>
              <a:t>Reimagined Curriculum to Support Continuous Learning</a:t>
            </a:r>
          </a:p>
        </p:txBody>
      </p:sp>
      <p:sp>
        <p:nvSpPr>
          <p:cNvPr id="4" name="TextBox 3">
            <a:extLst>
              <a:ext uri="{FF2B5EF4-FFF2-40B4-BE49-F238E27FC236}">
                <a16:creationId xmlns:a16="http://schemas.microsoft.com/office/drawing/2014/main" id="{754B43E6-0F49-DC32-B6CA-0A46736F5EA6}"/>
              </a:ext>
            </a:extLst>
          </p:cNvPr>
          <p:cNvSpPr txBox="1"/>
          <p:nvPr/>
        </p:nvSpPr>
        <p:spPr>
          <a:xfrm>
            <a:off x="8476755" y="5465720"/>
            <a:ext cx="302980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panose="020B0604020202020204"/>
                <a:ea typeface="+mn-ea"/>
                <a:cs typeface="+mn-cs"/>
              </a:rPr>
              <a:t>Harvard Business Publishing / Degreed (2019)</a:t>
            </a:r>
          </a:p>
        </p:txBody>
      </p:sp>
      <p:sp>
        <p:nvSpPr>
          <p:cNvPr id="9" name="Slide Number Placeholder 8">
            <a:extLst>
              <a:ext uri="{FF2B5EF4-FFF2-40B4-BE49-F238E27FC236}">
                <a16:creationId xmlns:a16="http://schemas.microsoft.com/office/drawing/2014/main" id="{4079CCCC-56EB-FDD8-6136-AEDE70477A1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7983BD-A4FB-9C4A-97EF-CF98798D6C46}"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id="{0D1BCDD7-D44A-BD6E-86B2-23FD9E3392B3}"/>
              </a:ext>
            </a:extLst>
          </p:cNvPr>
          <p:cNvSpPr txBox="1"/>
          <p:nvPr/>
        </p:nvSpPr>
        <p:spPr>
          <a:xfrm>
            <a:off x="1730713" y="5973976"/>
            <a:ext cx="873057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2458A"/>
                </a:solidFill>
                <a:effectLst/>
                <a:uLnTx/>
                <a:uFillTx/>
                <a:latin typeface="Arial" panose="020B0604020202020204"/>
                <a:ea typeface="+mn-ea"/>
                <a:cs typeface="+mn-cs"/>
              </a:rPr>
              <a:t>People Learn inside and Outside the Flow of Work</a:t>
            </a:r>
          </a:p>
        </p:txBody>
      </p:sp>
      <p:sp>
        <p:nvSpPr>
          <p:cNvPr id="6" name="TextBox 5">
            <a:extLst>
              <a:ext uri="{FF2B5EF4-FFF2-40B4-BE49-F238E27FC236}">
                <a16:creationId xmlns:a16="http://schemas.microsoft.com/office/drawing/2014/main" id="{427820A6-BAEB-E4EC-9835-DA47B448AECC}"/>
              </a:ext>
            </a:extLst>
          </p:cNvPr>
          <p:cNvSpPr txBox="1"/>
          <p:nvPr/>
        </p:nvSpPr>
        <p:spPr>
          <a:xfrm>
            <a:off x="6692265" y="5409165"/>
            <a:ext cx="609981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30000" noProof="0">
                <a:ln>
                  <a:noFill/>
                </a:ln>
                <a:solidFill>
                  <a:srgbClr val="0000FF"/>
                </a:solidFill>
                <a:effectLst/>
                <a:uLnTx/>
                <a:uFillTx/>
                <a:latin typeface="Calibri" panose="020F0502020204030204" pitchFamily="34" charset="0"/>
                <a:ea typeface="Calibri" panose="020F0502020204030204" pitchFamily="34" charset="0"/>
                <a:cs typeface="Arial" panose="020B0604020202020204" pitchFamily="34" charset="0"/>
                <a:hlinkClick r:id="rId3"/>
              </a:rPr>
              <a:t>https://www.harvardbusiness.org/insight/how-the-workforce-learns-in-2019/</a:t>
            </a:r>
            <a:r>
              <a:rPr kumimoji="0" lang="en-US" sz="1800" b="0" i="0" u="none" strike="noStrike" kern="1200" cap="none" spc="0" normalizeH="0" baseline="30000" noProof="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rPr>
              <a:t> </a:t>
            </a: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nvGrpSpPr>
          <p:cNvPr id="20" name="Group 19">
            <a:extLst>
              <a:ext uri="{FF2B5EF4-FFF2-40B4-BE49-F238E27FC236}">
                <a16:creationId xmlns:a16="http://schemas.microsoft.com/office/drawing/2014/main" id="{ACBF4F0D-A648-3BD3-FE0D-386EA7CC5DF2}"/>
              </a:ext>
            </a:extLst>
          </p:cNvPr>
          <p:cNvGrpSpPr/>
          <p:nvPr/>
        </p:nvGrpSpPr>
        <p:grpSpPr>
          <a:xfrm>
            <a:off x="689215" y="1028699"/>
            <a:ext cx="11031782" cy="4333875"/>
            <a:chOff x="689215" y="1028699"/>
            <a:chExt cx="11031782" cy="4333875"/>
          </a:xfrm>
        </p:grpSpPr>
        <p:grpSp>
          <p:nvGrpSpPr>
            <p:cNvPr id="13" name="Group 12">
              <a:extLst>
                <a:ext uri="{FF2B5EF4-FFF2-40B4-BE49-F238E27FC236}">
                  <a16:creationId xmlns:a16="http://schemas.microsoft.com/office/drawing/2014/main" id="{3744D401-F904-2DA5-7FD7-4A30771B09CF}"/>
                </a:ext>
              </a:extLst>
            </p:cNvPr>
            <p:cNvGrpSpPr/>
            <p:nvPr/>
          </p:nvGrpSpPr>
          <p:grpSpPr>
            <a:xfrm>
              <a:off x="689215" y="1028699"/>
              <a:ext cx="11031782" cy="4333875"/>
              <a:chOff x="689215" y="1028699"/>
              <a:chExt cx="11031782" cy="4333875"/>
            </a:xfrm>
          </p:grpSpPr>
          <p:grpSp>
            <p:nvGrpSpPr>
              <p:cNvPr id="11" name="Group 10">
                <a:extLst>
                  <a:ext uri="{FF2B5EF4-FFF2-40B4-BE49-F238E27FC236}">
                    <a16:creationId xmlns:a16="http://schemas.microsoft.com/office/drawing/2014/main" id="{0AFD80AF-20AC-F8C9-5141-D92089FA9C35}"/>
                  </a:ext>
                </a:extLst>
              </p:cNvPr>
              <p:cNvGrpSpPr/>
              <p:nvPr/>
            </p:nvGrpSpPr>
            <p:grpSpPr>
              <a:xfrm>
                <a:off x="689215" y="1028699"/>
                <a:ext cx="11031782" cy="4333875"/>
                <a:chOff x="689215" y="1028699"/>
                <a:chExt cx="11031782" cy="4333875"/>
              </a:xfrm>
            </p:grpSpPr>
            <p:pic>
              <p:nvPicPr>
                <p:cNvPr id="2" name="Picture 1">
                  <a:extLst>
                    <a:ext uri="{FF2B5EF4-FFF2-40B4-BE49-F238E27FC236}">
                      <a16:creationId xmlns:a16="http://schemas.microsoft.com/office/drawing/2014/main" id="{E3342CDA-DDE7-6ED8-0647-FC4447D7EBE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9215" y="1028699"/>
                  <a:ext cx="11031782" cy="4333875"/>
                </a:xfrm>
                <a:prstGeom prst="rect">
                  <a:avLst/>
                </a:prstGeom>
              </p:spPr>
            </p:pic>
            <p:sp>
              <p:nvSpPr>
                <p:cNvPr id="5" name="Oval 4">
                  <a:extLst>
                    <a:ext uri="{FF2B5EF4-FFF2-40B4-BE49-F238E27FC236}">
                      <a16:creationId xmlns:a16="http://schemas.microsoft.com/office/drawing/2014/main" id="{A86A932C-BE90-D5D9-5D00-ABF281606096}"/>
                    </a:ext>
                  </a:extLst>
                </p:cNvPr>
                <p:cNvSpPr/>
                <p:nvPr/>
              </p:nvSpPr>
              <p:spPr>
                <a:xfrm>
                  <a:off x="9848850" y="3304580"/>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7E13E401-0BE5-2858-F3EE-E15C1A5170D9}"/>
                    </a:ext>
                  </a:extLst>
                </p:cNvPr>
                <p:cNvSpPr/>
                <p:nvPr/>
              </p:nvSpPr>
              <p:spPr>
                <a:xfrm>
                  <a:off x="4524375" y="4610100"/>
                  <a:ext cx="266700" cy="171450"/>
                </a:xfrm>
                <a:prstGeom prst="rect">
                  <a:avLst/>
                </a:prstGeom>
                <a:solidFill>
                  <a:srgbClr val="C3D3EE"/>
                </a:solidFill>
                <a:ln>
                  <a:solidFill>
                    <a:srgbClr val="C3D3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 name="Rectangle 7">
                  <a:extLst>
                    <a:ext uri="{FF2B5EF4-FFF2-40B4-BE49-F238E27FC236}">
                      <a16:creationId xmlns:a16="http://schemas.microsoft.com/office/drawing/2014/main" id="{E9A531CC-2290-CC03-623C-B6D8B1D5E9F0}"/>
                    </a:ext>
                  </a:extLst>
                </p:cNvPr>
                <p:cNvSpPr/>
                <p:nvPr/>
              </p:nvSpPr>
              <p:spPr>
                <a:xfrm>
                  <a:off x="5938406" y="4733924"/>
                  <a:ext cx="266700" cy="214529"/>
                </a:xfrm>
                <a:prstGeom prst="rect">
                  <a:avLst/>
                </a:prstGeom>
                <a:solidFill>
                  <a:srgbClr val="C3D3EE"/>
                </a:solidFill>
                <a:ln>
                  <a:solidFill>
                    <a:srgbClr val="C3D3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0" name="Rectangle 9">
                  <a:extLst>
                    <a:ext uri="{FF2B5EF4-FFF2-40B4-BE49-F238E27FC236}">
                      <a16:creationId xmlns:a16="http://schemas.microsoft.com/office/drawing/2014/main" id="{9CF5A6D6-8912-71FD-6705-358D545832C1}"/>
                    </a:ext>
                  </a:extLst>
                </p:cNvPr>
                <p:cNvSpPr/>
                <p:nvPr/>
              </p:nvSpPr>
              <p:spPr>
                <a:xfrm>
                  <a:off x="6338456" y="4395571"/>
                  <a:ext cx="266700" cy="214529"/>
                </a:xfrm>
                <a:prstGeom prst="rect">
                  <a:avLst/>
                </a:prstGeom>
                <a:solidFill>
                  <a:srgbClr val="C3D3EE"/>
                </a:solidFill>
                <a:ln>
                  <a:solidFill>
                    <a:srgbClr val="C3D3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12" name="TextBox 11">
                <a:extLst>
                  <a:ext uri="{FF2B5EF4-FFF2-40B4-BE49-F238E27FC236}">
                    <a16:creationId xmlns:a16="http://schemas.microsoft.com/office/drawing/2014/main" id="{F4B4D88A-87C6-A8D8-2E61-A33AD6D31F50}"/>
                  </a:ext>
                </a:extLst>
              </p:cNvPr>
              <p:cNvSpPr txBox="1"/>
              <p:nvPr/>
            </p:nvSpPr>
            <p:spPr>
              <a:xfrm>
                <a:off x="6613227" y="4193228"/>
                <a:ext cx="26161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a:ea typeface="+mn-ea"/>
                    <a:cs typeface="+mn-cs"/>
                  </a:rPr>
                  <a:t>k</a:t>
                </a:r>
              </a:p>
            </p:txBody>
          </p:sp>
        </p:grpSp>
        <p:sp>
          <p:nvSpPr>
            <p:cNvPr id="14" name="TextBox 13">
              <a:extLst>
                <a:ext uri="{FF2B5EF4-FFF2-40B4-BE49-F238E27FC236}">
                  <a16:creationId xmlns:a16="http://schemas.microsoft.com/office/drawing/2014/main" id="{74586B56-4F85-616D-0F5A-FBC94CE3C2E4}"/>
                </a:ext>
              </a:extLst>
            </p:cNvPr>
            <p:cNvSpPr txBox="1"/>
            <p:nvPr/>
          </p:nvSpPr>
          <p:spPr>
            <a:xfrm>
              <a:off x="9770948" y="4010447"/>
              <a:ext cx="104387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a:ea typeface="+mn-ea"/>
                  <a:cs typeface="+mn-cs"/>
                </a:rPr>
                <a:t>Multinational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a:ea typeface="+mn-ea"/>
                  <a:cs typeface="+mn-cs"/>
                </a:rPr>
                <a:t>Exercises</a:t>
              </a:r>
            </a:p>
          </p:txBody>
        </p:sp>
        <p:cxnSp>
          <p:nvCxnSpPr>
            <p:cNvPr id="16" name="Straight Connector 15">
              <a:extLst>
                <a:ext uri="{FF2B5EF4-FFF2-40B4-BE49-F238E27FC236}">
                  <a16:creationId xmlns:a16="http://schemas.microsoft.com/office/drawing/2014/main" id="{8880C041-4B27-59B1-BC1A-D8545E924F03}"/>
                </a:ext>
              </a:extLst>
            </p:cNvPr>
            <p:cNvCxnSpPr/>
            <p:nvPr/>
          </p:nvCxnSpPr>
          <p:spPr>
            <a:xfrm>
              <a:off x="10039350" y="3685580"/>
              <a:ext cx="0" cy="362545"/>
            </a:xfrm>
            <a:prstGeom prst="line">
              <a:avLst/>
            </a:prstGeom>
            <a:ln>
              <a:tailEnd type="oval" w="med" len="med"/>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EDA79739-C5AD-DA0E-5C39-616C67BF5DE7}"/>
                </a:ext>
              </a:extLst>
            </p:cNvPr>
            <p:cNvSpPr txBox="1"/>
            <p:nvPr/>
          </p:nvSpPr>
          <p:spPr>
            <a:xfrm>
              <a:off x="8804468" y="4008562"/>
              <a:ext cx="83227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a:ea typeface="+mn-ea"/>
                  <a:cs typeface="+mn-cs"/>
                </a:rPr>
                <a:t>Simulator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a:ea typeface="+mn-ea"/>
                  <a:cs typeface="+mn-cs"/>
                </a:rPr>
                <a:t>Systems</a:t>
              </a:r>
            </a:p>
          </p:txBody>
        </p:sp>
        <p:sp>
          <p:nvSpPr>
            <p:cNvPr id="18" name="Oval 17">
              <a:extLst>
                <a:ext uri="{FF2B5EF4-FFF2-40B4-BE49-F238E27FC236}">
                  <a16:creationId xmlns:a16="http://schemas.microsoft.com/office/drawing/2014/main" id="{ABD0D193-3E58-6E90-4DB7-5B3A4BBDA9D8}"/>
                </a:ext>
              </a:extLst>
            </p:cNvPr>
            <p:cNvSpPr/>
            <p:nvPr/>
          </p:nvSpPr>
          <p:spPr>
            <a:xfrm>
              <a:off x="9220607" y="3342883"/>
              <a:ext cx="304393" cy="3043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cxnSp>
          <p:nvCxnSpPr>
            <p:cNvPr id="19" name="Straight Connector 18">
              <a:extLst>
                <a:ext uri="{FF2B5EF4-FFF2-40B4-BE49-F238E27FC236}">
                  <a16:creationId xmlns:a16="http://schemas.microsoft.com/office/drawing/2014/main" id="{12775C1E-71F8-BB61-7D94-26452B715069}"/>
                </a:ext>
              </a:extLst>
            </p:cNvPr>
            <p:cNvCxnSpPr/>
            <p:nvPr/>
          </p:nvCxnSpPr>
          <p:spPr>
            <a:xfrm>
              <a:off x="9372803" y="3646017"/>
              <a:ext cx="0" cy="362545"/>
            </a:xfrm>
            <a:prstGeom prst="line">
              <a:avLst/>
            </a:prstGeom>
            <a:ln>
              <a:tailEnd type="oval" w="med" len="med"/>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4884932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39565729-F687-F2E5-2E21-A91764EC1D14}"/>
              </a:ext>
            </a:extLst>
          </p:cNvPr>
          <p:cNvSpPr>
            <a:spLocks noGrp="1"/>
          </p:cNvSpPr>
          <p:nvPr>
            <p:ph type="body" sz="quarter" idx="13"/>
          </p:nvPr>
        </p:nvSpPr>
        <p:spPr/>
        <p:txBody>
          <a:bodyPr/>
          <a:lstStyle/>
          <a:p>
            <a:r>
              <a:rPr lang="en-US"/>
              <a:t>Value Proposition for the Moodle LMS</a:t>
            </a:r>
          </a:p>
        </p:txBody>
      </p:sp>
      <p:graphicFrame>
        <p:nvGraphicFramePr>
          <p:cNvPr id="13" name="Table 12">
            <a:extLst>
              <a:ext uri="{FF2B5EF4-FFF2-40B4-BE49-F238E27FC236}">
                <a16:creationId xmlns:a16="http://schemas.microsoft.com/office/drawing/2014/main" id="{64858F5C-B2E4-B037-00D0-A85CC5B6A72A}"/>
              </a:ext>
            </a:extLst>
          </p:cNvPr>
          <p:cNvGraphicFramePr>
            <a:graphicFrameLocks noGrp="1"/>
          </p:cNvGraphicFramePr>
          <p:nvPr/>
        </p:nvGraphicFramePr>
        <p:xfrm>
          <a:off x="398748" y="1200013"/>
          <a:ext cx="11394504" cy="4216974"/>
        </p:xfrm>
        <a:graphic>
          <a:graphicData uri="http://schemas.openxmlformats.org/drawingml/2006/table">
            <a:tbl>
              <a:tblPr firstRow="1" bandRow="1">
                <a:tableStyleId>{5C22544A-7EE6-4342-B048-85BDC9FD1C3A}</a:tableStyleId>
              </a:tblPr>
              <a:tblGrid>
                <a:gridCol w="1846499">
                  <a:extLst>
                    <a:ext uri="{9D8B030D-6E8A-4147-A177-3AD203B41FA5}">
                      <a16:colId xmlns:a16="http://schemas.microsoft.com/office/drawing/2014/main" val="1069495419"/>
                    </a:ext>
                  </a:extLst>
                </a:gridCol>
                <a:gridCol w="5993878">
                  <a:extLst>
                    <a:ext uri="{9D8B030D-6E8A-4147-A177-3AD203B41FA5}">
                      <a16:colId xmlns:a16="http://schemas.microsoft.com/office/drawing/2014/main" val="51989055"/>
                    </a:ext>
                  </a:extLst>
                </a:gridCol>
                <a:gridCol w="3554127">
                  <a:extLst>
                    <a:ext uri="{9D8B030D-6E8A-4147-A177-3AD203B41FA5}">
                      <a16:colId xmlns:a16="http://schemas.microsoft.com/office/drawing/2014/main" val="3450016119"/>
                    </a:ext>
                  </a:extLst>
                </a:gridCol>
              </a:tblGrid>
              <a:tr h="330962">
                <a:tc>
                  <a:txBody>
                    <a:bodyPr/>
                    <a:lstStyle/>
                    <a:p>
                      <a:pPr algn="ctr"/>
                      <a:r>
                        <a:rPr lang="en-US" sz="1600"/>
                        <a:t>Value</a:t>
                      </a:r>
                    </a:p>
                  </a:txBody>
                  <a:tcPr/>
                </a:tc>
                <a:tc>
                  <a:txBody>
                    <a:bodyPr/>
                    <a:lstStyle/>
                    <a:p>
                      <a:pPr algn="ctr"/>
                      <a:r>
                        <a:rPr lang="en-US" sz="1600"/>
                        <a:t>Description</a:t>
                      </a:r>
                    </a:p>
                  </a:txBody>
                  <a:tcPr/>
                </a:tc>
                <a:tc>
                  <a:txBody>
                    <a:bodyPr/>
                    <a:lstStyle/>
                    <a:p>
                      <a:r>
                        <a:rPr lang="en-US" sz="1400"/>
                        <a:t>Implication</a:t>
                      </a:r>
                    </a:p>
                  </a:txBody>
                  <a:tcPr/>
                </a:tc>
                <a:extLst>
                  <a:ext uri="{0D108BD9-81ED-4DB2-BD59-A6C34878D82A}">
                    <a16:rowId xmlns:a16="http://schemas.microsoft.com/office/drawing/2014/main" val="503584494"/>
                  </a:ext>
                </a:extLst>
              </a:tr>
              <a:tr h="783391">
                <a:tc>
                  <a:txBody>
                    <a:bodyPr/>
                    <a:lstStyle/>
                    <a:p>
                      <a:pPr algn="ctr"/>
                      <a:r>
                        <a:rPr lang="en-US" sz="1400"/>
                        <a:t>Open-source</a:t>
                      </a:r>
                    </a:p>
                  </a:txBody>
                  <a:tcPr anchor="ctr"/>
                </a:tc>
                <a:tc>
                  <a:txBody>
                    <a:bodyPr/>
                    <a:lstStyle/>
                    <a:p>
                      <a:pPr marL="342900" indent="-342900">
                        <a:buFont typeface="Arial" panose="020B0604020202020204" pitchFamily="34" charset="0"/>
                        <a:buChar char="•"/>
                      </a:pPr>
                      <a:r>
                        <a:rPr lang="en-US" sz="1400"/>
                        <a:t>Large and active developer community – leverage investments</a:t>
                      </a:r>
                    </a:p>
                    <a:p>
                      <a:pPr marL="342900" indent="-342900">
                        <a:buFont typeface="Arial" panose="020B0604020202020204" pitchFamily="34" charset="0"/>
                        <a:buChar char="•"/>
                      </a:pPr>
                      <a:r>
                        <a:rPr lang="en-US" sz="1400"/>
                        <a:t>LMSs are a commodity – Moodle includes standard LMS capabilities</a:t>
                      </a:r>
                    </a:p>
                    <a:p>
                      <a:pPr marL="342900" indent="-342900">
                        <a:buFont typeface="Arial" panose="020B0604020202020204" pitchFamily="34" charset="0"/>
                        <a:buChar char="•"/>
                      </a:pPr>
                      <a:r>
                        <a:rPr lang="en-US" sz="1400"/>
                        <a:t>Extensibility to meet evolving DoD requirements</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a:t>Reduces costs </a:t>
                      </a:r>
                      <a:r>
                        <a:rPr lang="en-US" sz="1400"/>
                        <a:t>across the Software Development Lifecycle</a:t>
                      </a:r>
                    </a:p>
                  </a:txBody>
                  <a:tcPr anchor="ctr"/>
                </a:tc>
                <a:extLst>
                  <a:ext uri="{0D108BD9-81ED-4DB2-BD59-A6C34878D82A}">
                    <a16:rowId xmlns:a16="http://schemas.microsoft.com/office/drawing/2014/main" val="4167848835"/>
                  </a:ext>
                </a:extLst>
              </a:tr>
              <a:tr h="738417">
                <a:tc>
                  <a:txBody>
                    <a:bodyPr/>
                    <a:lstStyle/>
                    <a:p>
                      <a:pPr algn="ctr"/>
                      <a:r>
                        <a:rPr lang="en-US" sz="1400"/>
                        <a:t>Data Quality</a:t>
                      </a:r>
                    </a:p>
                  </a:txBody>
                  <a:tcPr anchor="ctr"/>
                </a:tc>
                <a:tc>
                  <a:txBody>
                    <a:bodyPr/>
                    <a:lstStyle/>
                    <a:p>
                      <a:pPr marL="342900" indent="-342900">
                        <a:buFont typeface="Arial" panose="020B0604020202020204" pitchFamily="34" charset="0"/>
                        <a:buChar char="•"/>
                      </a:pPr>
                      <a:r>
                        <a:rPr lang="en-US" sz="1400"/>
                        <a:t>Improved insights into learner performance</a:t>
                      </a:r>
                    </a:p>
                    <a:p>
                      <a:pPr marL="342900" indent="-342900">
                        <a:buFont typeface="Arial" panose="020B0604020202020204" pitchFamily="34" charset="0"/>
                        <a:buChar char="•"/>
                      </a:pPr>
                      <a:r>
                        <a:rPr lang="en-US" sz="1400"/>
                        <a:t>Ability to collect data from online / offline resources</a:t>
                      </a:r>
                    </a:p>
                    <a:p>
                      <a:pPr marL="342900" indent="-342900">
                        <a:buFont typeface="Arial" panose="020B0604020202020204" pitchFamily="34" charset="0"/>
                        <a:buChar char="•"/>
                      </a:pPr>
                      <a:r>
                        <a:rPr lang="en-US" sz="1400"/>
                        <a:t>Integrated with EDLM data services (ECC, ECCR, ELRR)</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a:t>More meaningful data: </a:t>
                      </a:r>
                      <a:r>
                        <a:rPr lang="en-US" sz="1400" b="0"/>
                        <a:t>E</a:t>
                      </a:r>
                      <a:r>
                        <a:rPr lang="en-US" sz="1400"/>
                        <a:t>nable continuous improvements across the lifecycle of learning</a:t>
                      </a:r>
                    </a:p>
                  </a:txBody>
                  <a:tcPr anchor="ctr"/>
                </a:tc>
                <a:extLst>
                  <a:ext uri="{0D108BD9-81ED-4DB2-BD59-A6C34878D82A}">
                    <a16:rowId xmlns:a16="http://schemas.microsoft.com/office/drawing/2014/main" val="3187530112"/>
                  </a:ext>
                </a:extLst>
              </a:tr>
              <a:tr h="722099">
                <a:tc>
                  <a:txBody>
                    <a:bodyPr/>
                    <a:lstStyle/>
                    <a:p>
                      <a:pPr algn="ctr"/>
                      <a:r>
                        <a:rPr lang="en-US" sz="1400"/>
                        <a:t>Modality</a:t>
                      </a:r>
                    </a:p>
                  </a:txBody>
                  <a:tcPr anchor="ctr"/>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t>Blended learning and connectivity with simulations and exercises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t>Containerized to support offline deployments (e.g., Navy Afloat)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a:t>Interoperability: </a:t>
                      </a:r>
                      <a:r>
                        <a:rPr lang="en-US" sz="1400" b="0"/>
                        <a:t>Connect and manage all digital learning activities (e.g., simulations, exercises)</a:t>
                      </a:r>
                      <a:endParaRPr lang="en-US" sz="1400"/>
                    </a:p>
                  </a:txBody>
                  <a:tcPr anchor="ctr"/>
                </a:tc>
                <a:extLst>
                  <a:ext uri="{0D108BD9-81ED-4DB2-BD59-A6C34878D82A}">
                    <a16:rowId xmlns:a16="http://schemas.microsoft.com/office/drawing/2014/main" val="784568616"/>
                  </a:ext>
                </a:extLst>
              </a:tr>
              <a:tr h="722099">
                <a:tc>
                  <a:txBody>
                    <a:bodyPr/>
                    <a:lstStyle/>
                    <a:p>
                      <a:pPr algn="ctr"/>
                      <a:r>
                        <a:rPr lang="en-US" sz="1400"/>
                        <a:t>Security</a:t>
                      </a:r>
                    </a:p>
                  </a:txBody>
                  <a:tcPr anchor="ctr"/>
                </a:tc>
                <a:tc>
                  <a:txBody>
                    <a:bodyPr/>
                    <a:lstStyle/>
                    <a:p>
                      <a:pPr marL="2857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t>Layered security architecture under the P1 continuous ATO</a:t>
                      </a:r>
                    </a:p>
                    <a:p>
                      <a:pPr marL="285750" lvl="1" indent="-285750">
                        <a:buFont typeface="Arial" panose="020B0604020202020204" pitchFamily="34" charset="0"/>
                        <a:buChar char="•"/>
                      </a:pPr>
                      <a:r>
                        <a:rPr lang="en-US" sz="1400"/>
                        <a:t>Certificate to Field for IL2 and IL4 (IL5 Capable)</a:t>
                      </a:r>
                    </a:p>
                    <a:p>
                      <a:pPr marL="285750" lvl="1" indent="-285750">
                        <a:buFont typeface="Arial" panose="020B0604020202020204" pitchFamily="34" charset="0"/>
                        <a:buChar char="•"/>
                      </a:pPr>
                      <a:r>
                        <a:rPr lang="en-US" sz="1400"/>
                        <a:t>Continuous Monitoring by C5ISR (under P1)</a:t>
                      </a:r>
                    </a:p>
                  </a:txBody>
                  <a:tcPr anchor="ctr"/>
                </a:tc>
                <a:tc>
                  <a:txBody>
                    <a:bodyPr/>
                    <a:lstStyle/>
                    <a:p>
                      <a:r>
                        <a:rPr lang="en-US" sz="1400" b="1"/>
                        <a:t>Software Modernization:</a:t>
                      </a:r>
                      <a:r>
                        <a:rPr lang="en-US" sz="1400"/>
                        <a:t> Build once / Deploy often and enable shared services</a:t>
                      </a:r>
                    </a:p>
                  </a:txBody>
                  <a:tcPr anchor="ctr"/>
                </a:tc>
                <a:extLst>
                  <a:ext uri="{0D108BD9-81ED-4DB2-BD59-A6C34878D82A}">
                    <a16:rowId xmlns:a16="http://schemas.microsoft.com/office/drawing/2014/main" val="461412978"/>
                  </a:ext>
                </a:extLst>
              </a:tr>
              <a:tr h="896846">
                <a:tc>
                  <a:txBody>
                    <a:bodyPr/>
                    <a:lstStyle/>
                    <a:p>
                      <a:pPr algn="ctr"/>
                      <a:r>
                        <a:rPr lang="en-US" sz="1400"/>
                        <a:t>Customizability</a:t>
                      </a:r>
                    </a:p>
                  </a:txBody>
                  <a:tcPr anchor="ctr"/>
                </a:tc>
                <a:tc>
                  <a:txBody>
                    <a:bodyPr/>
                    <a:lstStyle/>
                    <a:p>
                      <a:pPr marL="2857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t>Custom themes, plugins, page layouts</a:t>
                      </a:r>
                    </a:p>
                    <a:p>
                      <a:pPr marL="285750" lvl="1" indent="-285750">
                        <a:buFont typeface="Arial" panose="020B0604020202020204" pitchFamily="34" charset="0"/>
                        <a:buChar char="•"/>
                      </a:pPr>
                      <a:r>
                        <a:rPr lang="en-US" sz="1400"/>
                        <a:t>Tailored UI/UX and workflows to meet different organizational requirements</a:t>
                      </a:r>
                    </a:p>
                    <a:p>
                      <a:pPr marL="285750" lvl="1" indent="-285750">
                        <a:buFont typeface="Arial" panose="020B0604020202020204" pitchFamily="34" charset="0"/>
                        <a:buChar char="•"/>
                      </a:pPr>
                      <a:r>
                        <a:rPr lang="en-US" sz="1400"/>
                        <a:t>Tailor organizational roles / permissions </a:t>
                      </a:r>
                    </a:p>
                  </a:txBody>
                  <a:tcPr anchor="ctr"/>
                </a:tc>
                <a:tc>
                  <a:txBody>
                    <a:bodyPr/>
                    <a:lstStyle/>
                    <a:p>
                      <a:r>
                        <a:rPr lang="en-US" sz="1400" b="1"/>
                        <a:t>Increase Adoption</a:t>
                      </a:r>
                      <a:r>
                        <a:rPr lang="en-US" sz="1400"/>
                        <a:t>: Tailorable front end to meet Service-specific requirements</a:t>
                      </a:r>
                    </a:p>
                  </a:txBody>
                  <a:tcPr anchor="ctr"/>
                </a:tc>
                <a:extLst>
                  <a:ext uri="{0D108BD9-81ED-4DB2-BD59-A6C34878D82A}">
                    <a16:rowId xmlns:a16="http://schemas.microsoft.com/office/drawing/2014/main" val="3425810602"/>
                  </a:ext>
                </a:extLst>
              </a:tr>
            </a:tbl>
          </a:graphicData>
        </a:graphic>
      </p:graphicFrame>
      <p:pic>
        <p:nvPicPr>
          <p:cNvPr id="4" name="Picture 3">
            <a:extLst>
              <a:ext uri="{FF2B5EF4-FFF2-40B4-BE49-F238E27FC236}">
                <a16:creationId xmlns:a16="http://schemas.microsoft.com/office/drawing/2014/main" id="{5052047F-B5E1-C1B4-715F-A1EBADFDC467}"/>
              </a:ext>
            </a:extLst>
          </p:cNvPr>
          <p:cNvPicPr>
            <a:picLocks noChangeAspect="1"/>
          </p:cNvPicPr>
          <p:nvPr/>
        </p:nvPicPr>
        <p:blipFill>
          <a:blip r:embed="rId3"/>
          <a:stretch>
            <a:fillRect/>
          </a:stretch>
        </p:blipFill>
        <p:spPr>
          <a:xfrm>
            <a:off x="8615680" y="5422403"/>
            <a:ext cx="3177572" cy="1133906"/>
          </a:xfrm>
          <a:prstGeom prst="rect">
            <a:avLst/>
          </a:prstGeom>
        </p:spPr>
      </p:pic>
      <p:sp>
        <p:nvSpPr>
          <p:cNvPr id="3" name="TextBox 2">
            <a:extLst>
              <a:ext uri="{FF2B5EF4-FFF2-40B4-BE49-F238E27FC236}">
                <a16:creationId xmlns:a16="http://schemas.microsoft.com/office/drawing/2014/main" id="{CE8B4AEF-FF39-60C9-F59A-E6A32647AEF5}"/>
              </a:ext>
            </a:extLst>
          </p:cNvPr>
          <p:cNvSpPr txBox="1"/>
          <p:nvPr/>
        </p:nvSpPr>
        <p:spPr>
          <a:xfrm>
            <a:off x="6746906" y="5523209"/>
            <a:ext cx="1658269" cy="954107"/>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80M users</a:t>
            </a:r>
            <a:br>
              <a:rPr kumimoji="0" lang="en-US" sz="1400" b="0" i="0" u="none" strike="noStrike" kern="1200" cap="none" spc="0" normalizeH="0" baseline="0" noProof="0">
                <a:ln>
                  <a:noFill/>
                </a:ln>
                <a:solidFill>
                  <a:prstClr val="black"/>
                </a:solidFill>
                <a:effectLst/>
                <a:uLnTx/>
                <a:uFillTx/>
                <a:latin typeface="Calibri"/>
                <a:ea typeface="+mn-ea"/>
                <a:cs typeface="+mn-cs"/>
              </a:rPr>
            </a:br>
            <a:r>
              <a:rPr kumimoji="0" lang="en-US" sz="1400" b="0" i="0" u="none" strike="noStrike" kern="1200" cap="none" spc="0" normalizeH="0" baseline="0" noProof="0">
                <a:ln>
                  <a:noFill/>
                </a:ln>
                <a:solidFill>
                  <a:prstClr val="black"/>
                </a:solidFill>
                <a:effectLst/>
                <a:uLnTx/>
                <a:uFillTx/>
                <a:latin typeface="Calibri"/>
                <a:ea typeface="+mn-ea"/>
                <a:cs typeface="+mn-cs"/>
              </a:rPr>
              <a:t>48.5M courses</a:t>
            </a:r>
            <a:br>
              <a:rPr kumimoji="0" lang="en-US" sz="1400" b="0" i="0" u="none" strike="noStrike" kern="1200" cap="none" spc="0" normalizeH="0" baseline="0" noProof="0">
                <a:ln>
                  <a:noFill/>
                </a:ln>
                <a:solidFill>
                  <a:prstClr val="black"/>
                </a:solidFill>
                <a:effectLst/>
                <a:uLnTx/>
                <a:uFillTx/>
                <a:latin typeface="Calibri"/>
                <a:ea typeface="+mn-ea"/>
                <a:cs typeface="+mn-cs"/>
              </a:rPr>
            </a:br>
            <a:r>
              <a:rPr kumimoji="0" lang="en-US" sz="1400" b="0" i="0" u="none" strike="noStrike" kern="1200" cap="none" spc="0" normalizeH="0" baseline="0" noProof="0">
                <a:ln>
                  <a:noFill/>
                </a:ln>
                <a:solidFill>
                  <a:prstClr val="black"/>
                </a:solidFill>
                <a:effectLst/>
                <a:uLnTx/>
                <a:uFillTx/>
                <a:latin typeface="Calibri"/>
                <a:ea typeface="+mn-ea"/>
                <a:cs typeface="+mn-cs"/>
              </a:rPr>
              <a:t>155K sites</a:t>
            </a:r>
            <a:br>
              <a:rPr kumimoji="0" lang="en-US" sz="1400" b="0" i="0" u="none" strike="noStrike" kern="1200" cap="none" spc="0" normalizeH="0" baseline="0" noProof="0">
                <a:ln>
                  <a:noFill/>
                </a:ln>
                <a:solidFill>
                  <a:prstClr val="black"/>
                </a:solidFill>
                <a:effectLst/>
                <a:uLnTx/>
                <a:uFillTx/>
                <a:latin typeface="Calibri"/>
                <a:ea typeface="+mn-ea"/>
                <a:cs typeface="+mn-cs"/>
              </a:rPr>
            </a:br>
            <a:r>
              <a:rPr kumimoji="0" lang="en-US" sz="1400" b="0" i="0" u="none" strike="noStrike" kern="1200" cap="none" spc="0" normalizeH="0" baseline="0" noProof="0">
                <a:ln>
                  <a:noFill/>
                </a:ln>
                <a:solidFill>
                  <a:prstClr val="black"/>
                </a:solidFill>
                <a:effectLst/>
                <a:uLnTx/>
                <a:uFillTx/>
                <a:latin typeface="Calibri"/>
                <a:ea typeface="+mn-ea"/>
                <a:cs typeface="+mn-cs"/>
              </a:rPr>
              <a:t>240 countries</a:t>
            </a:r>
          </a:p>
        </p:txBody>
      </p:sp>
      <p:sp>
        <p:nvSpPr>
          <p:cNvPr id="6" name="TextBox 5">
            <a:extLst>
              <a:ext uri="{FF2B5EF4-FFF2-40B4-BE49-F238E27FC236}">
                <a16:creationId xmlns:a16="http://schemas.microsoft.com/office/drawing/2014/main" id="{151E090C-3004-0AE7-18B8-882B13681C91}"/>
              </a:ext>
            </a:extLst>
          </p:cNvPr>
          <p:cNvSpPr txBox="1"/>
          <p:nvPr/>
        </p:nvSpPr>
        <p:spPr>
          <a:xfrm>
            <a:off x="238125" y="5523208"/>
            <a:ext cx="6419849" cy="1169551"/>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prstClr val="black"/>
                </a:solidFill>
                <a:effectLst/>
                <a:uLnTx/>
                <a:uFillTx/>
                <a:latin typeface="Calibri"/>
                <a:ea typeface="+mn-ea"/>
                <a:cs typeface="+mn-cs"/>
              </a:rPr>
              <a:t>Moodle currently used by Army, Navy, Air Force, and other Government Agencies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prstClr val="black"/>
                </a:solidFill>
                <a:effectLst/>
                <a:uLnTx/>
                <a:uFillTx/>
                <a:latin typeface="Calibri"/>
                <a:ea typeface="+mn-ea"/>
                <a:cs typeface="+mn-cs"/>
              </a:rPr>
              <a:t>Open Source – New Capabilities Continuously Developed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prstClr val="black"/>
                </a:solidFill>
                <a:effectLst/>
                <a:uLnTx/>
                <a:uFillTx/>
                <a:latin typeface="Calibri"/>
                <a:ea typeface="+mn-ea"/>
                <a:cs typeface="+mn-cs"/>
              </a:rPr>
              <a:t>ADL Operates Moodle Software as a Service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prstClr val="black"/>
                </a:solidFill>
                <a:effectLst/>
                <a:uLnTx/>
                <a:uFillTx/>
                <a:latin typeface="Calibri"/>
                <a:ea typeface="+mn-ea"/>
                <a:cs typeface="+mn-cs"/>
              </a:rPr>
              <a:t>Other or Additional LMSs can be added if needed</a:t>
            </a:r>
          </a:p>
        </p:txBody>
      </p:sp>
    </p:spTree>
    <p:extLst>
      <p:ext uri="{BB962C8B-B14F-4D97-AF65-F5344CB8AC3E}">
        <p14:creationId xmlns:p14="http://schemas.microsoft.com/office/powerpoint/2010/main" val="31911257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5EC5FC-CC7F-452E-93D6-839178893493}" type="slidenum">
              <a:rPr kumimoji="0" lang="en-US" sz="1000" b="1"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000" b="1" i="0" u="none" strike="noStrike" kern="1200" cap="none" spc="0" normalizeH="0" baseline="0" noProof="0">
              <a:ln>
                <a:noFill/>
              </a:ln>
              <a:solidFill>
                <a:prstClr val="black"/>
              </a:solidFill>
              <a:effectLst/>
              <a:uLnTx/>
              <a:uFillTx/>
              <a:latin typeface="Calibri"/>
              <a:ea typeface="+mn-ea"/>
              <a:cs typeface="+mn-cs"/>
            </a:endParaRPr>
          </a:p>
        </p:txBody>
      </p:sp>
      <p:sp>
        <p:nvSpPr>
          <p:cNvPr id="4" name="Text Placeholder 3"/>
          <p:cNvSpPr>
            <a:spLocks noGrp="1"/>
          </p:cNvSpPr>
          <p:nvPr>
            <p:ph type="body" sz="quarter" idx="13"/>
          </p:nvPr>
        </p:nvSpPr>
        <p:spPr/>
        <p:txBody>
          <a:bodyPr/>
          <a:lstStyle/>
          <a:p>
            <a:pPr>
              <a:spcBef>
                <a:spcPts val="0"/>
              </a:spcBef>
            </a:pPr>
            <a:r>
              <a:rPr lang="en-US"/>
              <a:t>EDLM LMS Shared Services Roadmap</a:t>
            </a:r>
          </a:p>
        </p:txBody>
      </p:sp>
      <p:sp>
        <p:nvSpPr>
          <p:cNvPr id="94" name="Rectangle 93">
            <a:extLst>
              <a:ext uri="{FF2B5EF4-FFF2-40B4-BE49-F238E27FC236}">
                <a16:creationId xmlns:a16="http://schemas.microsoft.com/office/drawing/2014/main" id="{768A82F1-CFE4-959A-C4C0-E56BD74F11FA}"/>
              </a:ext>
            </a:extLst>
          </p:cNvPr>
          <p:cNvSpPr/>
          <p:nvPr/>
        </p:nvSpPr>
        <p:spPr>
          <a:xfrm>
            <a:off x="113959" y="1117009"/>
            <a:ext cx="1442990" cy="576650"/>
          </a:xfrm>
          <a:prstGeom prst="rect">
            <a:avLst/>
          </a:prstGeom>
          <a:gradFill rotWithShape="1">
            <a:gsLst>
              <a:gs pos="0">
                <a:srgbClr val="333F48">
                  <a:lumMod val="110000"/>
                  <a:satMod val="105000"/>
                  <a:tint val="67000"/>
                </a:srgbClr>
              </a:gs>
              <a:gs pos="50000">
                <a:srgbClr val="333F48">
                  <a:lumMod val="105000"/>
                  <a:satMod val="103000"/>
                  <a:tint val="73000"/>
                </a:srgbClr>
              </a:gs>
              <a:gs pos="100000">
                <a:srgbClr val="333F48">
                  <a:lumMod val="105000"/>
                  <a:satMod val="109000"/>
                  <a:tint val="81000"/>
                </a:srgbClr>
              </a:gs>
            </a:gsLst>
            <a:lin ang="5400000" scaled="0"/>
          </a:gradFill>
          <a:ln w="6350" cap="flat" cmpd="sng" algn="ctr">
            <a:solidFill>
              <a:srgbClr val="333F48"/>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1" u="none" strike="noStrike" kern="0" cap="none" spc="0" normalizeH="0" baseline="0" noProof="0">
                <a:ln>
                  <a:noFill/>
                </a:ln>
                <a:solidFill>
                  <a:srgbClr val="FFFFFF"/>
                </a:solidFill>
                <a:effectLst/>
                <a:uLnTx/>
                <a:uFillTx/>
                <a:latin typeface="Arial" panose="020B0604020202020204"/>
                <a:ea typeface="+mn-ea"/>
                <a:cs typeface="+mn-cs"/>
              </a:rPr>
              <a:t>Moodle LMS</a:t>
            </a:r>
          </a:p>
        </p:txBody>
      </p:sp>
      <p:sp>
        <p:nvSpPr>
          <p:cNvPr id="95" name="Rectangle 94">
            <a:extLst>
              <a:ext uri="{FF2B5EF4-FFF2-40B4-BE49-F238E27FC236}">
                <a16:creationId xmlns:a16="http://schemas.microsoft.com/office/drawing/2014/main" id="{1ADBEB73-A17F-4360-24BA-E791561875D8}"/>
              </a:ext>
            </a:extLst>
          </p:cNvPr>
          <p:cNvSpPr/>
          <p:nvPr/>
        </p:nvSpPr>
        <p:spPr>
          <a:xfrm>
            <a:off x="1617365" y="1117008"/>
            <a:ext cx="1442990" cy="576650"/>
          </a:xfrm>
          <a:prstGeom prst="rect">
            <a:avLst/>
          </a:prstGeom>
          <a:gradFill rotWithShape="1">
            <a:gsLst>
              <a:gs pos="0">
                <a:srgbClr val="333F48">
                  <a:lumMod val="110000"/>
                  <a:satMod val="105000"/>
                  <a:tint val="67000"/>
                </a:srgbClr>
              </a:gs>
              <a:gs pos="50000">
                <a:srgbClr val="333F48">
                  <a:lumMod val="105000"/>
                  <a:satMod val="103000"/>
                  <a:tint val="73000"/>
                </a:srgbClr>
              </a:gs>
              <a:gs pos="100000">
                <a:srgbClr val="333F48">
                  <a:lumMod val="105000"/>
                  <a:satMod val="109000"/>
                  <a:tint val="81000"/>
                </a:srgbClr>
              </a:gs>
            </a:gsLst>
            <a:lin ang="5400000" scaled="0"/>
          </a:gradFill>
          <a:ln w="6350" cap="flat" cmpd="sng" algn="ctr">
            <a:solidFill>
              <a:srgbClr val="333F48"/>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1" u="none" strike="noStrike" kern="0" cap="none" spc="0" normalizeH="0" baseline="0" noProof="0" err="1">
                <a:ln>
                  <a:noFill/>
                </a:ln>
                <a:solidFill>
                  <a:srgbClr val="FFFFFF"/>
                </a:solidFill>
                <a:effectLst/>
                <a:uLnTx/>
                <a:uFillTx/>
                <a:latin typeface="Arial" panose="020B0604020202020204"/>
                <a:ea typeface="+mn-ea"/>
                <a:cs typeface="+mn-cs"/>
              </a:rPr>
              <a:t>OpenLXP</a:t>
            </a:r>
            <a:r>
              <a:rPr kumimoji="0" lang="en-US" sz="1050" b="1" i="1" u="none" strike="noStrike" kern="0" cap="none" spc="0" normalizeH="0" baseline="0" noProof="0">
                <a:ln>
                  <a:noFill/>
                </a:ln>
                <a:solidFill>
                  <a:srgbClr val="FFFFFF"/>
                </a:solidFill>
                <a:effectLst/>
                <a:uLnTx/>
                <a:uFillTx/>
                <a:latin typeface="Arial" panose="020B060402020202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1" u="none" strike="noStrike" kern="0" cap="none" spc="0" normalizeH="0" baseline="0" noProof="0">
                <a:ln>
                  <a:noFill/>
                </a:ln>
                <a:solidFill>
                  <a:srgbClr val="FFFFFF"/>
                </a:solidFill>
                <a:effectLst/>
                <a:uLnTx/>
                <a:uFillTx/>
                <a:latin typeface="Arial" panose="020B0604020202020204"/>
                <a:ea typeface="+mn-ea"/>
                <a:cs typeface="+mn-cs"/>
              </a:rPr>
              <a:t>(Course Catalog</a:t>
            </a:r>
            <a:r>
              <a:rPr kumimoji="0" lang="en-US" sz="1100" b="1" i="1" u="none" strike="noStrike" kern="0" cap="none" spc="0" normalizeH="0" baseline="0" noProof="0">
                <a:ln>
                  <a:noFill/>
                </a:ln>
                <a:solidFill>
                  <a:srgbClr val="FFFFFF"/>
                </a:solidFill>
                <a:effectLst/>
                <a:uLnTx/>
                <a:uFillTx/>
                <a:latin typeface="Arial" panose="020B0604020202020204"/>
                <a:ea typeface="+mn-ea"/>
                <a:cs typeface="+mn-cs"/>
              </a:rPr>
              <a:t>)</a:t>
            </a:r>
          </a:p>
        </p:txBody>
      </p:sp>
      <p:sp>
        <p:nvSpPr>
          <p:cNvPr id="96" name="Rectangle 95">
            <a:extLst>
              <a:ext uri="{FF2B5EF4-FFF2-40B4-BE49-F238E27FC236}">
                <a16:creationId xmlns:a16="http://schemas.microsoft.com/office/drawing/2014/main" id="{4F1E5712-DA81-F78B-4E84-F7B98109CDB6}"/>
              </a:ext>
            </a:extLst>
          </p:cNvPr>
          <p:cNvSpPr/>
          <p:nvPr/>
        </p:nvSpPr>
        <p:spPr>
          <a:xfrm>
            <a:off x="3118022" y="1117008"/>
            <a:ext cx="1442990" cy="576650"/>
          </a:xfrm>
          <a:prstGeom prst="rect">
            <a:avLst/>
          </a:prstGeom>
          <a:gradFill rotWithShape="1">
            <a:gsLst>
              <a:gs pos="0">
                <a:srgbClr val="333F48">
                  <a:lumMod val="110000"/>
                  <a:satMod val="105000"/>
                  <a:tint val="67000"/>
                </a:srgbClr>
              </a:gs>
              <a:gs pos="50000">
                <a:srgbClr val="333F48">
                  <a:lumMod val="105000"/>
                  <a:satMod val="103000"/>
                  <a:tint val="73000"/>
                </a:srgbClr>
              </a:gs>
              <a:gs pos="100000">
                <a:srgbClr val="333F48">
                  <a:lumMod val="105000"/>
                  <a:satMod val="109000"/>
                  <a:tint val="81000"/>
                </a:srgbClr>
              </a:gs>
            </a:gsLst>
            <a:lin ang="5400000" scaled="0"/>
          </a:gradFill>
          <a:ln w="6350" cap="flat" cmpd="sng" algn="ctr">
            <a:solidFill>
              <a:srgbClr val="333F48"/>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260475" rtl="0" eaLnBrk="1" fontAlgn="auto" latinLnBrk="0" hangingPunct="1">
              <a:lnSpc>
                <a:spcPct val="100000"/>
              </a:lnSpc>
              <a:spcBef>
                <a:spcPts val="0"/>
              </a:spcBef>
              <a:spcAft>
                <a:spcPts val="0"/>
              </a:spcAft>
              <a:buClrTx/>
              <a:buSzTx/>
              <a:buFontTx/>
              <a:buNone/>
              <a:tabLst/>
              <a:defRPr/>
            </a:pPr>
            <a:r>
              <a:rPr kumimoji="0" lang="en-US" sz="1050" b="1" i="1" u="none" strike="noStrike" kern="0" cap="none" spc="0" normalizeH="0" baseline="0" noProof="0">
                <a:ln>
                  <a:noFill/>
                </a:ln>
                <a:solidFill>
                  <a:srgbClr val="FFFFFF"/>
                </a:solidFill>
                <a:effectLst/>
                <a:uLnTx/>
                <a:uFillTx/>
                <a:latin typeface="Arial" panose="020B0604020202020204"/>
                <a:ea typeface="+mn-ea"/>
                <a:cs typeface="+mn-cs"/>
              </a:rPr>
              <a:t>Competency and Credential Registry</a:t>
            </a:r>
          </a:p>
        </p:txBody>
      </p:sp>
      <p:sp>
        <p:nvSpPr>
          <p:cNvPr id="97" name="Rectangle 96">
            <a:extLst>
              <a:ext uri="{FF2B5EF4-FFF2-40B4-BE49-F238E27FC236}">
                <a16:creationId xmlns:a16="http://schemas.microsoft.com/office/drawing/2014/main" id="{B68D7D9D-A231-F4F4-CBD1-4AAEDA693E7D}"/>
              </a:ext>
            </a:extLst>
          </p:cNvPr>
          <p:cNvSpPr/>
          <p:nvPr/>
        </p:nvSpPr>
        <p:spPr>
          <a:xfrm>
            <a:off x="4621428" y="1117008"/>
            <a:ext cx="1442990" cy="576650"/>
          </a:xfrm>
          <a:prstGeom prst="rect">
            <a:avLst/>
          </a:prstGeom>
          <a:gradFill rotWithShape="1">
            <a:gsLst>
              <a:gs pos="0">
                <a:srgbClr val="333F48">
                  <a:lumMod val="110000"/>
                  <a:satMod val="105000"/>
                  <a:tint val="67000"/>
                </a:srgbClr>
              </a:gs>
              <a:gs pos="50000">
                <a:srgbClr val="333F48">
                  <a:lumMod val="105000"/>
                  <a:satMod val="103000"/>
                  <a:tint val="73000"/>
                </a:srgbClr>
              </a:gs>
              <a:gs pos="100000">
                <a:srgbClr val="333F48">
                  <a:lumMod val="105000"/>
                  <a:satMod val="109000"/>
                  <a:tint val="81000"/>
                </a:srgbClr>
              </a:gs>
            </a:gsLst>
            <a:lin ang="5400000" scaled="0"/>
          </a:gradFill>
          <a:ln w="6350" cap="flat" cmpd="sng" algn="ctr">
            <a:solidFill>
              <a:srgbClr val="333F48"/>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1" u="none" strike="noStrike" kern="0" cap="none" spc="0" normalizeH="0" baseline="0" noProof="0">
                <a:ln>
                  <a:noFill/>
                </a:ln>
                <a:solidFill>
                  <a:srgbClr val="FFFFFF"/>
                </a:solidFill>
                <a:effectLst/>
                <a:uLnTx/>
                <a:uFillTx/>
                <a:latin typeface="Arial" panose="020B0604020202020204"/>
                <a:ea typeface="+mn-ea"/>
                <a:cs typeface="+mn-cs"/>
              </a:rPr>
              <a:t>Learner Record System</a:t>
            </a:r>
          </a:p>
        </p:txBody>
      </p:sp>
      <p:sp>
        <p:nvSpPr>
          <p:cNvPr id="98" name="Rectangle 97">
            <a:extLst>
              <a:ext uri="{FF2B5EF4-FFF2-40B4-BE49-F238E27FC236}">
                <a16:creationId xmlns:a16="http://schemas.microsoft.com/office/drawing/2014/main" id="{2BCCBD5B-B73A-A39E-7297-06BED17B41A1}"/>
              </a:ext>
            </a:extLst>
          </p:cNvPr>
          <p:cNvSpPr/>
          <p:nvPr/>
        </p:nvSpPr>
        <p:spPr>
          <a:xfrm>
            <a:off x="6127583" y="1121127"/>
            <a:ext cx="1442990" cy="576650"/>
          </a:xfrm>
          <a:prstGeom prst="rect">
            <a:avLst/>
          </a:prstGeom>
          <a:gradFill rotWithShape="1">
            <a:gsLst>
              <a:gs pos="0">
                <a:srgbClr val="333F48">
                  <a:lumMod val="110000"/>
                  <a:satMod val="105000"/>
                  <a:tint val="67000"/>
                </a:srgbClr>
              </a:gs>
              <a:gs pos="50000">
                <a:srgbClr val="333F48">
                  <a:lumMod val="105000"/>
                  <a:satMod val="103000"/>
                  <a:tint val="73000"/>
                </a:srgbClr>
              </a:gs>
              <a:gs pos="100000">
                <a:srgbClr val="333F48">
                  <a:lumMod val="105000"/>
                  <a:satMod val="109000"/>
                  <a:tint val="81000"/>
                </a:srgbClr>
              </a:gs>
            </a:gsLst>
            <a:lin ang="5400000" scaled="0"/>
          </a:gradFill>
          <a:ln w="6350" cap="flat" cmpd="sng" algn="ctr">
            <a:solidFill>
              <a:srgbClr val="333F48"/>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1" u="none" strike="noStrike" kern="0" cap="none" spc="0" normalizeH="0" baseline="0" noProof="0">
                <a:ln>
                  <a:noFill/>
                </a:ln>
                <a:solidFill>
                  <a:srgbClr val="FFFFFF"/>
                </a:solidFill>
                <a:effectLst/>
                <a:uLnTx/>
                <a:uFillTx/>
                <a:latin typeface="Arial" panose="020B0604020202020204"/>
                <a:ea typeface="+mn-ea"/>
                <a:cs typeface="+mn-cs"/>
              </a:rPr>
              <a:t>SQL LRS</a:t>
            </a:r>
          </a:p>
        </p:txBody>
      </p:sp>
      <p:sp>
        <p:nvSpPr>
          <p:cNvPr id="99" name="Rectangle 98">
            <a:extLst>
              <a:ext uri="{FF2B5EF4-FFF2-40B4-BE49-F238E27FC236}">
                <a16:creationId xmlns:a16="http://schemas.microsoft.com/office/drawing/2014/main" id="{D167DB27-E8CB-30B6-EB88-EDD90DDA1A88}"/>
              </a:ext>
            </a:extLst>
          </p:cNvPr>
          <p:cNvSpPr/>
          <p:nvPr/>
        </p:nvSpPr>
        <p:spPr>
          <a:xfrm>
            <a:off x="7630989" y="1117008"/>
            <a:ext cx="1442990" cy="576650"/>
          </a:xfrm>
          <a:prstGeom prst="rect">
            <a:avLst/>
          </a:prstGeom>
          <a:gradFill rotWithShape="1">
            <a:gsLst>
              <a:gs pos="0">
                <a:srgbClr val="333F48">
                  <a:lumMod val="110000"/>
                  <a:satMod val="105000"/>
                  <a:tint val="67000"/>
                </a:srgbClr>
              </a:gs>
              <a:gs pos="50000">
                <a:srgbClr val="333F48">
                  <a:lumMod val="105000"/>
                  <a:satMod val="103000"/>
                  <a:tint val="73000"/>
                </a:srgbClr>
              </a:gs>
              <a:gs pos="100000">
                <a:srgbClr val="333F48">
                  <a:lumMod val="105000"/>
                  <a:satMod val="109000"/>
                  <a:tint val="81000"/>
                </a:srgbClr>
              </a:gs>
            </a:gsLst>
            <a:lin ang="5400000" scaled="0"/>
          </a:gradFill>
          <a:ln w="6350" cap="flat" cmpd="sng" algn="ctr">
            <a:solidFill>
              <a:srgbClr val="333F48"/>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1" u="none" strike="noStrike" kern="0" cap="none" spc="0" normalizeH="0" baseline="0" noProof="0">
                <a:ln>
                  <a:noFill/>
                </a:ln>
                <a:solidFill>
                  <a:srgbClr val="FFFFFF"/>
                </a:solidFill>
                <a:effectLst/>
                <a:uLnTx/>
                <a:uFillTx/>
                <a:latin typeface="Arial" panose="020B0604020202020204"/>
                <a:ea typeface="+mn-ea"/>
                <a:cs typeface="+mn-cs"/>
              </a:rPr>
              <a:t>Data Services</a:t>
            </a:r>
          </a:p>
        </p:txBody>
      </p:sp>
      <p:sp>
        <p:nvSpPr>
          <p:cNvPr id="100" name="Rectangle 99">
            <a:extLst>
              <a:ext uri="{FF2B5EF4-FFF2-40B4-BE49-F238E27FC236}">
                <a16:creationId xmlns:a16="http://schemas.microsoft.com/office/drawing/2014/main" id="{F6E2D918-28A3-7D7C-517F-B9958A8DFDA4}"/>
              </a:ext>
            </a:extLst>
          </p:cNvPr>
          <p:cNvSpPr/>
          <p:nvPr/>
        </p:nvSpPr>
        <p:spPr>
          <a:xfrm>
            <a:off x="9131646" y="1117008"/>
            <a:ext cx="1442990" cy="576650"/>
          </a:xfrm>
          <a:prstGeom prst="rect">
            <a:avLst/>
          </a:prstGeom>
          <a:gradFill rotWithShape="1">
            <a:gsLst>
              <a:gs pos="0">
                <a:srgbClr val="333F48">
                  <a:lumMod val="110000"/>
                  <a:satMod val="105000"/>
                  <a:tint val="67000"/>
                </a:srgbClr>
              </a:gs>
              <a:gs pos="50000">
                <a:srgbClr val="333F48">
                  <a:lumMod val="105000"/>
                  <a:satMod val="103000"/>
                  <a:tint val="73000"/>
                </a:srgbClr>
              </a:gs>
              <a:gs pos="100000">
                <a:srgbClr val="333F48">
                  <a:lumMod val="105000"/>
                  <a:satMod val="109000"/>
                  <a:tint val="81000"/>
                </a:srgbClr>
              </a:gs>
            </a:gsLst>
            <a:lin ang="5400000" scaled="0"/>
          </a:gradFill>
          <a:ln w="6350" cap="flat" cmpd="sng" algn="ctr">
            <a:solidFill>
              <a:srgbClr val="333F48"/>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1" u="none" strike="noStrike" kern="0" cap="none" spc="0" normalizeH="0" baseline="0" noProof="0">
                <a:ln>
                  <a:noFill/>
                </a:ln>
                <a:solidFill>
                  <a:srgbClr val="FFFFFF"/>
                </a:solidFill>
                <a:effectLst/>
                <a:uLnTx/>
                <a:uFillTx/>
                <a:latin typeface="Arial" panose="020B0604020202020204"/>
                <a:ea typeface="+mn-ea"/>
                <a:cs typeface="+mn-cs"/>
              </a:rPr>
              <a:t>Training Services</a:t>
            </a:r>
          </a:p>
        </p:txBody>
      </p:sp>
      <p:sp>
        <p:nvSpPr>
          <p:cNvPr id="101" name="Rectangle 100">
            <a:extLst>
              <a:ext uri="{FF2B5EF4-FFF2-40B4-BE49-F238E27FC236}">
                <a16:creationId xmlns:a16="http://schemas.microsoft.com/office/drawing/2014/main" id="{2F21B0DB-1622-07E8-E037-7DBAAF22BD7C}"/>
              </a:ext>
            </a:extLst>
          </p:cNvPr>
          <p:cNvSpPr/>
          <p:nvPr/>
        </p:nvSpPr>
        <p:spPr>
          <a:xfrm>
            <a:off x="10657954" y="1117008"/>
            <a:ext cx="1442990" cy="576650"/>
          </a:xfrm>
          <a:prstGeom prst="rect">
            <a:avLst/>
          </a:prstGeom>
          <a:gradFill rotWithShape="1">
            <a:gsLst>
              <a:gs pos="0">
                <a:srgbClr val="333F48">
                  <a:lumMod val="110000"/>
                  <a:satMod val="105000"/>
                  <a:tint val="67000"/>
                </a:srgbClr>
              </a:gs>
              <a:gs pos="50000">
                <a:srgbClr val="333F48">
                  <a:lumMod val="105000"/>
                  <a:satMod val="103000"/>
                  <a:tint val="73000"/>
                </a:srgbClr>
              </a:gs>
              <a:gs pos="100000">
                <a:srgbClr val="333F48">
                  <a:lumMod val="105000"/>
                  <a:satMod val="109000"/>
                  <a:tint val="81000"/>
                </a:srgbClr>
              </a:gs>
            </a:gsLst>
            <a:lin ang="5400000" scaled="0"/>
          </a:gradFill>
          <a:ln w="6350" cap="flat" cmpd="sng" algn="ctr">
            <a:solidFill>
              <a:srgbClr val="333F48"/>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1" u="none" strike="noStrike" kern="0" cap="none" spc="0" normalizeH="0" baseline="0" noProof="0">
                <a:ln>
                  <a:noFill/>
                </a:ln>
                <a:solidFill>
                  <a:srgbClr val="FFFFFF"/>
                </a:solidFill>
                <a:effectLst/>
                <a:uLnTx/>
                <a:uFillTx/>
                <a:latin typeface="Arial" panose="020B0604020202020204"/>
                <a:ea typeface="+mn-ea"/>
                <a:cs typeface="+mn-cs"/>
              </a:rPr>
              <a:t>L&amp;D Support Services</a:t>
            </a:r>
          </a:p>
        </p:txBody>
      </p:sp>
      <p:sp>
        <p:nvSpPr>
          <p:cNvPr id="102" name="Rectangle 101">
            <a:extLst>
              <a:ext uri="{FF2B5EF4-FFF2-40B4-BE49-F238E27FC236}">
                <a16:creationId xmlns:a16="http://schemas.microsoft.com/office/drawing/2014/main" id="{C23A1B0D-82F9-6EDA-B5D2-6EE18D394D35}"/>
              </a:ext>
            </a:extLst>
          </p:cNvPr>
          <p:cNvSpPr/>
          <p:nvPr/>
        </p:nvSpPr>
        <p:spPr>
          <a:xfrm>
            <a:off x="113959" y="1755441"/>
            <a:ext cx="1442990" cy="432488"/>
          </a:xfrm>
          <a:prstGeom prst="rect">
            <a:avLst/>
          </a:prstGeom>
          <a:solidFill>
            <a:srgbClr val="B1D2BB"/>
          </a:solidFill>
          <a:ln w="6350" cap="flat" cmpd="sng" algn="ctr">
            <a:solidFill>
              <a:srgbClr val="333F48"/>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a:ln>
                  <a:noFill/>
                </a:ln>
                <a:solidFill>
                  <a:srgbClr val="333F48"/>
                </a:solidFill>
                <a:effectLst/>
                <a:uLnTx/>
                <a:uFillTx/>
                <a:latin typeface="Arial" panose="020B0604020202020204"/>
                <a:ea typeface="+mn-ea"/>
                <a:cs typeface="+mn-cs"/>
              </a:rPr>
              <a:t>Course Builder / Quiz Builder</a:t>
            </a:r>
          </a:p>
        </p:txBody>
      </p:sp>
      <p:sp>
        <p:nvSpPr>
          <p:cNvPr id="103" name="Rectangle 102">
            <a:extLst>
              <a:ext uri="{FF2B5EF4-FFF2-40B4-BE49-F238E27FC236}">
                <a16:creationId xmlns:a16="http://schemas.microsoft.com/office/drawing/2014/main" id="{B31299D8-F695-A260-A4AF-EBEEFFBF3072}"/>
              </a:ext>
            </a:extLst>
          </p:cNvPr>
          <p:cNvSpPr/>
          <p:nvPr/>
        </p:nvSpPr>
        <p:spPr>
          <a:xfrm>
            <a:off x="3118022" y="1755441"/>
            <a:ext cx="1442990" cy="432488"/>
          </a:xfrm>
          <a:prstGeom prst="rect">
            <a:avLst/>
          </a:prstGeom>
          <a:solidFill>
            <a:srgbClr val="B1D2BB"/>
          </a:solidFill>
          <a:ln w="6350" cap="flat" cmpd="sng" algn="ctr">
            <a:solidFill>
              <a:srgbClr val="333F48"/>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a:ln>
                  <a:noFill/>
                </a:ln>
                <a:solidFill>
                  <a:srgbClr val="333F48"/>
                </a:solidFill>
                <a:effectLst/>
                <a:uLnTx/>
                <a:uFillTx/>
                <a:latin typeface="Arial" panose="020B0604020202020204"/>
                <a:ea typeface="+mn-ea"/>
                <a:cs typeface="+mn-cs"/>
              </a:rPr>
              <a:t>Search and Discovery</a:t>
            </a:r>
          </a:p>
        </p:txBody>
      </p:sp>
      <p:sp>
        <p:nvSpPr>
          <p:cNvPr id="104" name="Rectangle 103">
            <a:extLst>
              <a:ext uri="{FF2B5EF4-FFF2-40B4-BE49-F238E27FC236}">
                <a16:creationId xmlns:a16="http://schemas.microsoft.com/office/drawing/2014/main" id="{711FF377-580E-14D6-8C19-0561CABB49DE}"/>
              </a:ext>
            </a:extLst>
          </p:cNvPr>
          <p:cNvSpPr/>
          <p:nvPr/>
        </p:nvSpPr>
        <p:spPr>
          <a:xfrm>
            <a:off x="9131646" y="2743981"/>
            <a:ext cx="1442990" cy="432488"/>
          </a:xfrm>
          <a:prstGeom prst="rect">
            <a:avLst/>
          </a:prstGeom>
          <a:solidFill>
            <a:srgbClr val="6B90C5">
              <a:lumMod val="20000"/>
              <a:lumOff val="80000"/>
            </a:srgbClr>
          </a:solidFill>
          <a:ln w="6350" cap="flat" cmpd="sng" algn="ctr">
            <a:solidFill>
              <a:srgbClr val="333F48"/>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a:ln>
                  <a:noFill/>
                </a:ln>
                <a:solidFill>
                  <a:srgbClr val="333F48"/>
                </a:solidFill>
                <a:effectLst/>
                <a:uLnTx/>
                <a:uFillTx/>
                <a:latin typeface="Arial" panose="020B0604020202020204"/>
                <a:ea typeface="+mn-ea"/>
                <a:cs typeface="+mn-cs"/>
              </a:rPr>
              <a:t>Instructional Systems Design</a:t>
            </a:r>
          </a:p>
        </p:txBody>
      </p:sp>
      <p:sp>
        <p:nvSpPr>
          <p:cNvPr id="105" name="Rectangle 104">
            <a:extLst>
              <a:ext uri="{FF2B5EF4-FFF2-40B4-BE49-F238E27FC236}">
                <a16:creationId xmlns:a16="http://schemas.microsoft.com/office/drawing/2014/main" id="{454F30CE-89E5-DA5B-4BED-EB4EF4A54FE2}"/>
              </a:ext>
            </a:extLst>
          </p:cNvPr>
          <p:cNvSpPr/>
          <p:nvPr/>
        </p:nvSpPr>
        <p:spPr>
          <a:xfrm>
            <a:off x="9131646" y="2249712"/>
            <a:ext cx="1442990" cy="432488"/>
          </a:xfrm>
          <a:prstGeom prst="rect">
            <a:avLst/>
          </a:prstGeom>
          <a:solidFill>
            <a:srgbClr val="6B90C5">
              <a:lumMod val="20000"/>
              <a:lumOff val="80000"/>
            </a:srgbClr>
          </a:solidFill>
          <a:ln w="6350" cap="flat" cmpd="sng" algn="ctr">
            <a:solidFill>
              <a:srgbClr val="333F48"/>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a:ln>
                  <a:noFill/>
                </a:ln>
                <a:solidFill>
                  <a:srgbClr val="333F48"/>
                </a:solidFill>
                <a:effectLst/>
                <a:uLnTx/>
                <a:uFillTx/>
                <a:latin typeface="Arial" panose="020B0604020202020204"/>
                <a:ea typeface="+mn-ea"/>
                <a:cs typeface="+mn-cs"/>
              </a:rPr>
              <a:t>Job / Task Analysis</a:t>
            </a:r>
          </a:p>
        </p:txBody>
      </p:sp>
      <p:sp>
        <p:nvSpPr>
          <p:cNvPr id="106" name="Rectangle 105">
            <a:extLst>
              <a:ext uri="{FF2B5EF4-FFF2-40B4-BE49-F238E27FC236}">
                <a16:creationId xmlns:a16="http://schemas.microsoft.com/office/drawing/2014/main" id="{81174A31-F827-C627-AB49-2A3485CAC7B7}"/>
              </a:ext>
            </a:extLst>
          </p:cNvPr>
          <p:cNvSpPr/>
          <p:nvPr/>
        </p:nvSpPr>
        <p:spPr>
          <a:xfrm>
            <a:off x="113959" y="2249711"/>
            <a:ext cx="1442990" cy="432488"/>
          </a:xfrm>
          <a:prstGeom prst="rect">
            <a:avLst/>
          </a:prstGeom>
          <a:solidFill>
            <a:srgbClr val="B1D2BB"/>
          </a:solidFill>
          <a:ln w="6350" cap="flat" cmpd="sng" algn="ctr">
            <a:solidFill>
              <a:srgbClr val="333F48"/>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a:ln>
                  <a:noFill/>
                </a:ln>
                <a:solidFill>
                  <a:srgbClr val="333F48"/>
                </a:solidFill>
                <a:effectLst/>
                <a:uLnTx/>
                <a:uFillTx/>
                <a:latin typeface="Arial" panose="020B0604020202020204"/>
                <a:ea typeface="+mn-ea"/>
                <a:cs typeface="+mn-cs"/>
              </a:rPr>
              <a:t>Integration with 3</a:t>
            </a:r>
            <a:r>
              <a:rPr kumimoji="0" lang="en-US" sz="1050" b="0" i="1" u="none" strike="noStrike" kern="0" cap="none" spc="0" normalizeH="0" baseline="30000" noProof="0">
                <a:ln>
                  <a:noFill/>
                </a:ln>
                <a:solidFill>
                  <a:srgbClr val="333F48"/>
                </a:solidFill>
                <a:effectLst/>
                <a:uLnTx/>
                <a:uFillTx/>
                <a:latin typeface="Arial" panose="020B0604020202020204"/>
                <a:ea typeface="+mn-ea"/>
                <a:cs typeface="+mn-cs"/>
              </a:rPr>
              <a:t>rd</a:t>
            </a:r>
            <a:r>
              <a:rPr kumimoji="0" lang="en-US" sz="1050" b="0" i="1" u="none" strike="noStrike" kern="0" cap="none" spc="0" normalizeH="0" baseline="0" noProof="0">
                <a:ln>
                  <a:noFill/>
                </a:ln>
                <a:solidFill>
                  <a:srgbClr val="333F48"/>
                </a:solidFill>
                <a:effectLst/>
                <a:uLnTx/>
                <a:uFillTx/>
                <a:latin typeface="Arial" panose="020B0604020202020204"/>
                <a:ea typeface="+mn-ea"/>
                <a:cs typeface="+mn-cs"/>
              </a:rPr>
              <a:t> party tools</a:t>
            </a:r>
          </a:p>
        </p:txBody>
      </p:sp>
      <p:sp>
        <p:nvSpPr>
          <p:cNvPr id="107" name="Rectangle 106">
            <a:extLst>
              <a:ext uri="{FF2B5EF4-FFF2-40B4-BE49-F238E27FC236}">
                <a16:creationId xmlns:a16="http://schemas.microsoft.com/office/drawing/2014/main" id="{6F21A756-F623-03BC-C937-BDD11E7BEF2C}"/>
              </a:ext>
            </a:extLst>
          </p:cNvPr>
          <p:cNvSpPr/>
          <p:nvPr/>
        </p:nvSpPr>
        <p:spPr>
          <a:xfrm>
            <a:off x="113959" y="2743981"/>
            <a:ext cx="1442990" cy="432488"/>
          </a:xfrm>
          <a:prstGeom prst="rect">
            <a:avLst/>
          </a:prstGeom>
          <a:solidFill>
            <a:srgbClr val="B1D2BB"/>
          </a:solidFill>
          <a:ln w="6350" cap="flat" cmpd="sng" algn="ctr">
            <a:solidFill>
              <a:srgbClr val="333F48"/>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a:ln>
                  <a:noFill/>
                </a:ln>
                <a:solidFill>
                  <a:srgbClr val="333F48"/>
                </a:solidFill>
                <a:effectLst/>
                <a:uLnTx/>
                <a:uFillTx/>
                <a:latin typeface="Arial" panose="020B0604020202020204"/>
                <a:ea typeface="+mn-ea"/>
                <a:cs typeface="+mn-cs"/>
              </a:rPr>
              <a:t>Custom Theme / Branding</a:t>
            </a:r>
          </a:p>
        </p:txBody>
      </p:sp>
      <p:sp>
        <p:nvSpPr>
          <p:cNvPr id="108" name="Rectangle 107">
            <a:extLst>
              <a:ext uri="{FF2B5EF4-FFF2-40B4-BE49-F238E27FC236}">
                <a16:creationId xmlns:a16="http://schemas.microsoft.com/office/drawing/2014/main" id="{4B0BACD5-903A-6602-AB43-49A3934E23A8}"/>
              </a:ext>
            </a:extLst>
          </p:cNvPr>
          <p:cNvSpPr/>
          <p:nvPr/>
        </p:nvSpPr>
        <p:spPr>
          <a:xfrm>
            <a:off x="9131646" y="1755439"/>
            <a:ext cx="1442990" cy="432488"/>
          </a:xfrm>
          <a:prstGeom prst="rect">
            <a:avLst/>
          </a:prstGeom>
          <a:solidFill>
            <a:srgbClr val="B1D2BB"/>
          </a:solidFill>
          <a:ln w="6350" cap="flat" cmpd="sng" algn="ctr">
            <a:solidFill>
              <a:srgbClr val="333F48"/>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a:ln>
                  <a:noFill/>
                </a:ln>
                <a:solidFill>
                  <a:srgbClr val="333F48"/>
                </a:solidFill>
                <a:effectLst/>
                <a:uLnTx/>
                <a:uFillTx/>
                <a:latin typeface="Arial" panose="020B0604020202020204"/>
                <a:ea typeface="+mn-ea"/>
                <a:cs typeface="+mn-cs"/>
              </a:rPr>
              <a:t>LMS / Courseware Migration</a:t>
            </a:r>
          </a:p>
        </p:txBody>
      </p:sp>
      <p:sp>
        <p:nvSpPr>
          <p:cNvPr id="109" name="Rectangle 108">
            <a:extLst>
              <a:ext uri="{FF2B5EF4-FFF2-40B4-BE49-F238E27FC236}">
                <a16:creationId xmlns:a16="http://schemas.microsoft.com/office/drawing/2014/main" id="{AE2E0241-0EEB-5A1F-A635-1055C0DD0241}"/>
              </a:ext>
            </a:extLst>
          </p:cNvPr>
          <p:cNvSpPr/>
          <p:nvPr/>
        </p:nvSpPr>
        <p:spPr>
          <a:xfrm>
            <a:off x="9131646" y="3238250"/>
            <a:ext cx="1442990" cy="432488"/>
          </a:xfrm>
          <a:prstGeom prst="rect">
            <a:avLst/>
          </a:prstGeom>
          <a:solidFill>
            <a:srgbClr val="6B90C5">
              <a:lumMod val="20000"/>
              <a:lumOff val="80000"/>
            </a:srgbClr>
          </a:solidFill>
          <a:ln w="6350" cap="flat" cmpd="sng" algn="ctr">
            <a:solidFill>
              <a:srgbClr val="333F48"/>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a:ln>
                  <a:noFill/>
                </a:ln>
                <a:solidFill>
                  <a:srgbClr val="333F48"/>
                </a:solidFill>
                <a:effectLst/>
                <a:uLnTx/>
                <a:uFillTx/>
                <a:latin typeface="Arial" panose="020B0604020202020204"/>
                <a:ea typeface="+mn-ea"/>
                <a:cs typeface="+mn-cs"/>
              </a:rPr>
              <a:t>Content / Course Development</a:t>
            </a:r>
          </a:p>
        </p:txBody>
      </p:sp>
      <p:sp>
        <p:nvSpPr>
          <p:cNvPr id="110" name="Rectangle 109">
            <a:extLst>
              <a:ext uri="{FF2B5EF4-FFF2-40B4-BE49-F238E27FC236}">
                <a16:creationId xmlns:a16="http://schemas.microsoft.com/office/drawing/2014/main" id="{106907C1-1669-9A27-A066-A10EB430437D}"/>
              </a:ext>
            </a:extLst>
          </p:cNvPr>
          <p:cNvSpPr/>
          <p:nvPr/>
        </p:nvSpPr>
        <p:spPr>
          <a:xfrm>
            <a:off x="113959" y="3238250"/>
            <a:ext cx="1442990" cy="432488"/>
          </a:xfrm>
          <a:prstGeom prst="rect">
            <a:avLst/>
          </a:prstGeom>
          <a:solidFill>
            <a:srgbClr val="B1D2BB"/>
          </a:solidFill>
          <a:ln w="6350" cap="flat" cmpd="sng" algn="ctr">
            <a:solidFill>
              <a:srgbClr val="333F48"/>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a:ln>
                  <a:noFill/>
                </a:ln>
                <a:solidFill>
                  <a:srgbClr val="333F48"/>
                </a:solidFill>
                <a:effectLst/>
                <a:uLnTx/>
                <a:uFillTx/>
                <a:latin typeface="Arial" panose="020B0604020202020204"/>
                <a:ea typeface="+mn-ea"/>
                <a:cs typeface="+mn-cs"/>
              </a:rPr>
              <a:t>Cmi5 / xAPI Integration</a:t>
            </a:r>
          </a:p>
        </p:txBody>
      </p:sp>
      <p:sp>
        <p:nvSpPr>
          <p:cNvPr id="111" name="Rectangle 110">
            <a:extLst>
              <a:ext uri="{FF2B5EF4-FFF2-40B4-BE49-F238E27FC236}">
                <a16:creationId xmlns:a16="http://schemas.microsoft.com/office/drawing/2014/main" id="{A03EE3E9-64E3-B1C8-D007-E0AC6CCCC1E6}"/>
              </a:ext>
            </a:extLst>
          </p:cNvPr>
          <p:cNvSpPr/>
          <p:nvPr/>
        </p:nvSpPr>
        <p:spPr>
          <a:xfrm>
            <a:off x="113959" y="3732519"/>
            <a:ext cx="1442990" cy="432488"/>
          </a:xfrm>
          <a:prstGeom prst="rect">
            <a:avLst/>
          </a:prstGeom>
          <a:solidFill>
            <a:srgbClr val="B1D2BB"/>
          </a:solidFill>
          <a:ln w="6350" cap="flat" cmpd="sng" algn="ctr">
            <a:solidFill>
              <a:srgbClr val="333F48"/>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a:ln>
                  <a:noFill/>
                </a:ln>
                <a:solidFill>
                  <a:srgbClr val="333F48"/>
                </a:solidFill>
                <a:effectLst/>
                <a:uLnTx/>
                <a:uFillTx/>
                <a:latin typeface="Arial" panose="020B0604020202020204"/>
                <a:ea typeface="+mn-ea"/>
                <a:cs typeface="+mn-cs"/>
              </a:rPr>
              <a:t>Dashboards / Analytics</a:t>
            </a:r>
          </a:p>
        </p:txBody>
      </p:sp>
      <p:sp>
        <p:nvSpPr>
          <p:cNvPr id="112" name="Rectangle 111">
            <a:extLst>
              <a:ext uri="{FF2B5EF4-FFF2-40B4-BE49-F238E27FC236}">
                <a16:creationId xmlns:a16="http://schemas.microsoft.com/office/drawing/2014/main" id="{AF63DE43-D703-D875-EDBC-B1B53303C834}"/>
              </a:ext>
            </a:extLst>
          </p:cNvPr>
          <p:cNvSpPr/>
          <p:nvPr/>
        </p:nvSpPr>
        <p:spPr>
          <a:xfrm>
            <a:off x="113959" y="4226788"/>
            <a:ext cx="1442990" cy="267879"/>
          </a:xfrm>
          <a:prstGeom prst="rect">
            <a:avLst/>
          </a:prstGeom>
          <a:solidFill>
            <a:srgbClr val="B1D2BB"/>
          </a:solidFill>
          <a:ln w="6350" cap="flat" cmpd="sng" algn="ctr">
            <a:solidFill>
              <a:srgbClr val="333F48"/>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a:ln>
                  <a:noFill/>
                </a:ln>
                <a:solidFill>
                  <a:srgbClr val="333F48"/>
                </a:solidFill>
                <a:effectLst/>
                <a:uLnTx/>
                <a:uFillTx/>
                <a:latin typeface="Arial" panose="020B0604020202020204"/>
                <a:ea typeface="+mn-ea"/>
                <a:cs typeface="+mn-cs"/>
              </a:rPr>
              <a:t>Plugin Library</a:t>
            </a:r>
          </a:p>
        </p:txBody>
      </p:sp>
      <p:sp>
        <p:nvSpPr>
          <p:cNvPr id="113" name="Rectangle 112">
            <a:extLst>
              <a:ext uri="{FF2B5EF4-FFF2-40B4-BE49-F238E27FC236}">
                <a16:creationId xmlns:a16="http://schemas.microsoft.com/office/drawing/2014/main" id="{351BF1AB-87A9-3B8B-6EB9-70BD8A5B2020}"/>
              </a:ext>
            </a:extLst>
          </p:cNvPr>
          <p:cNvSpPr/>
          <p:nvPr/>
        </p:nvSpPr>
        <p:spPr>
          <a:xfrm>
            <a:off x="113959" y="4548597"/>
            <a:ext cx="1442990" cy="267879"/>
          </a:xfrm>
          <a:prstGeom prst="rect">
            <a:avLst/>
          </a:prstGeom>
          <a:solidFill>
            <a:srgbClr val="B1D2BB"/>
          </a:solidFill>
          <a:ln w="6350" cap="flat" cmpd="sng" algn="ctr">
            <a:solidFill>
              <a:srgbClr val="333F48"/>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a:ln>
                  <a:noFill/>
                </a:ln>
                <a:solidFill>
                  <a:srgbClr val="333F48"/>
                </a:solidFill>
                <a:effectLst/>
                <a:uLnTx/>
                <a:uFillTx/>
                <a:latin typeface="Arial" panose="020B0604020202020204"/>
                <a:ea typeface="+mn-ea"/>
                <a:cs typeface="+mn-cs"/>
              </a:rPr>
              <a:t>Support Desk</a:t>
            </a:r>
          </a:p>
        </p:txBody>
      </p:sp>
      <p:sp>
        <p:nvSpPr>
          <p:cNvPr id="114" name="Rectangle 113">
            <a:extLst>
              <a:ext uri="{FF2B5EF4-FFF2-40B4-BE49-F238E27FC236}">
                <a16:creationId xmlns:a16="http://schemas.microsoft.com/office/drawing/2014/main" id="{B9BE314C-3547-027E-9AD5-719601E37BBA}"/>
              </a:ext>
            </a:extLst>
          </p:cNvPr>
          <p:cNvSpPr/>
          <p:nvPr/>
        </p:nvSpPr>
        <p:spPr>
          <a:xfrm>
            <a:off x="113959" y="4870406"/>
            <a:ext cx="1442990" cy="267879"/>
          </a:xfrm>
          <a:prstGeom prst="rect">
            <a:avLst/>
          </a:prstGeom>
          <a:solidFill>
            <a:srgbClr val="6B90C5">
              <a:lumMod val="20000"/>
              <a:lumOff val="80000"/>
            </a:srgbClr>
          </a:solidFill>
          <a:ln w="6350" cap="flat" cmpd="sng" algn="ctr">
            <a:solidFill>
              <a:srgbClr val="333F48"/>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a:ln>
                  <a:noFill/>
                </a:ln>
                <a:solidFill>
                  <a:srgbClr val="333F48"/>
                </a:solidFill>
                <a:effectLst/>
                <a:uLnTx/>
                <a:uFillTx/>
                <a:latin typeface="Arial" panose="020B0604020202020204"/>
                <a:ea typeface="+mn-ea"/>
                <a:cs typeface="+mn-cs"/>
              </a:rPr>
              <a:t>Virtual Classrooms</a:t>
            </a:r>
          </a:p>
        </p:txBody>
      </p:sp>
      <p:sp>
        <p:nvSpPr>
          <p:cNvPr id="115" name="Rectangle 114">
            <a:extLst>
              <a:ext uri="{FF2B5EF4-FFF2-40B4-BE49-F238E27FC236}">
                <a16:creationId xmlns:a16="http://schemas.microsoft.com/office/drawing/2014/main" id="{D0B4D9B4-5870-12DC-2F47-A7E0D9FD5AA8}"/>
              </a:ext>
            </a:extLst>
          </p:cNvPr>
          <p:cNvSpPr/>
          <p:nvPr/>
        </p:nvSpPr>
        <p:spPr>
          <a:xfrm>
            <a:off x="113959" y="5200066"/>
            <a:ext cx="1442990" cy="267879"/>
          </a:xfrm>
          <a:prstGeom prst="rect">
            <a:avLst/>
          </a:prstGeom>
          <a:solidFill>
            <a:srgbClr val="6B90C5">
              <a:lumMod val="20000"/>
              <a:lumOff val="80000"/>
            </a:srgbClr>
          </a:solidFill>
          <a:ln w="6350" cap="flat" cmpd="sng" algn="ctr">
            <a:solidFill>
              <a:srgbClr val="333F48"/>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a:ln>
                  <a:noFill/>
                </a:ln>
                <a:solidFill>
                  <a:srgbClr val="333F48"/>
                </a:solidFill>
                <a:effectLst/>
                <a:uLnTx/>
                <a:uFillTx/>
                <a:latin typeface="Arial" panose="020B0604020202020204"/>
                <a:ea typeface="+mn-ea"/>
                <a:cs typeface="+mn-cs"/>
              </a:rPr>
              <a:t>Mobile Learning</a:t>
            </a:r>
          </a:p>
        </p:txBody>
      </p:sp>
      <p:sp>
        <p:nvSpPr>
          <p:cNvPr id="116" name="Rectangle 115">
            <a:extLst>
              <a:ext uri="{FF2B5EF4-FFF2-40B4-BE49-F238E27FC236}">
                <a16:creationId xmlns:a16="http://schemas.microsoft.com/office/drawing/2014/main" id="{FAE27595-1065-1AC7-5BD3-CC08A62D3FD4}"/>
              </a:ext>
            </a:extLst>
          </p:cNvPr>
          <p:cNvSpPr/>
          <p:nvPr/>
        </p:nvSpPr>
        <p:spPr>
          <a:xfrm>
            <a:off x="113959" y="5521875"/>
            <a:ext cx="1442990" cy="267879"/>
          </a:xfrm>
          <a:prstGeom prst="rect">
            <a:avLst/>
          </a:prstGeom>
          <a:solidFill>
            <a:srgbClr val="6B90C5">
              <a:lumMod val="20000"/>
              <a:lumOff val="80000"/>
            </a:srgbClr>
          </a:solidFill>
          <a:ln w="6350" cap="flat" cmpd="sng" algn="ctr">
            <a:solidFill>
              <a:srgbClr val="333F48"/>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a:ln>
                  <a:noFill/>
                </a:ln>
                <a:solidFill>
                  <a:srgbClr val="333F48"/>
                </a:solidFill>
                <a:effectLst/>
                <a:uLnTx/>
                <a:uFillTx/>
                <a:latin typeface="Arial" panose="020B0604020202020204"/>
                <a:ea typeface="+mn-ea"/>
                <a:cs typeface="+mn-cs"/>
              </a:rPr>
              <a:t>Multi Tenant</a:t>
            </a:r>
          </a:p>
        </p:txBody>
      </p:sp>
      <p:sp>
        <p:nvSpPr>
          <p:cNvPr id="117" name="Rectangle 116">
            <a:extLst>
              <a:ext uri="{FF2B5EF4-FFF2-40B4-BE49-F238E27FC236}">
                <a16:creationId xmlns:a16="http://schemas.microsoft.com/office/drawing/2014/main" id="{D391C6EF-55FB-C708-21D1-917F1E42B0AA}"/>
              </a:ext>
            </a:extLst>
          </p:cNvPr>
          <p:cNvSpPr/>
          <p:nvPr/>
        </p:nvSpPr>
        <p:spPr>
          <a:xfrm>
            <a:off x="1617365" y="1755439"/>
            <a:ext cx="1442990" cy="432488"/>
          </a:xfrm>
          <a:prstGeom prst="rect">
            <a:avLst/>
          </a:prstGeom>
          <a:solidFill>
            <a:srgbClr val="B1D2BB"/>
          </a:solidFill>
          <a:ln w="6350" cap="flat" cmpd="sng" algn="ctr">
            <a:solidFill>
              <a:srgbClr val="333F48"/>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a:ln>
                  <a:noFill/>
                </a:ln>
                <a:solidFill>
                  <a:srgbClr val="333F48"/>
                </a:solidFill>
                <a:effectLst/>
                <a:uLnTx/>
                <a:uFillTx/>
                <a:latin typeface="Arial" panose="020B0604020202020204"/>
                <a:ea typeface="+mn-ea"/>
                <a:cs typeface="+mn-cs"/>
              </a:rPr>
              <a:t>User Lists / Interests</a:t>
            </a:r>
          </a:p>
        </p:txBody>
      </p:sp>
      <p:sp>
        <p:nvSpPr>
          <p:cNvPr id="118" name="Rectangle 117">
            <a:extLst>
              <a:ext uri="{FF2B5EF4-FFF2-40B4-BE49-F238E27FC236}">
                <a16:creationId xmlns:a16="http://schemas.microsoft.com/office/drawing/2014/main" id="{7A5B5082-EC07-5E4B-40EC-27AAA3B70A32}"/>
              </a:ext>
            </a:extLst>
          </p:cNvPr>
          <p:cNvSpPr/>
          <p:nvPr/>
        </p:nvSpPr>
        <p:spPr>
          <a:xfrm>
            <a:off x="1617365" y="2249711"/>
            <a:ext cx="1442990" cy="432488"/>
          </a:xfrm>
          <a:prstGeom prst="rect">
            <a:avLst/>
          </a:prstGeom>
          <a:solidFill>
            <a:srgbClr val="B1D2BB"/>
          </a:solidFill>
          <a:ln w="6350" cap="flat" cmpd="sng" algn="ctr">
            <a:solidFill>
              <a:srgbClr val="333F48"/>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a:ln>
                  <a:noFill/>
                </a:ln>
                <a:solidFill>
                  <a:srgbClr val="333F48"/>
                </a:solidFill>
                <a:effectLst/>
                <a:uLnTx/>
                <a:uFillTx/>
                <a:latin typeface="Arial" panose="020B0604020202020204"/>
                <a:ea typeface="+mn-ea"/>
                <a:cs typeface="+mn-cs"/>
              </a:rPr>
              <a:t>Search and Discovery</a:t>
            </a:r>
          </a:p>
        </p:txBody>
      </p:sp>
      <p:sp>
        <p:nvSpPr>
          <p:cNvPr id="119" name="Rectangle 118">
            <a:extLst>
              <a:ext uri="{FF2B5EF4-FFF2-40B4-BE49-F238E27FC236}">
                <a16:creationId xmlns:a16="http://schemas.microsoft.com/office/drawing/2014/main" id="{0BC32B4F-67B7-30A4-EB90-CCA3B7F4E573}"/>
              </a:ext>
            </a:extLst>
          </p:cNvPr>
          <p:cNvSpPr/>
          <p:nvPr/>
        </p:nvSpPr>
        <p:spPr>
          <a:xfrm>
            <a:off x="1617365" y="2743981"/>
            <a:ext cx="1442990" cy="432488"/>
          </a:xfrm>
          <a:prstGeom prst="rect">
            <a:avLst/>
          </a:prstGeom>
          <a:solidFill>
            <a:srgbClr val="B1D2BB"/>
          </a:solidFill>
          <a:ln w="6350" cap="flat" cmpd="sng" algn="ctr">
            <a:solidFill>
              <a:srgbClr val="333F48"/>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a:ln>
                  <a:noFill/>
                </a:ln>
                <a:solidFill>
                  <a:srgbClr val="333F48"/>
                </a:solidFill>
                <a:effectLst/>
                <a:uLnTx/>
                <a:uFillTx/>
                <a:latin typeface="Arial" panose="020B0604020202020204"/>
                <a:ea typeface="+mn-ea"/>
                <a:cs typeface="+mn-cs"/>
              </a:rPr>
              <a:t>Automated Content Curation</a:t>
            </a:r>
          </a:p>
        </p:txBody>
      </p:sp>
      <p:sp>
        <p:nvSpPr>
          <p:cNvPr id="120" name="Rectangle 119">
            <a:extLst>
              <a:ext uri="{FF2B5EF4-FFF2-40B4-BE49-F238E27FC236}">
                <a16:creationId xmlns:a16="http://schemas.microsoft.com/office/drawing/2014/main" id="{D8E9F6FD-97E5-29C3-8B5D-68551B2F329F}"/>
              </a:ext>
            </a:extLst>
          </p:cNvPr>
          <p:cNvSpPr/>
          <p:nvPr/>
        </p:nvSpPr>
        <p:spPr>
          <a:xfrm>
            <a:off x="1617365" y="3238250"/>
            <a:ext cx="1442990" cy="432488"/>
          </a:xfrm>
          <a:prstGeom prst="rect">
            <a:avLst/>
          </a:prstGeom>
          <a:solidFill>
            <a:srgbClr val="B1D2BB"/>
          </a:solidFill>
          <a:ln w="6350" cap="flat" cmpd="sng" algn="ctr">
            <a:solidFill>
              <a:srgbClr val="333F48"/>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a:ln>
                  <a:noFill/>
                </a:ln>
                <a:solidFill>
                  <a:srgbClr val="333F48"/>
                </a:solidFill>
                <a:effectLst/>
                <a:uLnTx/>
                <a:uFillTx/>
                <a:latin typeface="Arial" panose="020B0604020202020204"/>
                <a:ea typeface="+mn-ea"/>
                <a:cs typeface="+mn-cs"/>
              </a:rPr>
              <a:t>Competency / Skill Mapping</a:t>
            </a:r>
          </a:p>
        </p:txBody>
      </p:sp>
      <p:sp>
        <p:nvSpPr>
          <p:cNvPr id="121" name="Rectangle 120">
            <a:extLst>
              <a:ext uri="{FF2B5EF4-FFF2-40B4-BE49-F238E27FC236}">
                <a16:creationId xmlns:a16="http://schemas.microsoft.com/office/drawing/2014/main" id="{D41BB013-CE77-01E6-8B98-EC2155E24B99}"/>
              </a:ext>
            </a:extLst>
          </p:cNvPr>
          <p:cNvSpPr/>
          <p:nvPr/>
        </p:nvSpPr>
        <p:spPr>
          <a:xfrm>
            <a:off x="1617365" y="4721057"/>
            <a:ext cx="1442990" cy="432488"/>
          </a:xfrm>
          <a:prstGeom prst="rect">
            <a:avLst/>
          </a:prstGeom>
          <a:solidFill>
            <a:srgbClr val="6B90C5">
              <a:lumMod val="20000"/>
              <a:lumOff val="80000"/>
            </a:srgbClr>
          </a:solidFill>
          <a:ln w="6350" cap="flat" cmpd="sng" algn="ctr">
            <a:solidFill>
              <a:srgbClr val="333F48"/>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a:ln>
                  <a:noFill/>
                </a:ln>
                <a:solidFill>
                  <a:srgbClr val="333F48"/>
                </a:solidFill>
                <a:effectLst/>
                <a:uLnTx/>
                <a:uFillTx/>
                <a:latin typeface="Arial" panose="020B0604020202020204"/>
                <a:ea typeface="+mn-ea"/>
                <a:cs typeface="+mn-cs"/>
              </a:rPr>
              <a:t>Career / Degree Planning Tools</a:t>
            </a:r>
          </a:p>
        </p:txBody>
      </p:sp>
      <p:sp>
        <p:nvSpPr>
          <p:cNvPr id="122" name="Rectangle 121">
            <a:extLst>
              <a:ext uri="{FF2B5EF4-FFF2-40B4-BE49-F238E27FC236}">
                <a16:creationId xmlns:a16="http://schemas.microsoft.com/office/drawing/2014/main" id="{7B5EC50E-028E-8BC7-AF3D-F7197AC0B481}"/>
              </a:ext>
            </a:extLst>
          </p:cNvPr>
          <p:cNvSpPr/>
          <p:nvPr/>
        </p:nvSpPr>
        <p:spPr>
          <a:xfrm>
            <a:off x="1617365" y="5215326"/>
            <a:ext cx="1442990" cy="432488"/>
          </a:xfrm>
          <a:prstGeom prst="rect">
            <a:avLst/>
          </a:prstGeom>
          <a:solidFill>
            <a:srgbClr val="6B90C5">
              <a:lumMod val="20000"/>
              <a:lumOff val="80000"/>
            </a:srgbClr>
          </a:solidFill>
          <a:ln w="6350" cap="flat" cmpd="sng" algn="ctr">
            <a:solidFill>
              <a:srgbClr val="333F48"/>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a:ln>
                  <a:noFill/>
                </a:ln>
                <a:solidFill>
                  <a:srgbClr val="333F48"/>
                </a:solidFill>
                <a:effectLst/>
                <a:uLnTx/>
                <a:uFillTx/>
                <a:latin typeface="Arial" panose="020B0604020202020204"/>
                <a:ea typeface="+mn-ea"/>
                <a:cs typeface="+mn-cs"/>
              </a:rPr>
              <a:t>Recommender Services</a:t>
            </a:r>
          </a:p>
        </p:txBody>
      </p:sp>
      <p:sp>
        <p:nvSpPr>
          <p:cNvPr id="123" name="Rectangle 122">
            <a:extLst>
              <a:ext uri="{FF2B5EF4-FFF2-40B4-BE49-F238E27FC236}">
                <a16:creationId xmlns:a16="http://schemas.microsoft.com/office/drawing/2014/main" id="{1F06ED2A-72C5-C6AC-F8F0-B4FC11FE658E}"/>
              </a:ext>
            </a:extLst>
          </p:cNvPr>
          <p:cNvSpPr/>
          <p:nvPr/>
        </p:nvSpPr>
        <p:spPr>
          <a:xfrm>
            <a:off x="1617365" y="5709595"/>
            <a:ext cx="1442990" cy="432488"/>
          </a:xfrm>
          <a:prstGeom prst="rect">
            <a:avLst/>
          </a:prstGeom>
          <a:solidFill>
            <a:srgbClr val="6B90C5">
              <a:lumMod val="20000"/>
              <a:lumOff val="80000"/>
            </a:srgbClr>
          </a:solidFill>
          <a:ln w="6350" cap="flat" cmpd="sng" algn="ctr">
            <a:solidFill>
              <a:srgbClr val="333F48"/>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a:ln>
                  <a:noFill/>
                </a:ln>
                <a:solidFill>
                  <a:srgbClr val="333F48"/>
                </a:solidFill>
                <a:effectLst/>
                <a:uLnTx/>
                <a:uFillTx/>
                <a:latin typeface="Arial" panose="020B0604020202020204"/>
                <a:ea typeface="+mn-ea"/>
                <a:cs typeface="+mn-cs"/>
              </a:rPr>
              <a:t>IDPs / Optimized Learning Paths</a:t>
            </a:r>
          </a:p>
        </p:txBody>
      </p:sp>
      <p:sp>
        <p:nvSpPr>
          <p:cNvPr id="124" name="Rectangle 123">
            <a:extLst>
              <a:ext uri="{FF2B5EF4-FFF2-40B4-BE49-F238E27FC236}">
                <a16:creationId xmlns:a16="http://schemas.microsoft.com/office/drawing/2014/main" id="{C9BBF4CA-A2DA-1F04-46D5-A59AB358151A}"/>
              </a:ext>
            </a:extLst>
          </p:cNvPr>
          <p:cNvSpPr/>
          <p:nvPr/>
        </p:nvSpPr>
        <p:spPr>
          <a:xfrm>
            <a:off x="1617365" y="3732519"/>
            <a:ext cx="1442990" cy="432488"/>
          </a:xfrm>
          <a:prstGeom prst="rect">
            <a:avLst/>
          </a:prstGeom>
          <a:solidFill>
            <a:srgbClr val="B1D2BB"/>
          </a:solidFill>
          <a:ln w="6350" cap="flat" cmpd="sng" algn="ctr">
            <a:solidFill>
              <a:srgbClr val="333F48"/>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a:ln>
                  <a:noFill/>
                </a:ln>
                <a:solidFill>
                  <a:srgbClr val="333F48"/>
                </a:solidFill>
                <a:effectLst/>
                <a:uLnTx/>
                <a:uFillTx/>
                <a:latin typeface="Arial" panose="020B0604020202020204"/>
                <a:ea typeface="+mn-ea"/>
                <a:cs typeface="+mn-cs"/>
              </a:rPr>
              <a:t>3</a:t>
            </a:r>
            <a:r>
              <a:rPr kumimoji="0" lang="en-US" sz="1050" b="0" i="1" u="none" strike="noStrike" kern="0" cap="none" spc="0" normalizeH="0" baseline="30000" noProof="0">
                <a:ln>
                  <a:noFill/>
                </a:ln>
                <a:solidFill>
                  <a:srgbClr val="333F48"/>
                </a:solidFill>
                <a:effectLst/>
                <a:uLnTx/>
                <a:uFillTx/>
                <a:latin typeface="Arial" panose="020B0604020202020204"/>
                <a:ea typeface="+mn-ea"/>
                <a:cs typeface="+mn-cs"/>
              </a:rPr>
              <a:t>rd</a:t>
            </a:r>
            <a:r>
              <a:rPr kumimoji="0" lang="en-US" sz="1050" b="0" i="1" u="none" strike="noStrike" kern="0" cap="none" spc="0" normalizeH="0" baseline="0" noProof="0">
                <a:ln>
                  <a:noFill/>
                </a:ln>
                <a:solidFill>
                  <a:srgbClr val="333F48"/>
                </a:solidFill>
                <a:effectLst/>
                <a:uLnTx/>
                <a:uFillTx/>
                <a:latin typeface="Arial" panose="020B0604020202020204"/>
                <a:ea typeface="+mn-ea"/>
                <a:cs typeface="+mn-cs"/>
              </a:rPr>
              <a:t> Party Catalog Integrations</a:t>
            </a:r>
          </a:p>
        </p:txBody>
      </p:sp>
      <p:sp>
        <p:nvSpPr>
          <p:cNvPr id="125" name="Rectangle 124">
            <a:extLst>
              <a:ext uri="{FF2B5EF4-FFF2-40B4-BE49-F238E27FC236}">
                <a16:creationId xmlns:a16="http://schemas.microsoft.com/office/drawing/2014/main" id="{B572CB5A-F990-3BD6-2B9B-04610E84CA47}"/>
              </a:ext>
            </a:extLst>
          </p:cNvPr>
          <p:cNvSpPr/>
          <p:nvPr/>
        </p:nvSpPr>
        <p:spPr>
          <a:xfrm>
            <a:off x="8471014" y="6096411"/>
            <a:ext cx="1442990" cy="255372"/>
          </a:xfrm>
          <a:prstGeom prst="rect">
            <a:avLst/>
          </a:prstGeom>
          <a:solidFill>
            <a:srgbClr val="B1D2BB"/>
          </a:solidFill>
          <a:ln w="6350" cap="flat" cmpd="sng" algn="ctr">
            <a:solidFill>
              <a:srgbClr val="333F48"/>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1" u="none" strike="noStrike" kern="0" cap="none" spc="0" normalizeH="0" baseline="0" noProof="0">
                <a:ln>
                  <a:noFill/>
                </a:ln>
                <a:solidFill>
                  <a:srgbClr val="333F48"/>
                </a:solidFill>
                <a:effectLst/>
                <a:uLnTx/>
                <a:uFillTx/>
                <a:latin typeface="Arial" panose="020B0604020202020204"/>
                <a:ea typeface="+mn-ea"/>
                <a:cs typeface="+mn-cs"/>
              </a:rPr>
              <a:t>Available Today</a:t>
            </a:r>
          </a:p>
        </p:txBody>
      </p:sp>
      <p:sp>
        <p:nvSpPr>
          <p:cNvPr id="126" name="Rectangle 125">
            <a:extLst>
              <a:ext uri="{FF2B5EF4-FFF2-40B4-BE49-F238E27FC236}">
                <a16:creationId xmlns:a16="http://schemas.microsoft.com/office/drawing/2014/main" id="{665D3B5F-4946-5C7C-6512-28508DC6D030}"/>
              </a:ext>
            </a:extLst>
          </p:cNvPr>
          <p:cNvSpPr/>
          <p:nvPr/>
        </p:nvSpPr>
        <p:spPr>
          <a:xfrm>
            <a:off x="8471014" y="5795722"/>
            <a:ext cx="1442990" cy="251730"/>
          </a:xfrm>
          <a:prstGeom prst="rect">
            <a:avLst/>
          </a:prstGeom>
          <a:gradFill rotWithShape="1">
            <a:gsLst>
              <a:gs pos="0">
                <a:srgbClr val="333F48">
                  <a:lumMod val="110000"/>
                  <a:satMod val="105000"/>
                  <a:tint val="67000"/>
                </a:srgbClr>
              </a:gs>
              <a:gs pos="50000">
                <a:srgbClr val="333F48">
                  <a:lumMod val="105000"/>
                  <a:satMod val="103000"/>
                  <a:tint val="73000"/>
                </a:srgbClr>
              </a:gs>
              <a:gs pos="100000">
                <a:srgbClr val="333F48">
                  <a:lumMod val="105000"/>
                  <a:satMod val="109000"/>
                  <a:tint val="81000"/>
                </a:srgbClr>
              </a:gs>
            </a:gsLst>
            <a:lin ang="5400000" scaled="0"/>
          </a:gradFill>
          <a:ln w="6350" cap="flat" cmpd="sng" algn="ctr">
            <a:solidFill>
              <a:srgbClr val="333F48"/>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0" cap="none" spc="0" normalizeH="0" baseline="0" noProof="0">
                <a:ln>
                  <a:noFill/>
                </a:ln>
                <a:solidFill>
                  <a:srgbClr val="FFFFFF"/>
                </a:solidFill>
                <a:effectLst/>
                <a:uLnTx/>
                <a:uFillTx/>
                <a:latin typeface="Arial" panose="020B0604020202020204"/>
                <a:ea typeface="+mn-ea"/>
                <a:cs typeface="+mn-cs"/>
              </a:rPr>
              <a:t>Legend</a:t>
            </a:r>
          </a:p>
        </p:txBody>
      </p:sp>
      <p:sp>
        <p:nvSpPr>
          <p:cNvPr id="127" name="Rectangle 126">
            <a:extLst>
              <a:ext uri="{FF2B5EF4-FFF2-40B4-BE49-F238E27FC236}">
                <a16:creationId xmlns:a16="http://schemas.microsoft.com/office/drawing/2014/main" id="{42498DED-4AC8-659E-22C9-302FF116DC3A}"/>
              </a:ext>
            </a:extLst>
          </p:cNvPr>
          <p:cNvSpPr/>
          <p:nvPr/>
        </p:nvSpPr>
        <p:spPr>
          <a:xfrm>
            <a:off x="8471014" y="6400742"/>
            <a:ext cx="1442990" cy="255372"/>
          </a:xfrm>
          <a:prstGeom prst="rect">
            <a:avLst/>
          </a:prstGeom>
          <a:solidFill>
            <a:srgbClr val="6B90C5">
              <a:lumMod val="20000"/>
              <a:lumOff val="80000"/>
            </a:srgbClr>
          </a:solidFill>
          <a:ln w="6350" cap="flat" cmpd="sng" algn="ctr">
            <a:solidFill>
              <a:srgbClr val="333F48"/>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1" u="none" strike="noStrike" kern="0" cap="none" spc="0" normalizeH="0" baseline="0" noProof="0">
                <a:ln>
                  <a:noFill/>
                </a:ln>
                <a:solidFill>
                  <a:srgbClr val="333F48"/>
                </a:solidFill>
                <a:effectLst/>
                <a:uLnTx/>
                <a:uFillTx/>
                <a:latin typeface="Arial" panose="020B0604020202020204"/>
                <a:ea typeface="+mn-ea"/>
                <a:cs typeface="+mn-cs"/>
              </a:rPr>
              <a:t>Roadmap</a:t>
            </a:r>
          </a:p>
        </p:txBody>
      </p:sp>
      <p:sp>
        <p:nvSpPr>
          <p:cNvPr id="128" name="Rectangle 127">
            <a:extLst>
              <a:ext uri="{FF2B5EF4-FFF2-40B4-BE49-F238E27FC236}">
                <a16:creationId xmlns:a16="http://schemas.microsoft.com/office/drawing/2014/main" id="{F743A914-3082-CEFB-A03C-BA74FE16E210}"/>
              </a:ext>
            </a:extLst>
          </p:cNvPr>
          <p:cNvSpPr/>
          <p:nvPr/>
        </p:nvSpPr>
        <p:spPr>
          <a:xfrm>
            <a:off x="1617365" y="6203864"/>
            <a:ext cx="1442990" cy="432488"/>
          </a:xfrm>
          <a:prstGeom prst="rect">
            <a:avLst/>
          </a:prstGeom>
          <a:solidFill>
            <a:srgbClr val="6B90C5">
              <a:lumMod val="20000"/>
              <a:lumOff val="80000"/>
            </a:srgbClr>
          </a:solidFill>
          <a:ln w="6350" cap="flat" cmpd="sng" algn="ctr">
            <a:solidFill>
              <a:srgbClr val="333F48"/>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a:ln>
                  <a:noFill/>
                </a:ln>
                <a:solidFill>
                  <a:srgbClr val="333F48"/>
                </a:solidFill>
                <a:effectLst/>
                <a:uLnTx/>
                <a:uFillTx/>
                <a:latin typeface="Arial" panose="020B0604020202020204"/>
                <a:ea typeface="+mn-ea"/>
                <a:cs typeface="+mn-cs"/>
              </a:rPr>
              <a:t>Curriculum Rationalization</a:t>
            </a:r>
          </a:p>
        </p:txBody>
      </p:sp>
      <p:sp>
        <p:nvSpPr>
          <p:cNvPr id="129" name="Rectangle 128">
            <a:extLst>
              <a:ext uri="{FF2B5EF4-FFF2-40B4-BE49-F238E27FC236}">
                <a16:creationId xmlns:a16="http://schemas.microsoft.com/office/drawing/2014/main" id="{25B8255E-6E46-D547-EE1C-CDBB899A3D3F}"/>
              </a:ext>
            </a:extLst>
          </p:cNvPr>
          <p:cNvSpPr/>
          <p:nvPr/>
        </p:nvSpPr>
        <p:spPr>
          <a:xfrm>
            <a:off x="1617365" y="4226788"/>
            <a:ext cx="1442990" cy="432488"/>
          </a:xfrm>
          <a:prstGeom prst="rect">
            <a:avLst/>
          </a:prstGeom>
          <a:solidFill>
            <a:srgbClr val="B1D2BB"/>
          </a:solidFill>
          <a:ln w="6350" cap="flat" cmpd="sng" algn="ctr">
            <a:solidFill>
              <a:srgbClr val="333F48"/>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a:ln>
                  <a:noFill/>
                </a:ln>
                <a:solidFill>
                  <a:srgbClr val="333F48"/>
                </a:solidFill>
                <a:effectLst/>
                <a:uLnTx/>
                <a:uFillTx/>
                <a:latin typeface="Arial" panose="020B0604020202020204"/>
                <a:ea typeface="+mn-ea"/>
                <a:cs typeface="+mn-cs"/>
              </a:rPr>
              <a:t>Instructor Support Tools</a:t>
            </a:r>
          </a:p>
        </p:txBody>
      </p:sp>
      <p:sp>
        <p:nvSpPr>
          <p:cNvPr id="130" name="Rectangle 129">
            <a:extLst>
              <a:ext uri="{FF2B5EF4-FFF2-40B4-BE49-F238E27FC236}">
                <a16:creationId xmlns:a16="http://schemas.microsoft.com/office/drawing/2014/main" id="{22CA9F9D-12D9-613E-2B1A-361B5CDE076B}"/>
              </a:ext>
            </a:extLst>
          </p:cNvPr>
          <p:cNvSpPr/>
          <p:nvPr/>
        </p:nvSpPr>
        <p:spPr>
          <a:xfrm>
            <a:off x="3118022" y="2249711"/>
            <a:ext cx="1442990" cy="432488"/>
          </a:xfrm>
          <a:prstGeom prst="rect">
            <a:avLst/>
          </a:prstGeom>
          <a:solidFill>
            <a:srgbClr val="B1D2BB"/>
          </a:solidFill>
          <a:ln w="6350" cap="flat" cmpd="sng" algn="ctr">
            <a:solidFill>
              <a:srgbClr val="333F48"/>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a:ln>
                  <a:noFill/>
                </a:ln>
                <a:solidFill>
                  <a:srgbClr val="333F48"/>
                </a:solidFill>
                <a:effectLst/>
                <a:uLnTx/>
                <a:uFillTx/>
                <a:latin typeface="Arial" panose="020B0604020202020204"/>
                <a:ea typeface="+mn-ea"/>
                <a:cs typeface="+mn-cs"/>
              </a:rPr>
              <a:t>Competency Creation Tools</a:t>
            </a:r>
          </a:p>
        </p:txBody>
      </p:sp>
      <p:sp>
        <p:nvSpPr>
          <p:cNvPr id="131" name="Rectangle 130">
            <a:extLst>
              <a:ext uri="{FF2B5EF4-FFF2-40B4-BE49-F238E27FC236}">
                <a16:creationId xmlns:a16="http://schemas.microsoft.com/office/drawing/2014/main" id="{4DD0D797-12A4-0B78-456D-94A4B29901C3}"/>
              </a:ext>
            </a:extLst>
          </p:cNvPr>
          <p:cNvSpPr/>
          <p:nvPr/>
        </p:nvSpPr>
        <p:spPr>
          <a:xfrm>
            <a:off x="3118022" y="2743981"/>
            <a:ext cx="1442990" cy="432488"/>
          </a:xfrm>
          <a:prstGeom prst="rect">
            <a:avLst/>
          </a:prstGeom>
          <a:solidFill>
            <a:srgbClr val="B1D2BB"/>
          </a:solidFill>
          <a:ln w="6350" cap="flat" cmpd="sng" algn="ctr">
            <a:solidFill>
              <a:srgbClr val="333F48"/>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a:ln>
                  <a:noFill/>
                </a:ln>
                <a:solidFill>
                  <a:srgbClr val="333F48"/>
                </a:solidFill>
                <a:effectLst/>
                <a:uLnTx/>
                <a:uFillTx/>
                <a:latin typeface="Arial" panose="020B0604020202020204"/>
                <a:ea typeface="+mn-ea"/>
                <a:cs typeface="+mn-cs"/>
              </a:rPr>
              <a:t>Import / Export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a:ln>
                  <a:noFill/>
                </a:ln>
                <a:solidFill>
                  <a:srgbClr val="333F48"/>
                </a:solidFill>
                <a:effectLst/>
                <a:uLnTx/>
                <a:uFillTx/>
                <a:latin typeface="Arial" panose="020B0604020202020204"/>
                <a:ea typeface="+mn-ea"/>
                <a:cs typeface="+mn-cs"/>
              </a:rPr>
              <a:t>Data Services</a:t>
            </a:r>
          </a:p>
        </p:txBody>
      </p:sp>
      <p:sp>
        <p:nvSpPr>
          <p:cNvPr id="132" name="Rectangle 131">
            <a:extLst>
              <a:ext uri="{FF2B5EF4-FFF2-40B4-BE49-F238E27FC236}">
                <a16:creationId xmlns:a16="http://schemas.microsoft.com/office/drawing/2014/main" id="{31F842EA-9908-ECF1-C5EE-026D90A4764A}"/>
              </a:ext>
            </a:extLst>
          </p:cNvPr>
          <p:cNvSpPr/>
          <p:nvPr/>
        </p:nvSpPr>
        <p:spPr>
          <a:xfrm>
            <a:off x="3115270" y="3238250"/>
            <a:ext cx="1442990" cy="432488"/>
          </a:xfrm>
          <a:prstGeom prst="rect">
            <a:avLst/>
          </a:prstGeom>
          <a:solidFill>
            <a:srgbClr val="B1D2BB"/>
          </a:solidFill>
          <a:ln w="6350" cap="flat" cmpd="sng" algn="ctr">
            <a:solidFill>
              <a:srgbClr val="333F48"/>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a:ln>
                  <a:noFill/>
                </a:ln>
                <a:solidFill>
                  <a:srgbClr val="333F48"/>
                </a:solidFill>
                <a:effectLst/>
                <a:uLnTx/>
                <a:uFillTx/>
                <a:latin typeface="Arial" panose="020B0604020202020204"/>
                <a:ea typeface="+mn-ea"/>
                <a:cs typeface="+mn-cs"/>
              </a:rPr>
              <a:t>Relationship Mapping</a:t>
            </a:r>
          </a:p>
        </p:txBody>
      </p:sp>
      <p:sp>
        <p:nvSpPr>
          <p:cNvPr id="133" name="Rectangle 132">
            <a:extLst>
              <a:ext uri="{FF2B5EF4-FFF2-40B4-BE49-F238E27FC236}">
                <a16:creationId xmlns:a16="http://schemas.microsoft.com/office/drawing/2014/main" id="{173556A2-2934-B3C8-4EC4-42FC3475F206}"/>
              </a:ext>
            </a:extLst>
          </p:cNvPr>
          <p:cNvSpPr/>
          <p:nvPr/>
        </p:nvSpPr>
        <p:spPr>
          <a:xfrm>
            <a:off x="3115270" y="3726341"/>
            <a:ext cx="1442990" cy="432488"/>
          </a:xfrm>
          <a:prstGeom prst="rect">
            <a:avLst/>
          </a:prstGeom>
          <a:solidFill>
            <a:srgbClr val="B1D2BB"/>
          </a:solidFill>
          <a:ln w="6350" cap="flat" cmpd="sng" algn="ctr">
            <a:solidFill>
              <a:srgbClr val="333F48"/>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a:ln>
                  <a:noFill/>
                </a:ln>
                <a:solidFill>
                  <a:srgbClr val="333F48"/>
                </a:solidFill>
                <a:effectLst/>
                <a:uLnTx/>
                <a:uFillTx/>
                <a:latin typeface="Arial" panose="020B0604020202020204"/>
                <a:ea typeface="+mn-ea"/>
                <a:cs typeface="+mn-cs"/>
              </a:rPr>
              <a:t>Comparative Analysis Tools</a:t>
            </a:r>
          </a:p>
        </p:txBody>
      </p:sp>
      <p:sp>
        <p:nvSpPr>
          <p:cNvPr id="134" name="Rectangle 133">
            <a:extLst>
              <a:ext uri="{FF2B5EF4-FFF2-40B4-BE49-F238E27FC236}">
                <a16:creationId xmlns:a16="http://schemas.microsoft.com/office/drawing/2014/main" id="{6A7B7B59-C9EC-91AE-0729-5CC0A50302DF}"/>
              </a:ext>
            </a:extLst>
          </p:cNvPr>
          <p:cNvSpPr/>
          <p:nvPr/>
        </p:nvSpPr>
        <p:spPr>
          <a:xfrm>
            <a:off x="3115270" y="4226788"/>
            <a:ext cx="1442990" cy="432488"/>
          </a:xfrm>
          <a:prstGeom prst="rect">
            <a:avLst/>
          </a:prstGeom>
          <a:solidFill>
            <a:srgbClr val="B1D2BB"/>
          </a:solidFill>
          <a:ln w="6350" cap="flat" cmpd="sng" algn="ctr">
            <a:solidFill>
              <a:srgbClr val="333F48"/>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a:ln>
                  <a:noFill/>
                </a:ln>
                <a:solidFill>
                  <a:srgbClr val="333F48"/>
                </a:solidFill>
                <a:effectLst/>
                <a:uLnTx/>
                <a:uFillTx/>
                <a:latin typeface="Arial" panose="020B0604020202020204"/>
                <a:ea typeface="+mn-ea"/>
                <a:cs typeface="+mn-cs"/>
              </a:rPr>
              <a:t>Competency &amp; Credential Library</a:t>
            </a:r>
          </a:p>
        </p:txBody>
      </p:sp>
      <p:sp>
        <p:nvSpPr>
          <p:cNvPr id="135" name="Rectangle 134">
            <a:extLst>
              <a:ext uri="{FF2B5EF4-FFF2-40B4-BE49-F238E27FC236}">
                <a16:creationId xmlns:a16="http://schemas.microsoft.com/office/drawing/2014/main" id="{3653F4BF-CFF6-E484-69B4-3F5E64B256F5}"/>
              </a:ext>
            </a:extLst>
          </p:cNvPr>
          <p:cNvSpPr/>
          <p:nvPr/>
        </p:nvSpPr>
        <p:spPr>
          <a:xfrm>
            <a:off x="3115270" y="4721057"/>
            <a:ext cx="1442990" cy="432488"/>
          </a:xfrm>
          <a:prstGeom prst="rect">
            <a:avLst/>
          </a:prstGeom>
          <a:solidFill>
            <a:srgbClr val="B1D2BB"/>
          </a:solidFill>
          <a:ln w="6350" cap="flat" cmpd="sng" algn="ctr">
            <a:solidFill>
              <a:srgbClr val="333F48"/>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a:ln>
                  <a:noFill/>
                </a:ln>
                <a:solidFill>
                  <a:srgbClr val="333F48"/>
                </a:solidFill>
                <a:effectLst/>
                <a:uLnTx/>
                <a:uFillTx/>
                <a:latin typeface="Arial" panose="020B0604020202020204"/>
                <a:ea typeface="+mn-ea"/>
                <a:cs typeface="+mn-cs"/>
              </a:rPr>
              <a:t>Workforce Frameworks</a:t>
            </a:r>
          </a:p>
        </p:txBody>
      </p:sp>
      <p:sp>
        <p:nvSpPr>
          <p:cNvPr id="136" name="Rectangle 135">
            <a:extLst>
              <a:ext uri="{FF2B5EF4-FFF2-40B4-BE49-F238E27FC236}">
                <a16:creationId xmlns:a16="http://schemas.microsoft.com/office/drawing/2014/main" id="{4B1D3E43-7D06-5DDE-F51F-C033F896F5A4}"/>
              </a:ext>
            </a:extLst>
          </p:cNvPr>
          <p:cNvSpPr/>
          <p:nvPr/>
        </p:nvSpPr>
        <p:spPr>
          <a:xfrm>
            <a:off x="3115270" y="5215326"/>
            <a:ext cx="1442990" cy="432488"/>
          </a:xfrm>
          <a:prstGeom prst="rect">
            <a:avLst/>
          </a:prstGeom>
          <a:solidFill>
            <a:srgbClr val="6B90C5">
              <a:lumMod val="20000"/>
              <a:lumOff val="80000"/>
            </a:srgbClr>
          </a:solidFill>
          <a:ln w="6350" cap="flat" cmpd="sng" algn="ctr">
            <a:solidFill>
              <a:srgbClr val="333F48"/>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a:ln>
                  <a:noFill/>
                </a:ln>
                <a:solidFill>
                  <a:srgbClr val="333F48"/>
                </a:solidFill>
                <a:effectLst/>
                <a:uLnTx/>
                <a:uFillTx/>
                <a:latin typeface="Arial" panose="020B0604020202020204"/>
                <a:ea typeface="+mn-ea"/>
                <a:cs typeface="+mn-cs"/>
              </a:rPr>
              <a:t>Strategic Human Capital Planning</a:t>
            </a:r>
          </a:p>
        </p:txBody>
      </p:sp>
      <p:sp>
        <p:nvSpPr>
          <p:cNvPr id="137" name="Rectangle 136">
            <a:extLst>
              <a:ext uri="{FF2B5EF4-FFF2-40B4-BE49-F238E27FC236}">
                <a16:creationId xmlns:a16="http://schemas.microsoft.com/office/drawing/2014/main" id="{CF221A12-E98A-0162-E9B6-E0D429F027E3}"/>
              </a:ext>
            </a:extLst>
          </p:cNvPr>
          <p:cNvSpPr/>
          <p:nvPr/>
        </p:nvSpPr>
        <p:spPr>
          <a:xfrm>
            <a:off x="3115270" y="5709595"/>
            <a:ext cx="1442990" cy="432488"/>
          </a:xfrm>
          <a:prstGeom prst="rect">
            <a:avLst/>
          </a:prstGeom>
          <a:solidFill>
            <a:srgbClr val="6B90C5">
              <a:lumMod val="20000"/>
              <a:lumOff val="80000"/>
            </a:srgbClr>
          </a:solidFill>
          <a:ln w="6350" cap="flat" cmpd="sng" algn="ctr">
            <a:solidFill>
              <a:srgbClr val="333F48"/>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a:ln>
                  <a:noFill/>
                </a:ln>
                <a:solidFill>
                  <a:srgbClr val="333F48"/>
                </a:solidFill>
                <a:effectLst/>
                <a:uLnTx/>
                <a:uFillTx/>
                <a:latin typeface="Arial" panose="020B0604020202020204"/>
                <a:ea typeface="+mn-ea"/>
                <a:cs typeface="+mn-cs"/>
              </a:rPr>
              <a:t>Assessment Rubrics Library</a:t>
            </a:r>
          </a:p>
        </p:txBody>
      </p:sp>
      <p:sp>
        <p:nvSpPr>
          <p:cNvPr id="138" name="Rectangle 137">
            <a:extLst>
              <a:ext uri="{FF2B5EF4-FFF2-40B4-BE49-F238E27FC236}">
                <a16:creationId xmlns:a16="http://schemas.microsoft.com/office/drawing/2014/main" id="{11333F3E-CFC1-8D22-9811-C5C14EE853F3}"/>
              </a:ext>
            </a:extLst>
          </p:cNvPr>
          <p:cNvSpPr/>
          <p:nvPr/>
        </p:nvSpPr>
        <p:spPr>
          <a:xfrm>
            <a:off x="3115270" y="6203864"/>
            <a:ext cx="1442990" cy="432488"/>
          </a:xfrm>
          <a:prstGeom prst="rect">
            <a:avLst/>
          </a:prstGeom>
          <a:solidFill>
            <a:srgbClr val="6B90C5">
              <a:lumMod val="20000"/>
              <a:lumOff val="80000"/>
            </a:srgbClr>
          </a:solidFill>
          <a:ln w="6350" cap="flat" cmpd="sng" algn="ctr">
            <a:solidFill>
              <a:srgbClr val="333F48"/>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a:ln>
                  <a:noFill/>
                </a:ln>
                <a:solidFill>
                  <a:srgbClr val="333F48"/>
                </a:solidFill>
                <a:effectLst/>
                <a:uLnTx/>
                <a:uFillTx/>
                <a:latin typeface="Arial" panose="020B0604020202020204"/>
                <a:ea typeface="+mn-ea"/>
                <a:cs typeface="+mn-cs"/>
              </a:rPr>
              <a:t>3</a:t>
            </a:r>
            <a:r>
              <a:rPr kumimoji="0" lang="en-US" sz="1050" b="0" i="1" u="none" strike="noStrike" kern="0" cap="none" spc="0" normalizeH="0" baseline="30000" noProof="0">
                <a:ln>
                  <a:noFill/>
                </a:ln>
                <a:solidFill>
                  <a:srgbClr val="333F48"/>
                </a:solidFill>
                <a:effectLst/>
                <a:uLnTx/>
                <a:uFillTx/>
                <a:latin typeface="Arial" panose="020B0604020202020204"/>
                <a:ea typeface="+mn-ea"/>
                <a:cs typeface="+mn-cs"/>
              </a:rPr>
              <a:t>rd</a:t>
            </a:r>
            <a:r>
              <a:rPr kumimoji="0" lang="en-US" sz="1050" b="0" i="1" u="none" strike="noStrike" kern="0" cap="none" spc="0" normalizeH="0" baseline="0" noProof="0">
                <a:ln>
                  <a:noFill/>
                </a:ln>
                <a:solidFill>
                  <a:srgbClr val="333F48"/>
                </a:solidFill>
                <a:effectLst/>
                <a:uLnTx/>
                <a:uFillTx/>
                <a:latin typeface="Arial" panose="020B0604020202020204"/>
                <a:ea typeface="+mn-ea"/>
                <a:cs typeface="+mn-cs"/>
              </a:rPr>
              <a:t> party Integrations</a:t>
            </a:r>
          </a:p>
        </p:txBody>
      </p:sp>
      <p:sp>
        <p:nvSpPr>
          <p:cNvPr id="139" name="Rectangle 138">
            <a:extLst>
              <a:ext uri="{FF2B5EF4-FFF2-40B4-BE49-F238E27FC236}">
                <a16:creationId xmlns:a16="http://schemas.microsoft.com/office/drawing/2014/main" id="{AEC2954A-ACCB-457C-16F8-3F556568F895}"/>
              </a:ext>
            </a:extLst>
          </p:cNvPr>
          <p:cNvSpPr/>
          <p:nvPr/>
        </p:nvSpPr>
        <p:spPr>
          <a:xfrm>
            <a:off x="4618679" y="1749260"/>
            <a:ext cx="1442990" cy="432488"/>
          </a:xfrm>
          <a:prstGeom prst="rect">
            <a:avLst/>
          </a:prstGeom>
          <a:solidFill>
            <a:srgbClr val="B1D2BB"/>
          </a:solidFill>
          <a:ln w="6350" cap="flat" cmpd="sng" algn="ctr">
            <a:solidFill>
              <a:srgbClr val="333F48"/>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a:ln>
                  <a:noFill/>
                </a:ln>
                <a:solidFill>
                  <a:srgbClr val="333F48"/>
                </a:solidFill>
                <a:effectLst/>
                <a:uLnTx/>
                <a:uFillTx/>
                <a:latin typeface="Arial" panose="020B0604020202020204"/>
                <a:ea typeface="+mn-ea"/>
                <a:cs typeface="+mn-cs"/>
              </a:rPr>
              <a:t>Individual / Team Learner Profiles</a:t>
            </a:r>
          </a:p>
        </p:txBody>
      </p:sp>
      <p:sp>
        <p:nvSpPr>
          <p:cNvPr id="140" name="Rectangle 139">
            <a:extLst>
              <a:ext uri="{FF2B5EF4-FFF2-40B4-BE49-F238E27FC236}">
                <a16:creationId xmlns:a16="http://schemas.microsoft.com/office/drawing/2014/main" id="{DE5ACF95-86F7-65FD-E0C8-AB586CBB88C5}"/>
              </a:ext>
            </a:extLst>
          </p:cNvPr>
          <p:cNvSpPr/>
          <p:nvPr/>
        </p:nvSpPr>
        <p:spPr>
          <a:xfrm>
            <a:off x="4618679" y="2741921"/>
            <a:ext cx="1442990" cy="432488"/>
          </a:xfrm>
          <a:prstGeom prst="rect">
            <a:avLst/>
          </a:prstGeom>
          <a:solidFill>
            <a:srgbClr val="B1D2BB"/>
          </a:solidFill>
          <a:ln w="6350" cap="flat" cmpd="sng" algn="ctr">
            <a:solidFill>
              <a:srgbClr val="333F48"/>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a:ln>
                  <a:noFill/>
                </a:ln>
                <a:solidFill>
                  <a:srgbClr val="333F48"/>
                </a:solidFill>
                <a:effectLst/>
                <a:uLnTx/>
                <a:uFillTx/>
                <a:latin typeface="Arial" panose="020B0604020202020204"/>
                <a:ea typeface="+mn-ea"/>
                <a:cs typeface="+mn-cs"/>
              </a:rPr>
              <a:t>Learner Record Aggregation</a:t>
            </a:r>
          </a:p>
        </p:txBody>
      </p:sp>
      <p:sp>
        <p:nvSpPr>
          <p:cNvPr id="141" name="Rectangle 140">
            <a:extLst>
              <a:ext uri="{FF2B5EF4-FFF2-40B4-BE49-F238E27FC236}">
                <a16:creationId xmlns:a16="http://schemas.microsoft.com/office/drawing/2014/main" id="{E45157DD-809C-1CCC-A3CB-BFF51111C470}"/>
              </a:ext>
            </a:extLst>
          </p:cNvPr>
          <p:cNvSpPr/>
          <p:nvPr/>
        </p:nvSpPr>
        <p:spPr>
          <a:xfrm>
            <a:off x="4618679" y="2249711"/>
            <a:ext cx="1442990" cy="432488"/>
          </a:xfrm>
          <a:prstGeom prst="rect">
            <a:avLst/>
          </a:prstGeom>
          <a:solidFill>
            <a:srgbClr val="B1D2BB"/>
          </a:solidFill>
          <a:ln w="6350" cap="flat" cmpd="sng" algn="ctr">
            <a:solidFill>
              <a:srgbClr val="333F48"/>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a:ln>
                  <a:noFill/>
                </a:ln>
                <a:solidFill>
                  <a:srgbClr val="333F48"/>
                </a:solidFill>
                <a:effectLst/>
                <a:uLnTx/>
                <a:uFillTx/>
                <a:latin typeface="Arial" panose="020B0604020202020204"/>
                <a:ea typeface="+mn-ea"/>
                <a:cs typeface="+mn-cs"/>
              </a:rPr>
              <a:t>Learner API</a:t>
            </a:r>
          </a:p>
        </p:txBody>
      </p:sp>
      <p:sp>
        <p:nvSpPr>
          <p:cNvPr id="142" name="Rectangle 141">
            <a:extLst>
              <a:ext uri="{FF2B5EF4-FFF2-40B4-BE49-F238E27FC236}">
                <a16:creationId xmlns:a16="http://schemas.microsoft.com/office/drawing/2014/main" id="{908F2F67-F69F-ED0F-C802-F08574593FFE}"/>
              </a:ext>
            </a:extLst>
          </p:cNvPr>
          <p:cNvSpPr/>
          <p:nvPr/>
        </p:nvSpPr>
        <p:spPr>
          <a:xfrm>
            <a:off x="4610442" y="3726341"/>
            <a:ext cx="1442990" cy="432488"/>
          </a:xfrm>
          <a:prstGeom prst="rect">
            <a:avLst/>
          </a:prstGeom>
          <a:solidFill>
            <a:srgbClr val="B1D2BB"/>
          </a:solidFill>
          <a:ln w="6350" cap="flat" cmpd="sng" algn="ctr">
            <a:solidFill>
              <a:srgbClr val="333F48"/>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a:ln>
                  <a:noFill/>
                </a:ln>
                <a:solidFill>
                  <a:srgbClr val="333F48"/>
                </a:solidFill>
                <a:effectLst/>
                <a:uLnTx/>
                <a:uFillTx/>
                <a:latin typeface="Arial" panose="020B0604020202020204"/>
                <a:ea typeface="+mn-ea"/>
                <a:cs typeface="+mn-cs"/>
              </a:rPr>
              <a:t>Dashboards / Analytics</a:t>
            </a:r>
          </a:p>
        </p:txBody>
      </p:sp>
      <p:sp>
        <p:nvSpPr>
          <p:cNvPr id="143" name="Rectangle 142">
            <a:extLst>
              <a:ext uri="{FF2B5EF4-FFF2-40B4-BE49-F238E27FC236}">
                <a16:creationId xmlns:a16="http://schemas.microsoft.com/office/drawing/2014/main" id="{7FF45A0E-66F1-5FD8-DA0B-EBBC83F4F682}"/>
              </a:ext>
            </a:extLst>
          </p:cNvPr>
          <p:cNvSpPr/>
          <p:nvPr/>
        </p:nvSpPr>
        <p:spPr>
          <a:xfrm>
            <a:off x="7630989" y="1739992"/>
            <a:ext cx="1442990" cy="432488"/>
          </a:xfrm>
          <a:prstGeom prst="rect">
            <a:avLst/>
          </a:prstGeom>
          <a:solidFill>
            <a:srgbClr val="B1D2BB"/>
          </a:solidFill>
          <a:ln w="6350" cap="flat" cmpd="sng" algn="ctr">
            <a:solidFill>
              <a:srgbClr val="333F48"/>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a:ln>
                  <a:noFill/>
                </a:ln>
                <a:solidFill>
                  <a:srgbClr val="333F48"/>
                </a:solidFill>
                <a:effectLst/>
                <a:uLnTx/>
                <a:uFillTx/>
                <a:latin typeface="Arial" panose="020B0604020202020204"/>
                <a:ea typeface="+mn-ea"/>
                <a:cs typeface="+mn-cs"/>
              </a:rPr>
              <a:t>Data Strategy Development</a:t>
            </a:r>
          </a:p>
        </p:txBody>
      </p:sp>
      <p:sp>
        <p:nvSpPr>
          <p:cNvPr id="144" name="Rectangle 143">
            <a:extLst>
              <a:ext uri="{FF2B5EF4-FFF2-40B4-BE49-F238E27FC236}">
                <a16:creationId xmlns:a16="http://schemas.microsoft.com/office/drawing/2014/main" id="{5166BBB1-D098-7094-6949-9F9AFC6EDF39}"/>
              </a:ext>
            </a:extLst>
          </p:cNvPr>
          <p:cNvSpPr/>
          <p:nvPr/>
        </p:nvSpPr>
        <p:spPr>
          <a:xfrm>
            <a:off x="7630989" y="2249711"/>
            <a:ext cx="1442990" cy="432488"/>
          </a:xfrm>
          <a:prstGeom prst="rect">
            <a:avLst/>
          </a:prstGeom>
          <a:solidFill>
            <a:srgbClr val="B1D2BB"/>
          </a:solidFill>
          <a:ln w="6350" cap="flat" cmpd="sng" algn="ctr">
            <a:solidFill>
              <a:srgbClr val="333F48"/>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a:ln>
                  <a:noFill/>
                </a:ln>
                <a:solidFill>
                  <a:srgbClr val="333F48"/>
                </a:solidFill>
                <a:effectLst/>
                <a:uLnTx/>
                <a:uFillTx/>
                <a:latin typeface="Arial" panose="020B0604020202020204"/>
                <a:ea typeface="+mn-ea"/>
                <a:cs typeface="+mn-cs"/>
              </a:rPr>
              <a:t>Standard Profiles</a:t>
            </a:r>
          </a:p>
        </p:txBody>
      </p:sp>
      <p:sp>
        <p:nvSpPr>
          <p:cNvPr id="145" name="Rectangle 144">
            <a:extLst>
              <a:ext uri="{FF2B5EF4-FFF2-40B4-BE49-F238E27FC236}">
                <a16:creationId xmlns:a16="http://schemas.microsoft.com/office/drawing/2014/main" id="{A360FB94-A189-23B5-B040-E2EB28EEC381}"/>
              </a:ext>
            </a:extLst>
          </p:cNvPr>
          <p:cNvSpPr/>
          <p:nvPr/>
        </p:nvSpPr>
        <p:spPr>
          <a:xfrm>
            <a:off x="7630989" y="2741921"/>
            <a:ext cx="1442990" cy="432488"/>
          </a:xfrm>
          <a:prstGeom prst="rect">
            <a:avLst/>
          </a:prstGeom>
          <a:solidFill>
            <a:srgbClr val="B1D2BB"/>
          </a:solidFill>
          <a:ln w="6350" cap="flat" cmpd="sng" algn="ctr">
            <a:solidFill>
              <a:srgbClr val="333F48"/>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a:ln>
                  <a:noFill/>
                </a:ln>
                <a:solidFill>
                  <a:srgbClr val="333F48"/>
                </a:solidFill>
                <a:effectLst/>
                <a:uLnTx/>
                <a:uFillTx/>
                <a:latin typeface="Arial" panose="020B0604020202020204"/>
                <a:ea typeface="+mn-ea"/>
                <a:cs typeface="+mn-cs"/>
              </a:rPr>
              <a:t>Learner Data Migration</a:t>
            </a:r>
          </a:p>
        </p:txBody>
      </p:sp>
      <p:sp>
        <p:nvSpPr>
          <p:cNvPr id="146" name="Rectangle 145">
            <a:extLst>
              <a:ext uri="{FF2B5EF4-FFF2-40B4-BE49-F238E27FC236}">
                <a16:creationId xmlns:a16="http://schemas.microsoft.com/office/drawing/2014/main" id="{C366079E-9C8C-ADF5-7171-3B6A3151716C}"/>
              </a:ext>
            </a:extLst>
          </p:cNvPr>
          <p:cNvSpPr/>
          <p:nvPr/>
        </p:nvSpPr>
        <p:spPr>
          <a:xfrm>
            <a:off x="4610442" y="4229671"/>
            <a:ext cx="1442990" cy="432488"/>
          </a:xfrm>
          <a:prstGeom prst="rect">
            <a:avLst/>
          </a:prstGeom>
          <a:solidFill>
            <a:srgbClr val="6B90C5">
              <a:lumMod val="20000"/>
              <a:lumOff val="80000"/>
            </a:srgbClr>
          </a:solidFill>
          <a:ln w="6350" cap="flat" cmpd="sng" algn="ctr">
            <a:solidFill>
              <a:srgbClr val="333F48"/>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a:ln>
                  <a:noFill/>
                </a:ln>
                <a:solidFill>
                  <a:srgbClr val="333F48"/>
                </a:solidFill>
                <a:effectLst/>
                <a:uLnTx/>
                <a:uFillTx/>
                <a:latin typeface="Arial" panose="020B0604020202020204"/>
                <a:ea typeface="+mn-ea"/>
                <a:cs typeface="+mn-cs"/>
              </a:rPr>
              <a:t>Workforce Analysis Tools</a:t>
            </a:r>
          </a:p>
        </p:txBody>
      </p:sp>
      <p:sp>
        <p:nvSpPr>
          <p:cNvPr id="147" name="Rectangle 146">
            <a:extLst>
              <a:ext uri="{FF2B5EF4-FFF2-40B4-BE49-F238E27FC236}">
                <a16:creationId xmlns:a16="http://schemas.microsoft.com/office/drawing/2014/main" id="{0D885697-9C6B-B32F-FAF3-00017BA6EDD6}"/>
              </a:ext>
            </a:extLst>
          </p:cNvPr>
          <p:cNvSpPr/>
          <p:nvPr/>
        </p:nvSpPr>
        <p:spPr>
          <a:xfrm>
            <a:off x="4618679" y="4718997"/>
            <a:ext cx="1442990" cy="432488"/>
          </a:xfrm>
          <a:prstGeom prst="rect">
            <a:avLst/>
          </a:prstGeom>
          <a:solidFill>
            <a:srgbClr val="6B90C5">
              <a:lumMod val="20000"/>
              <a:lumOff val="80000"/>
            </a:srgbClr>
          </a:solidFill>
          <a:ln w="6350" cap="flat" cmpd="sng" algn="ctr">
            <a:solidFill>
              <a:srgbClr val="333F48"/>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a:ln>
                  <a:noFill/>
                </a:ln>
                <a:solidFill>
                  <a:srgbClr val="333F48"/>
                </a:solidFill>
                <a:effectLst/>
                <a:uLnTx/>
                <a:uFillTx/>
                <a:latin typeface="Arial" panose="020B0604020202020204"/>
                <a:ea typeface="+mn-ea"/>
                <a:cs typeface="+mn-cs"/>
              </a:rPr>
              <a:t>Workforce Planning Tools</a:t>
            </a:r>
          </a:p>
        </p:txBody>
      </p:sp>
      <p:sp>
        <p:nvSpPr>
          <p:cNvPr id="148" name="Rectangle 147">
            <a:extLst>
              <a:ext uri="{FF2B5EF4-FFF2-40B4-BE49-F238E27FC236}">
                <a16:creationId xmlns:a16="http://schemas.microsoft.com/office/drawing/2014/main" id="{3EC88659-F216-0385-7A93-8A8C88D7BD9E}"/>
              </a:ext>
            </a:extLst>
          </p:cNvPr>
          <p:cNvSpPr/>
          <p:nvPr/>
        </p:nvSpPr>
        <p:spPr>
          <a:xfrm>
            <a:off x="6127583" y="1749260"/>
            <a:ext cx="1442990" cy="432488"/>
          </a:xfrm>
          <a:prstGeom prst="rect">
            <a:avLst/>
          </a:prstGeom>
          <a:solidFill>
            <a:srgbClr val="B1D2BB"/>
          </a:solidFill>
          <a:ln w="6350" cap="flat" cmpd="sng" algn="ctr">
            <a:solidFill>
              <a:srgbClr val="333F48"/>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a:ln>
                  <a:noFill/>
                </a:ln>
                <a:solidFill>
                  <a:srgbClr val="333F48"/>
                </a:solidFill>
                <a:effectLst/>
                <a:uLnTx/>
                <a:uFillTx/>
                <a:latin typeface="Arial" panose="020B0604020202020204"/>
                <a:ea typeface="+mn-ea"/>
                <a:cs typeface="+mn-cs"/>
              </a:rPr>
              <a:t>xAPI Validation</a:t>
            </a:r>
          </a:p>
        </p:txBody>
      </p:sp>
      <p:sp>
        <p:nvSpPr>
          <p:cNvPr id="149" name="Rectangle 148">
            <a:extLst>
              <a:ext uri="{FF2B5EF4-FFF2-40B4-BE49-F238E27FC236}">
                <a16:creationId xmlns:a16="http://schemas.microsoft.com/office/drawing/2014/main" id="{E6F2AB3C-FF5F-8620-F43E-526D7D0E208C}"/>
              </a:ext>
            </a:extLst>
          </p:cNvPr>
          <p:cNvSpPr/>
          <p:nvPr/>
        </p:nvSpPr>
        <p:spPr>
          <a:xfrm>
            <a:off x="6127583" y="2249711"/>
            <a:ext cx="1442990" cy="432488"/>
          </a:xfrm>
          <a:prstGeom prst="rect">
            <a:avLst/>
          </a:prstGeom>
          <a:solidFill>
            <a:srgbClr val="B1D2BB"/>
          </a:solidFill>
          <a:ln w="6350" cap="flat" cmpd="sng" algn="ctr">
            <a:solidFill>
              <a:srgbClr val="333F48"/>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a:ln>
                  <a:noFill/>
                </a:ln>
                <a:solidFill>
                  <a:srgbClr val="333F48"/>
                </a:solidFill>
                <a:effectLst/>
                <a:uLnTx/>
                <a:uFillTx/>
                <a:latin typeface="Arial" panose="020B0604020202020204"/>
                <a:ea typeface="+mn-ea"/>
                <a:cs typeface="+mn-cs"/>
              </a:rPr>
              <a:t>Data Management / Routing</a:t>
            </a:r>
          </a:p>
        </p:txBody>
      </p:sp>
      <p:sp>
        <p:nvSpPr>
          <p:cNvPr id="150" name="Rectangle 149">
            <a:extLst>
              <a:ext uri="{FF2B5EF4-FFF2-40B4-BE49-F238E27FC236}">
                <a16:creationId xmlns:a16="http://schemas.microsoft.com/office/drawing/2014/main" id="{953DB633-DA4F-978E-E880-4CC903EE89F8}"/>
              </a:ext>
            </a:extLst>
          </p:cNvPr>
          <p:cNvSpPr/>
          <p:nvPr/>
        </p:nvSpPr>
        <p:spPr>
          <a:xfrm>
            <a:off x="4618679" y="3237015"/>
            <a:ext cx="1442990" cy="432488"/>
          </a:xfrm>
          <a:prstGeom prst="rect">
            <a:avLst/>
          </a:prstGeom>
          <a:solidFill>
            <a:srgbClr val="B1D2BB"/>
          </a:solidFill>
          <a:ln w="6350" cap="flat" cmpd="sng" algn="ctr">
            <a:solidFill>
              <a:srgbClr val="333F48"/>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a:ln>
                  <a:noFill/>
                </a:ln>
                <a:solidFill>
                  <a:srgbClr val="333F48"/>
                </a:solidFill>
                <a:effectLst/>
                <a:uLnTx/>
                <a:uFillTx/>
                <a:latin typeface="Arial" panose="020B0604020202020204"/>
                <a:ea typeface="+mn-ea"/>
                <a:cs typeface="+mn-cs"/>
              </a:rPr>
              <a:t>Automated Extraction Service </a:t>
            </a:r>
          </a:p>
        </p:txBody>
      </p:sp>
      <p:sp>
        <p:nvSpPr>
          <p:cNvPr id="151" name="Rectangle 150">
            <a:extLst>
              <a:ext uri="{FF2B5EF4-FFF2-40B4-BE49-F238E27FC236}">
                <a16:creationId xmlns:a16="http://schemas.microsoft.com/office/drawing/2014/main" id="{A86E99A9-AE30-03B6-D77C-A6EF0B0C1434}"/>
              </a:ext>
            </a:extLst>
          </p:cNvPr>
          <p:cNvSpPr/>
          <p:nvPr/>
        </p:nvSpPr>
        <p:spPr>
          <a:xfrm>
            <a:off x="9131646" y="3726341"/>
            <a:ext cx="1442990" cy="432488"/>
          </a:xfrm>
          <a:prstGeom prst="rect">
            <a:avLst/>
          </a:prstGeom>
          <a:solidFill>
            <a:srgbClr val="6B90C5">
              <a:lumMod val="20000"/>
              <a:lumOff val="80000"/>
            </a:srgbClr>
          </a:solidFill>
          <a:ln w="6350" cap="flat" cmpd="sng" algn="ctr">
            <a:solidFill>
              <a:srgbClr val="333F48"/>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a:ln>
                  <a:noFill/>
                </a:ln>
                <a:solidFill>
                  <a:srgbClr val="333F48"/>
                </a:solidFill>
                <a:effectLst/>
                <a:uLnTx/>
                <a:uFillTx/>
                <a:latin typeface="Arial" panose="020B0604020202020204"/>
                <a:ea typeface="+mn-ea"/>
                <a:cs typeface="+mn-cs"/>
              </a:rPr>
              <a:t>Serious Games / Simulations</a:t>
            </a:r>
          </a:p>
        </p:txBody>
      </p:sp>
      <p:sp>
        <p:nvSpPr>
          <p:cNvPr id="152" name="Rectangle 151">
            <a:extLst>
              <a:ext uri="{FF2B5EF4-FFF2-40B4-BE49-F238E27FC236}">
                <a16:creationId xmlns:a16="http://schemas.microsoft.com/office/drawing/2014/main" id="{B334E154-8D2A-BFC9-F50F-D7E0BA124CF3}"/>
              </a:ext>
            </a:extLst>
          </p:cNvPr>
          <p:cNvSpPr/>
          <p:nvPr/>
        </p:nvSpPr>
        <p:spPr>
          <a:xfrm>
            <a:off x="4618679" y="5214096"/>
            <a:ext cx="1442990" cy="432488"/>
          </a:xfrm>
          <a:prstGeom prst="rect">
            <a:avLst/>
          </a:prstGeom>
          <a:solidFill>
            <a:srgbClr val="6B90C5">
              <a:lumMod val="20000"/>
              <a:lumOff val="80000"/>
            </a:srgbClr>
          </a:solidFill>
          <a:ln w="6350" cap="flat" cmpd="sng" algn="ctr">
            <a:solidFill>
              <a:srgbClr val="333F48"/>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a:ln>
                  <a:noFill/>
                </a:ln>
                <a:solidFill>
                  <a:srgbClr val="333F48"/>
                </a:solidFill>
                <a:effectLst/>
                <a:uLnTx/>
                <a:uFillTx/>
                <a:latin typeface="Arial" panose="020B0604020202020204"/>
                <a:ea typeface="+mn-ea"/>
                <a:cs typeface="+mn-cs"/>
              </a:rPr>
              <a:t>Self Assertions / External Records</a:t>
            </a:r>
          </a:p>
        </p:txBody>
      </p:sp>
      <p:sp>
        <p:nvSpPr>
          <p:cNvPr id="153" name="Rectangle 152">
            <a:extLst>
              <a:ext uri="{FF2B5EF4-FFF2-40B4-BE49-F238E27FC236}">
                <a16:creationId xmlns:a16="http://schemas.microsoft.com/office/drawing/2014/main" id="{E21994B2-94A1-70E9-A244-EB5413496AC3}"/>
              </a:ext>
            </a:extLst>
          </p:cNvPr>
          <p:cNvSpPr/>
          <p:nvPr/>
        </p:nvSpPr>
        <p:spPr>
          <a:xfrm>
            <a:off x="4610442" y="5702186"/>
            <a:ext cx="1442990" cy="432488"/>
          </a:xfrm>
          <a:prstGeom prst="rect">
            <a:avLst/>
          </a:prstGeom>
          <a:solidFill>
            <a:srgbClr val="6B90C5">
              <a:lumMod val="20000"/>
              <a:lumOff val="80000"/>
            </a:srgbClr>
          </a:solidFill>
          <a:ln w="6350" cap="flat" cmpd="sng" algn="ctr">
            <a:solidFill>
              <a:srgbClr val="333F48"/>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a:ln>
                  <a:noFill/>
                </a:ln>
                <a:solidFill>
                  <a:srgbClr val="333F48"/>
                </a:solidFill>
                <a:effectLst/>
                <a:uLnTx/>
                <a:uFillTx/>
                <a:latin typeface="Arial" panose="020B0604020202020204"/>
                <a:ea typeface="+mn-ea"/>
                <a:cs typeface="+mn-cs"/>
              </a:rPr>
              <a:t>3</a:t>
            </a:r>
            <a:r>
              <a:rPr kumimoji="0" lang="en-US" sz="1050" b="0" i="1" u="none" strike="noStrike" kern="0" cap="none" spc="0" normalizeH="0" baseline="30000" noProof="0">
                <a:ln>
                  <a:noFill/>
                </a:ln>
                <a:solidFill>
                  <a:srgbClr val="333F48"/>
                </a:solidFill>
                <a:effectLst/>
                <a:uLnTx/>
                <a:uFillTx/>
                <a:latin typeface="Arial" panose="020B0604020202020204"/>
                <a:ea typeface="+mn-ea"/>
                <a:cs typeface="+mn-cs"/>
              </a:rPr>
              <a:t>rd</a:t>
            </a:r>
            <a:r>
              <a:rPr kumimoji="0" lang="en-US" sz="1050" b="0" i="1" u="none" strike="noStrike" kern="0" cap="none" spc="0" normalizeH="0" baseline="0" noProof="0">
                <a:ln>
                  <a:noFill/>
                </a:ln>
                <a:solidFill>
                  <a:srgbClr val="333F48"/>
                </a:solidFill>
                <a:effectLst/>
                <a:uLnTx/>
                <a:uFillTx/>
                <a:latin typeface="Arial" panose="020B0604020202020204"/>
                <a:ea typeface="+mn-ea"/>
                <a:cs typeface="+mn-cs"/>
              </a:rPr>
              <a:t> party Integrations</a:t>
            </a:r>
          </a:p>
        </p:txBody>
      </p:sp>
      <p:sp>
        <p:nvSpPr>
          <p:cNvPr id="154" name="Rectangle 153">
            <a:extLst>
              <a:ext uri="{FF2B5EF4-FFF2-40B4-BE49-F238E27FC236}">
                <a16:creationId xmlns:a16="http://schemas.microsoft.com/office/drawing/2014/main" id="{B73A9AA3-A248-1798-826B-628CA0D50712}"/>
              </a:ext>
            </a:extLst>
          </p:cNvPr>
          <p:cNvSpPr/>
          <p:nvPr/>
        </p:nvSpPr>
        <p:spPr>
          <a:xfrm>
            <a:off x="6127583" y="2741921"/>
            <a:ext cx="1442990" cy="432488"/>
          </a:xfrm>
          <a:prstGeom prst="rect">
            <a:avLst/>
          </a:prstGeom>
          <a:solidFill>
            <a:srgbClr val="B1D2BB"/>
          </a:solidFill>
          <a:ln w="6350" cap="flat" cmpd="sng" algn="ctr">
            <a:solidFill>
              <a:srgbClr val="333F48"/>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a:ln>
                  <a:noFill/>
                </a:ln>
                <a:solidFill>
                  <a:srgbClr val="333F48"/>
                </a:solidFill>
                <a:effectLst/>
                <a:uLnTx/>
                <a:uFillTx/>
                <a:latin typeface="Arial" panose="020B0604020202020204"/>
                <a:ea typeface="+mn-ea"/>
                <a:cs typeface="+mn-cs"/>
              </a:rPr>
              <a:t>Integrations with 3</a:t>
            </a:r>
            <a:r>
              <a:rPr kumimoji="0" lang="en-US" sz="1050" b="0" i="1" u="none" strike="noStrike" kern="0" cap="none" spc="0" normalizeH="0" baseline="30000" noProof="0">
                <a:ln>
                  <a:noFill/>
                </a:ln>
                <a:solidFill>
                  <a:srgbClr val="333F48"/>
                </a:solidFill>
                <a:effectLst/>
                <a:uLnTx/>
                <a:uFillTx/>
                <a:latin typeface="Arial" panose="020B0604020202020204"/>
                <a:ea typeface="+mn-ea"/>
                <a:cs typeface="+mn-cs"/>
              </a:rPr>
              <a:t>rd</a:t>
            </a:r>
            <a:r>
              <a:rPr kumimoji="0" lang="en-US" sz="1050" b="0" i="1" u="none" strike="noStrike" kern="0" cap="none" spc="0" normalizeH="0" baseline="0" noProof="0">
                <a:ln>
                  <a:noFill/>
                </a:ln>
                <a:solidFill>
                  <a:srgbClr val="333F48"/>
                </a:solidFill>
                <a:effectLst/>
                <a:uLnTx/>
                <a:uFillTx/>
                <a:latin typeface="Arial" panose="020B0604020202020204"/>
                <a:ea typeface="+mn-ea"/>
                <a:cs typeface="+mn-cs"/>
              </a:rPr>
              <a:t> Party BI Tools</a:t>
            </a:r>
          </a:p>
        </p:txBody>
      </p:sp>
      <p:sp>
        <p:nvSpPr>
          <p:cNvPr id="155" name="Rectangle 154">
            <a:extLst>
              <a:ext uri="{FF2B5EF4-FFF2-40B4-BE49-F238E27FC236}">
                <a16:creationId xmlns:a16="http://schemas.microsoft.com/office/drawing/2014/main" id="{976CAD54-EC70-E71B-3E98-40148BF8E779}"/>
              </a:ext>
            </a:extLst>
          </p:cNvPr>
          <p:cNvSpPr/>
          <p:nvPr/>
        </p:nvSpPr>
        <p:spPr>
          <a:xfrm>
            <a:off x="7630989" y="3237015"/>
            <a:ext cx="1442990" cy="432488"/>
          </a:xfrm>
          <a:prstGeom prst="rect">
            <a:avLst/>
          </a:prstGeom>
          <a:solidFill>
            <a:srgbClr val="B1D2BB"/>
          </a:solidFill>
          <a:ln w="6350" cap="flat" cmpd="sng" algn="ctr">
            <a:solidFill>
              <a:srgbClr val="333F48"/>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a:ln>
                  <a:noFill/>
                </a:ln>
                <a:solidFill>
                  <a:srgbClr val="333F48"/>
                </a:solidFill>
                <a:effectLst/>
                <a:uLnTx/>
                <a:uFillTx/>
                <a:latin typeface="Arial" panose="020B0604020202020204"/>
                <a:ea typeface="+mn-ea"/>
                <a:cs typeface="+mn-cs"/>
              </a:rPr>
              <a:t>Privacy and Security</a:t>
            </a:r>
          </a:p>
        </p:txBody>
      </p:sp>
      <p:sp>
        <p:nvSpPr>
          <p:cNvPr id="156" name="Rectangle 155">
            <a:extLst>
              <a:ext uri="{FF2B5EF4-FFF2-40B4-BE49-F238E27FC236}">
                <a16:creationId xmlns:a16="http://schemas.microsoft.com/office/drawing/2014/main" id="{A7A29CE4-5984-7E07-9561-C0A2A9E43BF3}"/>
              </a:ext>
            </a:extLst>
          </p:cNvPr>
          <p:cNvSpPr/>
          <p:nvPr/>
        </p:nvSpPr>
        <p:spPr>
          <a:xfrm>
            <a:off x="6130332" y="4226788"/>
            <a:ext cx="1442990" cy="432488"/>
          </a:xfrm>
          <a:prstGeom prst="rect">
            <a:avLst/>
          </a:prstGeom>
          <a:solidFill>
            <a:srgbClr val="B1D2BB"/>
          </a:solidFill>
          <a:ln w="6350" cap="flat" cmpd="sng" algn="ctr">
            <a:solidFill>
              <a:srgbClr val="333F48"/>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a:ln>
                  <a:noFill/>
                </a:ln>
                <a:solidFill>
                  <a:srgbClr val="333F48"/>
                </a:solidFill>
                <a:effectLst/>
                <a:uLnTx/>
                <a:uFillTx/>
                <a:latin typeface="Arial" panose="020B0604020202020204"/>
                <a:ea typeface="+mn-ea"/>
                <a:cs typeface="+mn-cs"/>
              </a:rPr>
              <a:t>Dashboard / Query Templates</a:t>
            </a:r>
          </a:p>
        </p:txBody>
      </p:sp>
      <p:sp>
        <p:nvSpPr>
          <p:cNvPr id="157" name="Rectangle 156">
            <a:extLst>
              <a:ext uri="{FF2B5EF4-FFF2-40B4-BE49-F238E27FC236}">
                <a16:creationId xmlns:a16="http://schemas.microsoft.com/office/drawing/2014/main" id="{EA30F2A6-D761-E1CC-046E-4748565B3D52}"/>
              </a:ext>
            </a:extLst>
          </p:cNvPr>
          <p:cNvSpPr/>
          <p:nvPr/>
        </p:nvSpPr>
        <p:spPr>
          <a:xfrm>
            <a:off x="6127583" y="3225890"/>
            <a:ext cx="1442990" cy="432488"/>
          </a:xfrm>
          <a:prstGeom prst="rect">
            <a:avLst/>
          </a:prstGeom>
          <a:solidFill>
            <a:srgbClr val="B1D2BB"/>
          </a:solidFill>
          <a:ln w="6350" cap="flat" cmpd="sng" algn="ctr">
            <a:solidFill>
              <a:srgbClr val="333F48"/>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a:ln>
                  <a:noFill/>
                </a:ln>
                <a:solidFill>
                  <a:srgbClr val="333F48"/>
                </a:solidFill>
                <a:effectLst/>
                <a:uLnTx/>
                <a:uFillTx/>
                <a:latin typeface="Arial" panose="020B0604020202020204"/>
                <a:ea typeface="+mn-ea"/>
                <a:cs typeface="+mn-cs"/>
              </a:rPr>
              <a:t>Reactions / Triggers</a:t>
            </a:r>
          </a:p>
        </p:txBody>
      </p:sp>
      <p:sp>
        <p:nvSpPr>
          <p:cNvPr id="158" name="Rectangle 157">
            <a:extLst>
              <a:ext uri="{FF2B5EF4-FFF2-40B4-BE49-F238E27FC236}">
                <a16:creationId xmlns:a16="http://schemas.microsoft.com/office/drawing/2014/main" id="{FE81C4C8-6B09-6D0C-B3F0-FEE621A5F8E0}"/>
              </a:ext>
            </a:extLst>
          </p:cNvPr>
          <p:cNvSpPr/>
          <p:nvPr/>
        </p:nvSpPr>
        <p:spPr>
          <a:xfrm>
            <a:off x="6127583" y="4727235"/>
            <a:ext cx="1442990" cy="432488"/>
          </a:xfrm>
          <a:prstGeom prst="rect">
            <a:avLst/>
          </a:prstGeom>
          <a:solidFill>
            <a:srgbClr val="B1D2BB"/>
          </a:solidFill>
          <a:ln w="6350" cap="flat" cmpd="sng" algn="ctr">
            <a:solidFill>
              <a:srgbClr val="333F48"/>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a:ln>
                  <a:noFill/>
                </a:ln>
                <a:solidFill>
                  <a:srgbClr val="333F48"/>
                </a:solidFill>
                <a:effectLst/>
                <a:uLnTx/>
                <a:uFillTx/>
                <a:latin typeface="Arial" panose="020B0604020202020204"/>
                <a:ea typeface="+mn-ea"/>
                <a:cs typeface="+mn-cs"/>
              </a:rPr>
              <a:t>Reporting Tools</a:t>
            </a:r>
          </a:p>
        </p:txBody>
      </p:sp>
      <p:sp>
        <p:nvSpPr>
          <p:cNvPr id="159" name="Rectangle 158">
            <a:extLst>
              <a:ext uri="{FF2B5EF4-FFF2-40B4-BE49-F238E27FC236}">
                <a16:creationId xmlns:a16="http://schemas.microsoft.com/office/drawing/2014/main" id="{96FDF072-4792-3C2F-D761-D4AD60AAA6A4}"/>
              </a:ext>
            </a:extLst>
          </p:cNvPr>
          <p:cNvSpPr/>
          <p:nvPr/>
        </p:nvSpPr>
        <p:spPr>
          <a:xfrm>
            <a:off x="4618679" y="6203864"/>
            <a:ext cx="1442990" cy="432488"/>
          </a:xfrm>
          <a:prstGeom prst="rect">
            <a:avLst/>
          </a:prstGeom>
          <a:solidFill>
            <a:srgbClr val="6B90C5">
              <a:lumMod val="20000"/>
              <a:lumOff val="80000"/>
            </a:srgbClr>
          </a:solidFill>
          <a:ln w="6350" cap="flat" cmpd="sng" algn="ctr">
            <a:solidFill>
              <a:srgbClr val="333F48"/>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a:ln>
                  <a:noFill/>
                </a:ln>
                <a:solidFill>
                  <a:srgbClr val="333F48"/>
                </a:solidFill>
                <a:effectLst/>
                <a:uLnTx/>
                <a:uFillTx/>
                <a:latin typeface="Arial" panose="020B0604020202020204"/>
                <a:ea typeface="+mn-ea"/>
                <a:cs typeface="+mn-cs"/>
              </a:rPr>
              <a:t>Learner Wallets</a:t>
            </a:r>
          </a:p>
        </p:txBody>
      </p:sp>
      <p:sp>
        <p:nvSpPr>
          <p:cNvPr id="160" name="Rectangle 159">
            <a:extLst>
              <a:ext uri="{FF2B5EF4-FFF2-40B4-BE49-F238E27FC236}">
                <a16:creationId xmlns:a16="http://schemas.microsoft.com/office/drawing/2014/main" id="{11B587EE-50D0-7AB7-3C98-6C814AD582EF}"/>
              </a:ext>
            </a:extLst>
          </p:cNvPr>
          <p:cNvSpPr/>
          <p:nvPr/>
        </p:nvSpPr>
        <p:spPr>
          <a:xfrm>
            <a:off x="6138569" y="3734578"/>
            <a:ext cx="1442990" cy="432488"/>
          </a:xfrm>
          <a:prstGeom prst="rect">
            <a:avLst/>
          </a:prstGeom>
          <a:solidFill>
            <a:srgbClr val="B1D2BB"/>
          </a:solidFill>
          <a:ln w="6350" cap="flat" cmpd="sng" algn="ctr">
            <a:solidFill>
              <a:srgbClr val="333F48"/>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a:ln>
                  <a:noFill/>
                </a:ln>
                <a:solidFill>
                  <a:srgbClr val="333F48"/>
                </a:solidFill>
                <a:effectLst/>
                <a:uLnTx/>
                <a:uFillTx/>
                <a:latin typeface="Arial" panose="020B0604020202020204"/>
                <a:ea typeface="+mn-ea"/>
                <a:cs typeface="+mn-cs"/>
              </a:rPr>
              <a:t>Cross platform Integration</a:t>
            </a:r>
          </a:p>
        </p:txBody>
      </p:sp>
      <p:sp>
        <p:nvSpPr>
          <p:cNvPr id="161" name="Rectangle 160">
            <a:extLst>
              <a:ext uri="{FF2B5EF4-FFF2-40B4-BE49-F238E27FC236}">
                <a16:creationId xmlns:a16="http://schemas.microsoft.com/office/drawing/2014/main" id="{B22F5288-2D1E-0638-02F8-1B61F6E2E6D9}"/>
              </a:ext>
            </a:extLst>
          </p:cNvPr>
          <p:cNvSpPr/>
          <p:nvPr/>
        </p:nvSpPr>
        <p:spPr>
          <a:xfrm>
            <a:off x="10657954" y="1759559"/>
            <a:ext cx="1442990" cy="432488"/>
          </a:xfrm>
          <a:prstGeom prst="rect">
            <a:avLst/>
          </a:prstGeom>
          <a:solidFill>
            <a:srgbClr val="6B90C5">
              <a:lumMod val="20000"/>
              <a:lumOff val="80000"/>
            </a:srgbClr>
          </a:solidFill>
          <a:ln w="6350" cap="flat" cmpd="sng" algn="ctr">
            <a:solidFill>
              <a:srgbClr val="333F48"/>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a:ln>
                  <a:noFill/>
                </a:ln>
                <a:solidFill>
                  <a:srgbClr val="333F48"/>
                </a:solidFill>
                <a:effectLst/>
                <a:uLnTx/>
                <a:uFillTx/>
                <a:latin typeface="Arial" panose="020B0604020202020204"/>
                <a:ea typeface="+mn-ea"/>
                <a:cs typeface="+mn-cs"/>
              </a:rPr>
              <a:t>Knowledge Management</a:t>
            </a:r>
          </a:p>
        </p:txBody>
      </p:sp>
      <p:sp>
        <p:nvSpPr>
          <p:cNvPr id="162" name="Rectangle 161">
            <a:extLst>
              <a:ext uri="{FF2B5EF4-FFF2-40B4-BE49-F238E27FC236}">
                <a16:creationId xmlns:a16="http://schemas.microsoft.com/office/drawing/2014/main" id="{8FAF50BD-CBA2-AEC8-EA1F-24EE984107D2}"/>
              </a:ext>
            </a:extLst>
          </p:cNvPr>
          <p:cNvSpPr/>
          <p:nvPr/>
        </p:nvSpPr>
        <p:spPr>
          <a:xfrm>
            <a:off x="10657954" y="2249711"/>
            <a:ext cx="1442990" cy="432488"/>
          </a:xfrm>
          <a:prstGeom prst="rect">
            <a:avLst/>
          </a:prstGeom>
          <a:solidFill>
            <a:srgbClr val="6B90C5">
              <a:lumMod val="20000"/>
              <a:lumOff val="80000"/>
            </a:srgbClr>
          </a:solidFill>
          <a:ln w="6350" cap="flat" cmpd="sng" algn="ctr">
            <a:solidFill>
              <a:srgbClr val="333F48"/>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a:ln>
                  <a:noFill/>
                </a:ln>
                <a:solidFill>
                  <a:srgbClr val="333F48"/>
                </a:solidFill>
                <a:effectLst/>
                <a:uLnTx/>
                <a:uFillTx/>
                <a:latin typeface="Arial" panose="020B0604020202020204"/>
                <a:ea typeface="+mn-ea"/>
                <a:cs typeface="+mn-cs"/>
              </a:rPr>
              <a:t>Performance Support Tools</a:t>
            </a:r>
          </a:p>
        </p:txBody>
      </p:sp>
      <p:sp>
        <p:nvSpPr>
          <p:cNvPr id="163" name="Rectangle 162">
            <a:extLst>
              <a:ext uri="{FF2B5EF4-FFF2-40B4-BE49-F238E27FC236}">
                <a16:creationId xmlns:a16="http://schemas.microsoft.com/office/drawing/2014/main" id="{577FF40A-8100-115E-A90B-A83DDEF9D988}"/>
              </a:ext>
            </a:extLst>
          </p:cNvPr>
          <p:cNvSpPr/>
          <p:nvPr/>
        </p:nvSpPr>
        <p:spPr>
          <a:xfrm>
            <a:off x="10657954" y="2741921"/>
            <a:ext cx="1442990" cy="432488"/>
          </a:xfrm>
          <a:prstGeom prst="rect">
            <a:avLst/>
          </a:prstGeom>
          <a:solidFill>
            <a:srgbClr val="6B90C5">
              <a:lumMod val="20000"/>
              <a:lumOff val="80000"/>
            </a:srgbClr>
          </a:solidFill>
          <a:ln w="6350" cap="flat" cmpd="sng" algn="ctr">
            <a:solidFill>
              <a:srgbClr val="333F48"/>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a:ln>
                  <a:noFill/>
                </a:ln>
                <a:solidFill>
                  <a:srgbClr val="333F48"/>
                </a:solidFill>
                <a:effectLst/>
                <a:uLnTx/>
                <a:uFillTx/>
                <a:latin typeface="Arial" panose="020B0604020202020204"/>
                <a:ea typeface="+mn-ea"/>
                <a:cs typeface="+mn-cs"/>
              </a:rPr>
              <a:t>Assessment Design and Delivery</a:t>
            </a:r>
          </a:p>
        </p:txBody>
      </p:sp>
      <p:sp>
        <p:nvSpPr>
          <p:cNvPr id="164" name="Rectangle 163">
            <a:extLst>
              <a:ext uri="{FF2B5EF4-FFF2-40B4-BE49-F238E27FC236}">
                <a16:creationId xmlns:a16="http://schemas.microsoft.com/office/drawing/2014/main" id="{2B6D8629-D9DB-E55E-0EAA-C9B07B477E6E}"/>
              </a:ext>
            </a:extLst>
          </p:cNvPr>
          <p:cNvSpPr/>
          <p:nvPr/>
        </p:nvSpPr>
        <p:spPr>
          <a:xfrm>
            <a:off x="9131645" y="4727235"/>
            <a:ext cx="1442990" cy="432488"/>
          </a:xfrm>
          <a:prstGeom prst="rect">
            <a:avLst/>
          </a:prstGeom>
          <a:solidFill>
            <a:srgbClr val="6B90C5">
              <a:lumMod val="20000"/>
              <a:lumOff val="80000"/>
            </a:srgbClr>
          </a:solidFill>
          <a:ln w="6350" cap="flat" cmpd="sng" algn="ctr">
            <a:solidFill>
              <a:srgbClr val="333F48"/>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a:ln>
                  <a:noFill/>
                </a:ln>
                <a:solidFill>
                  <a:srgbClr val="333F48"/>
                </a:solidFill>
                <a:effectLst/>
                <a:uLnTx/>
                <a:uFillTx/>
                <a:latin typeface="Arial" panose="020B0604020202020204"/>
                <a:ea typeface="+mn-ea"/>
                <a:cs typeface="+mn-cs"/>
              </a:rPr>
              <a:t>Translation / Accessibility</a:t>
            </a:r>
          </a:p>
        </p:txBody>
      </p:sp>
      <p:sp>
        <p:nvSpPr>
          <p:cNvPr id="165" name="Rectangle 164">
            <a:extLst>
              <a:ext uri="{FF2B5EF4-FFF2-40B4-BE49-F238E27FC236}">
                <a16:creationId xmlns:a16="http://schemas.microsoft.com/office/drawing/2014/main" id="{71B12B67-6D7E-19B9-3376-8339CF788B31}"/>
              </a:ext>
            </a:extLst>
          </p:cNvPr>
          <p:cNvSpPr/>
          <p:nvPr/>
        </p:nvSpPr>
        <p:spPr>
          <a:xfrm>
            <a:off x="10657954" y="3237015"/>
            <a:ext cx="1442990" cy="432488"/>
          </a:xfrm>
          <a:prstGeom prst="rect">
            <a:avLst/>
          </a:prstGeom>
          <a:solidFill>
            <a:srgbClr val="6B90C5">
              <a:lumMod val="20000"/>
              <a:lumOff val="80000"/>
            </a:srgbClr>
          </a:solidFill>
          <a:ln w="6350" cap="flat" cmpd="sng" algn="ctr">
            <a:solidFill>
              <a:srgbClr val="333F48"/>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a:ln>
                  <a:noFill/>
                </a:ln>
                <a:solidFill>
                  <a:srgbClr val="333F48"/>
                </a:solidFill>
                <a:effectLst/>
                <a:uLnTx/>
                <a:uFillTx/>
                <a:latin typeface="Arial" panose="020B0604020202020204"/>
                <a:ea typeface="+mn-ea"/>
                <a:cs typeface="+mn-cs"/>
              </a:rPr>
              <a:t>Testing Services</a:t>
            </a:r>
          </a:p>
        </p:txBody>
      </p:sp>
      <p:sp>
        <p:nvSpPr>
          <p:cNvPr id="166" name="Rectangle 165">
            <a:extLst>
              <a:ext uri="{FF2B5EF4-FFF2-40B4-BE49-F238E27FC236}">
                <a16:creationId xmlns:a16="http://schemas.microsoft.com/office/drawing/2014/main" id="{6A1571E4-5897-2384-EC75-17E3BA20760B}"/>
              </a:ext>
            </a:extLst>
          </p:cNvPr>
          <p:cNvSpPr/>
          <p:nvPr/>
        </p:nvSpPr>
        <p:spPr>
          <a:xfrm>
            <a:off x="10657954" y="3726341"/>
            <a:ext cx="1442990" cy="432488"/>
          </a:xfrm>
          <a:prstGeom prst="rect">
            <a:avLst/>
          </a:prstGeom>
          <a:solidFill>
            <a:srgbClr val="6B90C5">
              <a:lumMod val="20000"/>
              <a:lumOff val="80000"/>
            </a:srgbClr>
          </a:solidFill>
          <a:ln w="6350" cap="flat" cmpd="sng" algn="ctr">
            <a:solidFill>
              <a:srgbClr val="333F48"/>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a:ln>
                  <a:noFill/>
                </a:ln>
                <a:solidFill>
                  <a:srgbClr val="333F48"/>
                </a:solidFill>
                <a:effectLst/>
                <a:uLnTx/>
                <a:uFillTx/>
                <a:latin typeface="Arial" panose="020B0604020202020204"/>
                <a:ea typeface="+mn-ea"/>
                <a:cs typeface="+mn-cs"/>
              </a:rPr>
              <a:t>Engagement Analysis</a:t>
            </a:r>
          </a:p>
        </p:txBody>
      </p:sp>
      <p:sp>
        <p:nvSpPr>
          <p:cNvPr id="167" name="Rectangle 166">
            <a:extLst>
              <a:ext uri="{FF2B5EF4-FFF2-40B4-BE49-F238E27FC236}">
                <a16:creationId xmlns:a16="http://schemas.microsoft.com/office/drawing/2014/main" id="{AD24B70C-ECFF-7CB0-3F0E-FBCE9A133E5A}"/>
              </a:ext>
            </a:extLst>
          </p:cNvPr>
          <p:cNvSpPr/>
          <p:nvPr/>
        </p:nvSpPr>
        <p:spPr>
          <a:xfrm>
            <a:off x="7630989" y="3734578"/>
            <a:ext cx="1442990" cy="432488"/>
          </a:xfrm>
          <a:prstGeom prst="rect">
            <a:avLst/>
          </a:prstGeom>
          <a:solidFill>
            <a:srgbClr val="B1D2BB"/>
          </a:solidFill>
          <a:ln w="6350" cap="flat" cmpd="sng" algn="ctr">
            <a:solidFill>
              <a:srgbClr val="333F48"/>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a:ln>
                  <a:noFill/>
                </a:ln>
                <a:solidFill>
                  <a:srgbClr val="333F48"/>
                </a:solidFill>
                <a:effectLst/>
                <a:uLnTx/>
                <a:uFillTx/>
                <a:latin typeface="Arial" panose="020B0604020202020204"/>
                <a:ea typeface="+mn-ea"/>
                <a:cs typeface="+mn-cs"/>
              </a:rPr>
              <a:t>Decision Support Tools</a:t>
            </a:r>
          </a:p>
        </p:txBody>
      </p:sp>
      <p:sp>
        <p:nvSpPr>
          <p:cNvPr id="168" name="Rectangle 167">
            <a:extLst>
              <a:ext uri="{FF2B5EF4-FFF2-40B4-BE49-F238E27FC236}">
                <a16:creationId xmlns:a16="http://schemas.microsoft.com/office/drawing/2014/main" id="{6C787F8C-C621-E1C7-B61F-95CE1BE28C49}"/>
              </a:ext>
            </a:extLst>
          </p:cNvPr>
          <p:cNvSpPr/>
          <p:nvPr/>
        </p:nvSpPr>
        <p:spPr>
          <a:xfrm>
            <a:off x="9124388" y="4226788"/>
            <a:ext cx="1442990" cy="432488"/>
          </a:xfrm>
          <a:prstGeom prst="rect">
            <a:avLst/>
          </a:prstGeom>
          <a:solidFill>
            <a:srgbClr val="6B90C5">
              <a:lumMod val="20000"/>
              <a:lumOff val="80000"/>
            </a:srgbClr>
          </a:solidFill>
          <a:ln w="6350" cap="flat" cmpd="sng" algn="ctr">
            <a:solidFill>
              <a:srgbClr val="333F48"/>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a:ln>
                  <a:noFill/>
                </a:ln>
                <a:solidFill>
                  <a:srgbClr val="333F48"/>
                </a:solidFill>
                <a:effectLst/>
                <a:uLnTx/>
                <a:uFillTx/>
                <a:latin typeface="Arial" panose="020B0604020202020204"/>
                <a:ea typeface="+mn-ea"/>
                <a:cs typeface="+mn-cs"/>
              </a:rPr>
              <a:t>Instructor Support Services</a:t>
            </a:r>
          </a:p>
        </p:txBody>
      </p:sp>
      <p:sp>
        <p:nvSpPr>
          <p:cNvPr id="169" name="Rectangle 168">
            <a:extLst>
              <a:ext uri="{FF2B5EF4-FFF2-40B4-BE49-F238E27FC236}">
                <a16:creationId xmlns:a16="http://schemas.microsoft.com/office/drawing/2014/main" id="{FB23B6E5-59C3-8696-E4FE-57D944B47801}"/>
              </a:ext>
            </a:extLst>
          </p:cNvPr>
          <p:cNvSpPr/>
          <p:nvPr/>
        </p:nvSpPr>
        <p:spPr>
          <a:xfrm>
            <a:off x="10653080" y="4226788"/>
            <a:ext cx="1442990" cy="432488"/>
          </a:xfrm>
          <a:prstGeom prst="rect">
            <a:avLst/>
          </a:prstGeom>
          <a:solidFill>
            <a:srgbClr val="6B90C5">
              <a:lumMod val="20000"/>
              <a:lumOff val="80000"/>
            </a:srgbClr>
          </a:solidFill>
          <a:ln w="6350" cap="flat" cmpd="sng" algn="ctr">
            <a:solidFill>
              <a:srgbClr val="333F48"/>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a:ln>
                  <a:noFill/>
                </a:ln>
                <a:solidFill>
                  <a:srgbClr val="333F48"/>
                </a:solidFill>
                <a:effectLst/>
                <a:uLnTx/>
                <a:uFillTx/>
                <a:latin typeface="Arial" panose="020B0604020202020204"/>
                <a:ea typeface="+mn-ea"/>
                <a:cs typeface="+mn-cs"/>
              </a:rPr>
              <a:t>Mentoring / Coaching</a:t>
            </a:r>
          </a:p>
        </p:txBody>
      </p:sp>
      <p:sp>
        <p:nvSpPr>
          <p:cNvPr id="170" name="Rectangle 169">
            <a:extLst>
              <a:ext uri="{FF2B5EF4-FFF2-40B4-BE49-F238E27FC236}">
                <a16:creationId xmlns:a16="http://schemas.microsoft.com/office/drawing/2014/main" id="{E7CD7950-FE82-C418-4268-022E210A4582}"/>
              </a:ext>
            </a:extLst>
          </p:cNvPr>
          <p:cNvSpPr/>
          <p:nvPr/>
        </p:nvSpPr>
        <p:spPr>
          <a:xfrm>
            <a:off x="7630989" y="4226788"/>
            <a:ext cx="1442990" cy="432488"/>
          </a:xfrm>
          <a:prstGeom prst="rect">
            <a:avLst/>
          </a:prstGeom>
          <a:solidFill>
            <a:srgbClr val="B1D2BB"/>
          </a:solidFill>
          <a:ln w="6350" cap="flat" cmpd="sng" algn="ctr">
            <a:solidFill>
              <a:srgbClr val="333F48"/>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a:ln>
                  <a:noFill/>
                </a:ln>
                <a:solidFill>
                  <a:srgbClr val="333F48"/>
                </a:solidFill>
                <a:effectLst/>
                <a:uLnTx/>
                <a:uFillTx/>
                <a:latin typeface="Arial" panose="020B0604020202020204"/>
                <a:ea typeface="+mn-ea"/>
                <a:cs typeface="+mn-cs"/>
              </a:rPr>
              <a:t>Records Management</a:t>
            </a:r>
          </a:p>
        </p:txBody>
      </p:sp>
      <p:sp>
        <p:nvSpPr>
          <p:cNvPr id="171" name="Rectangle 170">
            <a:extLst>
              <a:ext uri="{FF2B5EF4-FFF2-40B4-BE49-F238E27FC236}">
                <a16:creationId xmlns:a16="http://schemas.microsoft.com/office/drawing/2014/main" id="{01EA0D5D-5853-3348-D4DD-BB475B722064}"/>
              </a:ext>
            </a:extLst>
          </p:cNvPr>
          <p:cNvSpPr/>
          <p:nvPr/>
        </p:nvSpPr>
        <p:spPr>
          <a:xfrm>
            <a:off x="7636487" y="4718997"/>
            <a:ext cx="1442990" cy="432488"/>
          </a:xfrm>
          <a:prstGeom prst="rect">
            <a:avLst/>
          </a:prstGeom>
          <a:solidFill>
            <a:srgbClr val="6B90C5">
              <a:lumMod val="20000"/>
              <a:lumOff val="80000"/>
            </a:srgbClr>
          </a:solidFill>
          <a:ln w="6350" cap="flat" cmpd="sng" algn="ctr">
            <a:solidFill>
              <a:srgbClr val="333F48"/>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a:ln>
                  <a:noFill/>
                </a:ln>
                <a:solidFill>
                  <a:srgbClr val="333F48"/>
                </a:solidFill>
                <a:effectLst/>
                <a:uLnTx/>
                <a:uFillTx/>
                <a:latin typeface="Arial" panose="020B0604020202020204"/>
                <a:ea typeface="+mn-ea"/>
                <a:cs typeface="+mn-cs"/>
              </a:rPr>
              <a:t>Policy Based Access Control</a:t>
            </a:r>
          </a:p>
        </p:txBody>
      </p:sp>
      <p:sp>
        <p:nvSpPr>
          <p:cNvPr id="172" name="Rectangle 171">
            <a:extLst>
              <a:ext uri="{FF2B5EF4-FFF2-40B4-BE49-F238E27FC236}">
                <a16:creationId xmlns:a16="http://schemas.microsoft.com/office/drawing/2014/main" id="{407E5C5A-CC33-298C-4F4F-DE73EB7551AE}"/>
              </a:ext>
            </a:extLst>
          </p:cNvPr>
          <p:cNvSpPr/>
          <p:nvPr/>
        </p:nvSpPr>
        <p:spPr>
          <a:xfrm>
            <a:off x="10653080" y="4715114"/>
            <a:ext cx="1442990" cy="432488"/>
          </a:xfrm>
          <a:prstGeom prst="rect">
            <a:avLst/>
          </a:prstGeom>
          <a:solidFill>
            <a:srgbClr val="6B90C5">
              <a:lumMod val="20000"/>
              <a:lumOff val="80000"/>
            </a:srgbClr>
          </a:solidFill>
          <a:ln w="6350" cap="flat" cmpd="sng" algn="ctr">
            <a:solidFill>
              <a:srgbClr val="333F48"/>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a:ln>
                  <a:noFill/>
                </a:ln>
                <a:solidFill>
                  <a:srgbClr val="333F48"/>
                </a:solidFill>
                <a:effectLst/>
                <a:uLnTx/>
                <a:uFillTx/>
                <a:latin typeface="Arial" panose="020B0604020202020204"/>
                <a:ea typeface="+mn-ea"/>
                <a:cs typeface="+mn-cs"/>
              </a:rPr>
              <a:t>Workforce Skill Gap Analysis</a:t>
            </a:r>
          </a:p>
        </p:txBody>
      </p:sp>
      <p:sp>
        <p:nvSpPr>
          <p:cNvPr id="173" name="Rectangle 172">
            <a:extLst>
              <a:ext uri="{FF2B5EF4-FFF2-40B4-BE49-F238E27FC236}">
                <a16:creationId xmlns:a16="http://schemas.microsoft.com/office/drawing/2014/main" id="{84770F8A-023D-8F75-D8E9-C65B9A2153EB}"/>
              </a:ext>
            </a:extLst>
          </p:cNvPr>
          <p:cNvSpPr/>
          <p:nvPr/>
        </p:nvSpPr>
        <p:spPr>
          <a:xfrm>
            <a:off x="9131645" y="5224116"/>
            <a:ext cx="1442990" cy="432488"/>
          </a:xfrm>
          <a:prstGeom prst="rect">
            <a:avLst/>
          </a:prstGeom>
          <a:solidFill>
            <a:srgbClr val="6B90C5">
              <a:lumMod val="20000"/>
              <a:lumOff val="80000"/>
            </a:srgbClr>
          </a:solidFill>
          <a:ln w="6350" cap="flat" cmpd="sng" algn="ctr">
            <a:solidFill>
              <a:srgbClr val="333F48"/>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a:ln>
                  <a:noFill/>
                </a:ln>
                <a:solidFill>
                  <a:srgbClr val="333F48"/>
                </a:solidFill>
                <a:effectLst/>
                <a:uLnTx/>
                <a:uFillTx/>
                <a:latin typeface="Arial" panose="020B0604020202020204"/>
                <a:ea typeface="+mn-ea"/>
                <a:cs typeface="+mn-cs"/>
              </a:rPr>
              <a:t>Pilots / Testing</a:t>
            </a:r>
          </a:p>
        </p:txBody>
      </p:sp>
      <p:sp>
        <p:nvSpPr>
          <p:cNvPr id="174" name="Rectangle 173">
            <a:extLst>
              <a:ext uri="{FF2B5EF4-FFF2-40B4-BE49-F238E27FC236}">
                <a16:creationId xmlns:a16="http://schemas.microsoft.com/office/drawing/2014/main" id="{CB6DF344-3BA2-F1DD-CA5B-153CEEEF075F}"/>
              </a:ext>
            </a:extLst>
          </p:cNvPr>
          <p:cNvSpPr/>
          <p:nvPr/>
        </p:nvSpPr>
        <p:spPr>
          <a:xfrm>
            <a:off x="6127583" y="5211208"/>
            <a:ext cx="1442990" cy="432488"/>
          </a:xfrm>
          <a:prstGeom prst="rect">
            <a:avLst/>
          </a:prstGeom>
          <a:solidFill>
            <a:srgbClr val="B1D2BB"/>
          </a:solidFill>
          <a:ln w="6350" cap="flat" cmpd="sng" algn="ctr">
            <a:solidFill>
              <a:srgbClr val="333F48"/>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a:ln>
                  <a:noFill/>
                </a:ln>
                <a:solidFill>
                  <a:srgbClr val="333F48"/>
                </a:solidFill>
                <a:effectLst/>
                <a:uLnTx/>
                <a:uFillTx/>
                <a:latin typeface="Arial" panose="020B0604020202020204"/>
                <a:ea typeface="+mn-ea"/>
                <a:cs typeface="+mn-cs"/>
              </a:rPr>
              <a:t>Synchronization Services</a:t>
            </a:r>
          </a:p>
        </p:txBody>
      </p:sp>
      <p:sp>
        <p:nvSpPr>
          <p:cNvPr id="175" name="Rectangle 174">
            <a:extLst>
              <a:ext uri="{FF2B5EF4-FFF2-40B4-BE49-F238E27FC236}">
                <a16:creationId xmlns:a16="http://schemas.microsoft.com/office/drawing/2014/main" id="{0EB08258-6444-10B7-AB10-912C9B8FEF22}"/>
              </a:ext>
            </a:extLst>
          </p:cNvPr>
          <p:cNvSpPr/>
          <p:nvPr/>
        </p:nvSpPr>
        <p:spPr>
          <a:xfrm>
            <a:off x="7636487" y="5211208"/>
            <a:ext cx="1442990" cy="432488"/>
          </a:xfrm>
          <a:prstGeom prst="rect">
            <a:avLst/>
          </a:prstGeom>
          <a:solidFill>
            <a:srgbClr val="6B90C5">
              <a:lumMod val="20000"/>
              <a:lumOff val="80000"/>
            </a:srgbClr>
          </a:solidFill>
          <a:ln w="6350" cap="flat" cmpd="sng" algn="ctr">
            <a:solidFill>
              <a:srgbClr val="333F48"/>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a:ln>
                  <a:noFill/>
                </a:ln>
                <a:solidFill>
                  <a:srgbClr val="333F48"/>
                </a:solidFill>
                <a:effectLst/>
                <a:uLnTx/>
                <a:uFillTx/>
                <a:latin typeface="Arial" panose="020B0604020202020204"/>
                <a:ea typeface="+mn-ea"/>
                <a:cs typeface="+mn-cs"/>
              </a:rPr>
              <a:t>Automation</a:t>
            </a:r>
          </a:p>
        </p:txBody>
      </p:sp>
      <p:sp>
        <p:nvSpPr>
          <p:cNvPr id="176" name="Rectangle 175">
            <a:extLst>
              <a:ext uri="{FF2B5EF4-FFF2-40B4-BE49-F238E27FC236}">
                <a16:creationId xmlns:a16="http://schemas.microsoft.com/office/drawing/2014/main" id="{7A4E53E4-0281-7CF8-79FA-97A1B73B0B1D}"/>
              </a:ext>
            </a:extLst>
          </p:cNvPr>
          <p:cNvSpPr/>
          <p:nvPr/>
        </p:nvSpPr>
        <p:spPr>
          <a:xfrm>
            <a:off x="10670174" y="5211208"/>
            <a:ext cx="1442990" cy="432488"/>
          </a:xfrm>
          <a:prstGeom prst="rect">
            <a:avLst/>
          </a:prstGeom>
          <a:solidFill>
            <a:srgbClr val="6B90C5">
              <a:lumMod val="20000"/>
              <a:lumOff val="80000"/>
            </a:srgbClr>
          </a:solidFill>
          <a:ln w="6350" cap="flat" cmpd="sng" algn="ctr">
            <a:solidFill>
              <a:srgbClr val="333F48"/>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a:ln>
                  <a:noFill/>
                </a:ln>
                <a:solidFill>
                  <a:srgbClr val="333F48"/>
                </a:solidFill>
                <a:effectLst/>
                <a:uLnTx/>
                <a:uFillTx/>
                <a:latin typeface="Arial" panose="020B0604020202020204"/>
                <a:ea typeface="+mn-ea"/>
                <a:cs typeface="+mn-cs"/>
              </a:rPr>
              <a:t>Needs Assessments</a:t>
            </a:r>
          </a:p>
        </p:txBody>
      </p:sp>
      <p:sp>
        <p:nvSpPr>
          <p:cNvPr id="3" name="Rectangle 2">
            <a:extLst>
              <a:ext uri="{FF2B5EF4-FFF2-40B4-BE49-F238E27FC236}">
                <a16:creationId xmlns:a16="http://schemas.microsoft.com/office/drawing/2014/main" id="{40DF1FF4-8FE8-620D-40D7-5740CA6FDE61}"/>
              </a:ext>
            </a:extLst>
          </p:cNvPr>
          <p:cNvSpPr/>
          <p:nvPr/>
        </p:nvSpPr>
        <p:spPr>
          <a:xfrm>
            <a:off x="112684" y="5843684"/>
            <a:ext cx="1442990" cy="267879"/>
          </a:xfrm>
          <a:prstGeom prst="rect">
            <a:avLst/>
          </a:prstGeom>
          <a:solidFill>
            <a:srgbClr val="6B90C5">
              <a:lumMod val="20000"/>
              <a:lumOff val="80000"/>
            </a:srgbClr>
          </a:solidFill>
          <a:ln w="6350" cap="flat" cmpd="sng" algn="ctr">
            <a:solidFill>
              <a:srgbClr val="333F48"/>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a:ln>
                  <a:noFill/>
                </a:ln>
                <a:solidFill>
                  <a:srgbClr val="333F48"/>
                </a:solidFill>
                <a:effectLst/>
                <a:uLnTx/>
                <a:uFillTx/>
                <a:latin typeface="Arial" panose="020B0604020202020204"/>
                <a:ea typeface="+mn-ea"/>
                <a:cs typeface="+mn-cs"/>
              </a:rPr>
              <a:t>IL5 / IL6 / High-side</a:t>
            </a:r>
          </a:p>
        </p:txBody>
      </p:sp>
      <p:sp>
        <p:nvSpPr>
          <p:cNvPr id="5" name="Rectangle 4">
            <a:extLst>
              <a:ext uri="{FF2B5EF4-FFF2-40B4-BE49-F238E27FC236}">
                <a16:creationId xmlns:a16="http://schemas.microsoft.com/office/drawing/2014/main" id="{69C6CD39-841C-B95A-7B92-86F719DABC77}"/>
              </a:ext>
            </a:extLst>
          </p:cNvPr>
          <p:cNvSpPr/>
          <p:nvPr/>
        </p:nvSpPr>
        <p:spPr>
          <a:xfrm>
            <a:off x="113959" y="6169333"/>
            <a:ext cx="1442990" cy="432488"/>
          </a:xfrm>
          <a:prstGeom prst="rect">
            <a:avLst/>
          </a:prstGeom>
          <a:solidFill>
            <a:srgbClr val="6B90C5">
              <a:lumMod val="20000"/>
              <a:lumOff val="80000"/>
            </a:srgbClr>
          </a:solidFill>
          <a:ln w="6350" cap="flat" cmpd="sng" algn="ctr">
            <a:solidFill>
              <a:srgbClr val="333F48"/>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a:ln>
                  <a:noFill/>
                </a:ln>
                <a:solidFill>
                  <a:srgbClr val="333F48"/>
                </a:solidFill>
                <a:effectLst/>
                <a:uLnTx/>
                <a:uFillTx/>
                <a:latin typeface="Arial" panose="020B0604020202020204"/>
                <a:ea typeface="+mn-ea"/>
                <a:cs typeface="+mn-cs"/>
              </a:rPr>
              <a:t>Learning in the Flow of work</a:t>
            </a:r>
          </a:p>
        </p:txBody>
      </p:sp>
    </p:spTree>
    <p:extLst>
      <p:ext uri="{BB962C8B-B14F-4D97-AF65-F5344CB8AC3E}">
        <p14:creationId xmlns:p14="http://schemas.microsoft.com/office/powerpoint/2010/main" val="20152799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FEBD420-FF6D-61B5-04EC-58EE2F74475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5EC5FC-CC7F-452E-93D6-839178893493}" type="slidenum">
              <a:rPr kumimoji="0" lang="en-US" sz="1000" b="1"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000" b="1"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3BABCE7F-E68F-71D7-CCC5-ECC78EB7CB7F}"/>
              </a:ext>
            </a:extLst>
          </p:cNvPr>
          <p:cNvGrpSpPr/>
          <p:nvPr/>
        </p:nvGrpSpPr>
        <p:grpSpPr>
          <a:xfrm>
            <a:off x="2062471" y="1508885"/>
            <a:ext cx="8067058" cy="3840231"/>
            <a:chOff x="467491" y="1260294"/>
            <a:chExt cx="8067058" cy="3840231"/>
          </a:xfrm>
        </p:grpSpPr>
        <p:sp>
          <p:nvSpPr>
            <p:cNvPr id="6" name="Rectangle 5">
              <a:extLst>
                <a:ext uri="{FF2B5EF4-FFF2-40B4-BE49-F238E27FC236}">
                  <a16:creationId xmlns:a16="http://schemas.microsoft.com/office/drawing/2014/main" id="{BCFCEB23-CC8A-F50E-CA3D-AD0E3A630A25}"/>
                </a:ext>
              </a:extLst>
            </p:cNvPr>
            <p:cNvSpPr/>
            <p:nvPr/>
          </p:nvSpPr>
          <p:spPr bwMode="auto">
            <a:xfrm>
              <a:off x="2070482" y="2862906"/>
              <a:ext cx="6254082" cy="573876"/>
            </a:xfrm>
            <a:prstGeom prst="rect">
              <a:avLst/>
            </a:prstGeom>
            <a:solidFill>
              <a:srgbClr val="161D28"/>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274320" tIns="91440" rIns="91440" bIns="91440" rtlCol="0" anchor="ctr"/>
            <a:lstStyle>
              <a:defPPr>
                <a:defRPr lang="en-US"/>
              </a:defPPr>
              <a:lvl1pPr algn="l" rtl="0" fontAlgn="base">
                <a:spcBef>
                  <a:spcPct val="0"/>
                </a:spcBef>
                <a:spcAft>
                  <a:spcPct val="0"/>
                </a:spcAft>
                <a:defRPr sz="3200" kern="1200">
                  <a:solidFill>
                    <a:schemeClr val="lt1"/>
                  </a:solidFill>
                  <a:latin typeface="+mn-lt"/>
                  <a:ea typeface="+mn-ea"/>
                  <a:cs typeface="+mn-cs"/>
                </a:defRPr>
              </a:lvl1pPr>
              <a:lvl2pPr marL="609585" algn="l" rtl="0" fontAlgn="base">
                <a:spcBef>
                  <a:spcPct val="0"/>
                </a:spcBef>
                <a:spcAft>
                  <a:spcPct val="0"/>
                </a:spcAft>
                <a:defRPr sz="3200" kern="1200">
                  <a:solidFill>
                    <a:schemeClr val="lt1"/>
                  </a:solidFill>
                  <a:latin typeface="+mn-lt"/>
                  <a:ea typeface="+mn-ea"/>
                  <a:cs typeface="+mn-cs"/>
                </a:defRPr>
              </a:lvl2pPr>
              <a:lvl3pPr marL="1219170" algn="l" rtl="0" fontAlgn="base">
                <a:spcBef>
                  <a:spcPct val="0"/>
                </a:spcBef>
                <a:spcAft>
                  <a:spcPct val="0"/>
                </a:spcAft>
                <a:defRPr sz="3200" kern="1200">
                  <a:solidFill>
                    <a:schemeClr val="lt1"/>
                  </a:solidFill>
                  <a:latin typeface="+mn-lt"/>
                  <a:ea typeface="+mn-ea"/>
                  <a:cs typeface="+mn-cs"/>
                </a:defRPr>
              </a:lvl3pPr>
              <a:lvl4pPr marL="1828754" algn="l" rtl="0" fontAlgn="base">
                <a:spcBef>
                  <a:spcPct val="0"/>
                </a:spcBef>
                <a:spcAft>
                  <a:spcPct val="0"/>
                </a:spcAft>
                <a:defRPr sz="3200" kern="1200">
                  <a:solidFill>
                    <a:schemeClr val="lt1"/>
                  </a:solidFill>
                  <a:latin typeface="+mn-lt"/>
                  <a:ea typeface="+mn-ea"/>
                  <a:cs typeface="+mn-cs"/>
                </a:defRPr>
              </a:lvl4pPr>
              <a:lvl5pPr marL="2438339" algn="l" rtl="0" fontAlgn="base">
                <a:spcBef>
                  <a:spcPct val="0"/>
                </a:spcBef>
                <a:spcAft>
                  <a:spcPct val="0"/>
                </a:spcAft>
                <a:defRPr sz="3200" kern="1200">
                  <a:solidFill>
                    <a:schemeClr val="lt1"/>
                  </a:solidFill>
                  <a:latin typeface="+mn-lt"/>
                  <a:ea typeface="+mn-ea"/>
                  <a:cs typeface="+mn-cs"/>
                </a:defRPr>
              </a:lvl5pPr>
              <a:lvl6pPr marL="3047924" algn="l" defTabSz="1219170" rtl="0" eaLnBrk="1" latinLnBrk="0" hangingPunct="1">
                <a:defRPr sz="3200" kern="1200">
                  <a:solidFill>
                    <a:schemeClr val="lt1"/>
                  </a:solidFill>
                  <a:latin typeface="+mn-lt"/>
                  <a:ea typeface="+mn-ea"/>
                  <a:cs typeface="+mn-cs"/>
                </a:defRPr>
              </a:lvl6pPr>
              <a:lvl7pPr marL="3657509" algn="l" defTabSz="1219170" rtl="0" eaLnBrk="1" latinLnBrk="0" hangingPunct="1">
                <a:defRPr sz="3200" kern="1200">
                  <a:solidFill>
                    <a:schemeClr val="lt1"/>
                  </a:solidFill>
                  <a:latin typeface="+mn-lt"/>
                  <a:ea typeface="+mn-ea"/>
                  <a:cs typeface="+mn-cs"/>
                </a:defRPr>
              </a:lvl7pPr>
              <a:lvl8pPr marL="4267093" algn="l" defTabSz="1219170" rtl="0" eaLnBrk="1" latinLnBrk="0" hangingPunct="1">
                <a:defRPr sz="3200" kern="1200">
                  <a:solidFill>
                    <a:schemeClr val="lt1"/>
                  </a:solidFill>
                  <a:latin typeface="+mn-lt"/>
                  <a:ea typeface="+mn-ea"/>
                  <a:cs typeface="+mn-cs"/>
                </a:defRPr>
              </a:lvl8pPr>
              <a:lvl9pPr marL="4876678" algn="l" defTabSz="1219170" rtl="0" eaLnBrk="1" latinLnBrk="0" hangingPunct="1">
                <a:defRPr sz="32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cs typeface="+mn-cs"/>
                </a:rPr>
                <a:t>DHRA</a:t>
              </a:r>
              <a:r>
                <a:rPr kumimoji="0" lang="en-US" sz="4000" b="1" i="0" u="none" strike="noStrike" kern="1200" cap="none" spc="0" normalizeH="0" baseline="8000" noProof="0">
                  <a:ln>
                    <a:noFill/>
                  </a:ln>
                  <a:solidFill>
                    <a:prstClr val="white"/>
                  </a:solidFill>
                  <a:effectLst/>
                  <a:uLnTx/>
                  <a:uFillTx/>
                  <a:latin typeface="Calibri" panose="020F0502020204030204"/>
                  <a:ea typeface="+mn-ea"/>
                  <a:cs typeface="+mn-cs"/>
                </a:rPr>
                <a:t> </a:t>
              </a:r>
              <a:r>
                <a:rPr kumimoji="0" lang="en-US" sz="2800" b="0" i="0" u="none" strike="noStrike" kern="1200" cap="none" spc="0" normalizeH="0" baseline="8000" noProof="0">
                  <a:ln>
                    <a:noFill/>
                  </a:ln>
                  <a:solidFill>
                    <a:prstClr val="white"/>
                  </a:solidFill>
                  <a:effectLst/>
                  <a:uLnTx/>
                  <a:uFillTx/>
                  <a:latin typeface="Calibri" panose="020F0502020204030204"/>
                  <a:ea typeface="+mn-ea"/>
                  <a:cs typeface="+mn-cs"/>
                </a:rPr>
                <a:t>Defense Human Resources Activity</a:t>
              </a:r>
            </a:p>
          </p:txBody>
        </p:sp>
        <p:sp>
          <p:nvSpPr>
            <p:cNvPr id="7" name="Rectangle 6">
              <a:extLst>
                <a:ext uri="{FF2B5EF4-FFF2-40B4-BE49-F238E27FC236}">
                  <a16:creationId xmlns:a16="http://schemas.microsoft.com/office/drawing/2014/main" id="{E7594255-9B9A-4B1B-5D54-C99FC69A7996}"/>
                </a:ext>
              </a:extLst>
            </p:cNvPr>
            <p:cNvSpPr/>
            <p:nvPr/>
          </p:nvSpPr>
          <p:spPr bwMode="auto">
            <a:xfrm>
              <a:off x="2070482" y="3630567"/>
              <a:ext cx="6254082" cy="573876"/>
            </a:xfrm>
            <a:prstGeom prst="rect">
              <a:avLst/>
            </a:prstGeom>
            <a:solidFill>
              <a:srgbClr val="161D28"/>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274320" tIns="91440" rIns="91440" bIns="91440" rtlCol="0" anchor="ctr"/>
            <a:lstStyle>
              <a:defPPr>
                <a:defRPr lang="en-US"/>
              </a:defPPr>
              <a:lvl1pPr algn="l" rtl="0" fontAlgn="base">
                <a:spcBef>
                  <a:spcPct val="0"/>
                </a:spcBef>
                <a:spcAft>
                  <a:spcPct val="0"/>
                </a:spcAft>
                <a:defRPr sz="3200" kern="1200">
                  <a:solidFill>
                    <a:schemeClr val="lt1"/>
                  </a:solidFill>
                  <a:latin typeface="+mn-lt"/>
                  <a:ea typeface="+mn-ea"/>
                  <a:cs typeface="+mn-cs"/>
                </a:defRPr>
              </a:lvl1pPr>
              <a:lvl2pPr marL="609585" algn="l" rtl="0" fontAlgn="base">
                <a:spcBef>
                  <a:spcPct val="0"/>
                </a:spcBef>
                <a:spcAft>
                  <a:spcPct val="0"/>
                </a:spcAft>
                <a:defRPr sz="3200" kern="1200">
                  <a:solidFill>
                    <a:schemeClr val="lt1"/>
                  </a:solidFill>
                  <a:latin typeface="+mn-lt"/>
                  <a:ea typeface="+mn-ea"/>
                  <a:cs typeface="+mn-cs"/>
                </a:defRPr>
              </a:lvl2pPr>
              <a:lvl3pPr marL="1219170" algn="l" rtl="0" fontAlgn="base">
                <a:spcBef>
                  <a:spcPct val="0"/>
                </a:spcBef>
                <a:spcAft>
                  <a:spcPct val="0"/>
                </a:spcAft>
                <a:defRPr sz="3200" kern="1200">
                  <a:solidFill>
                    <a:schemeClr val="lt1"/>
                  </a:solidFill>
                  <a:latin typeface="+mn-lt"/>
                  <a:ea typeface="+mn-ea"/>
                  <a:cs typeface="+mn-cs"/>
                </a:defRPr>
              </a:lvl3pPr>
              <a:lvl4pPr marL="1828754" algn="l" rtl="0" fontAlgn="base">
                <a:spcBef>
                  <a:spcPct val="0"/>
                </a:spcBef>
                <a:spcAft>
                  <a:spcPct val="0"/>
                </a:spcAft>
                <a:defRPr sz="3200" kern="1200">
                  <a:solidFill>
                    <a:schemeClr val="lt1"/>
                  </a:solidFill>
                  <a:latin typeface="+mn-lt"/>
                  <a:ea typeface="+mn-ea"/>
                  <a:cs typeface="+mn-cs"/>
                </a:defRPr>
              </a:lvl4pPr>
              <a:lvl5pPr marL="2438339" algn="l" rtl="0" fontAlgn="base">
                <a:spcBef>
                  <a:spcPct val="0"/>
                </a:spcBef>
                <a:spcAft>
                  <a:spcPct val="0"/>
                </a:spcAft>
                <a:defRPr sz="3200" kern="1200">
                  <a:solidFill>
                    <a:schemeClr val="lt1"/>
                  </a:solidFill>
                  <a:latin typeface="+mn-lt"/>
                  <a:ea typeface="+mn-ea"/>
                  <a:cs typeface="+mn-cs"/>
                </a:defRPr>
              </a:lvl5pPr>
              <a:lvl6pPr marL="3047924" algn="l" defTabSz="1219170" rtl="0" eaLnBrk="1" latinLnBrk="0" hangingPunct="1">
                <a:defRPr sz="3200" kern="1200">
                  <a:solidFill>
                    <a:schemeClr val="lt1"/>
                  </a:solidFill>
                  <a:latin typeface="+mn-lt"/>
                  <a:ea typeface="+mn-ea"/>
                  <a:cs typeface="+mn-cs"/>
                </a:defRPr>
              </a:lvl6pPr>
              <a:lvl7pPr marL="3657509" algn="l" defTabSz="1219170" rtl="0" eaLnBrk="1" latinLnBrk="0" hangingPunct="1">
                <a:defRPr sz="3200" kern="1200">
                  <a:solidFill>
                    <a:schemeClr val="lt1"/>
                  </a:solidFill>
                  <a:latin typeface="+mn-lt"/>
                  <a:ea typeface="+mn-ea"/>
                  <a:cs typeface="+mn-cs"/>
                </a:defRPr>
              </a:lvl7pPr>
              <a:lvl8pPr marL="4267093" algn="l" defTabSz="1219170" rtl="0" eaLnBrk="1" latinLnBrk="0" hangingPunct="1">
                <a:defRPr sz="3200" kern="1200">
                  <a:solidFill>
                    <a:schemeClr val="lt1"/>
                  </a:solidFill>
                  <a:latin typeface="+mn-lt"/>
                  <a:ea typeface="+mn-ea"/>
                  <a:cs typeface="+mn-cs"/>
                </a:defRPr>
              </a:lvl8pPr>
              <a:lvl9pPr marL="4876678" algn="l" defTabSz="1219170" rtl="0" eaLnBrk="1" latinLnBrk="0" hangingPunct="1">
                <a:defRPr sz="32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cs typeface="+mn-cs"/>
                </a:rPr>
                <a:t>DMDC</a:t>
              </a:r>
              <a:r>
                <a:rPr kumimoji="0" lang="en-US" sz="4000" b="1" i="0" u="none" strike="noStrike" kern="1200" cap="none" spc="0" normalizeH="0" baseline="8000" noProof="0">
                  <a:ln>
                    <a:noFill/>
                  </a:ln>
                  <a:solidFill>
                    <a:prstClr val="white"/>
                  </a:solidFill>
                  <a:effectLst/>
                  <a:uLnTx/>
                  <a:uFillTx/>
                  <a:latin typeface="Calibri" panose="020F0502020204030204"/>
                  <a:ea typeface="+mn-ea"/>
                  <a:cs typeface="+mn-cs"/>
                </a:rPr>
                <a:t> </a:t>
              </a:r>
              <a:r>
                <a:rPr kumimoji="0" lang="en-US" sz="2800" b="0" i="0" u="none" strike="noStrike" kern="1200" cap="none" spc="0" normalizeH="0" baseline="8000" noProof="0">
                  <a:ln>
                    <a:noFill/>
                  </a:ln>
                  <a:solidFill>
                    <a:prstClr val="white"/>
                  </a:solidFill>
                  <a:effectLst/>
                  <a:uLnTx/>
                  <a:uFillTx/>
                  <a:latin typeface="Calibri" panose="020F0502020204030204"/>
                  <a:ea typeface="+mn-ea"/>
                  <a:cs typeface="+mn-cs"/>
                </a:rPr>
                <a:t>Defense Manpower Data Center</a:t>
              </a:r>
            </a:p>
          </p:txBody>
        </p:sp>
        <p:sp>
          <p:nvSpPr>
            <p:cNvPr id="8" name="Rectangle 7">
              <a:extLst>
                <a:ext uri="{FF2B5EF4-FFF2-40B4-BE49-F238E27FC236}">
                  <a16:creationId xmlns:a16="http://schemas.microsoft.com/office/drawing/2014/main" id="{07FDC728-5268-025F-2340-954163D79C89}"/>
                </a:ext>
              </a:extLst>
            </p:cNvPr>
            <p:cNvSpPr/>
            <p:nvPr/>
          </p:nvSpPr>
          <p:spPr bwMode="auto">
            <a:xfrm>
              <a:off x="2070482" y="4398227"/>
              <a:ext cx="6254082" cy="573876"/>
            </a:xfrm>
            <a:prstGeom prst="rect">
              <a:avLst/>
            </a:prstGeom>
            <a:solidFill>
              <a:srgbClr val="00467F"/>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274320" tIns="91440" rIns="91440" bIns="91440" rtlCol="0" anchor="ctr"/>
            <a:lstStyle>
              <a:defPPr>
                <a:defRPr lang="en-US"/>
              </a:defPPr>
              <a:lvl1pPr algn="l" rtl="0" fontAlgn="base">
                <a:spcBef>
                  <a:spcPct val="0"/>
                </a:spcBef>
                <a:spcAft>
                  <a:spcPct val="0"/>
                </a:spcAft>
                <a:defRPr sz="3200" kern="1200">
                  <a:solidFill>
                    <a:schemeClr val="lt1"/>
                  </a:solidFill>
                  <a:latin typeface="+mn-lt"/>
                  <a:ea typeface="+mn-ea"/>
                  <a:cs typeface="+mn-cs"/>
                </a:defRPr>
              </a:lvl1pPr>
              <a:lvl2pPr marL="609585" algn="l" rtl="0" fontAlgn="base">
                <a:spcBef>
                  <a:spcPct val="0"/>
                </a:spcBef>
                <a:spcAft>
                  <a:spcPct val="0"/>
                </a:spcAft>
                <a:defRPr sz="3200" kern="1200">
                  <a:solidFill>
                    <a:schemeClr val="lt1"/>
                  </a:solidFill>
                  <a:latin typeface="+mn-lt"/>
                  <a:ea typeface="+mn-ea"/>
                  <a:cs typeface="+mn-cs"/>
                </a:defRPr>
              </a:lvl2pPr>
              <a:lvl3pPr marL="1219170" algn="l" rtl="0" fontAlgn="base">
                <a:spcBef>
                  <a:spcPct val="0"/>
                </a:spcBef>
                <a:spcAft>
                  <a:spcPct val="0"/>
                </a:spcAft>
                <a:defRPr sz="3200" kern="1200">
                  <a:solidFill>
                    <a:schemeClr val="lt1"/>
                  </a:solidFill>
                  <a:latin typeface="+mn-lt"/>
                  <a:ea typeface="+mn-ea"/>
                  <a:cs typeface="+mn-cs"/>
                </a:defRPr>
              </a:lvl3pPr>
              <a:lvl4pPr marL="1828754" algn="l" rtl="0" fontAlgn="base">
                <a:spcBef>
                  <a:spcPct val="0"/>
                </a:spcBef>
                <a:spcAft>
                  <a:spcPct val="0"/>
                </a:spcAft>
                <a:defRPr sz="3200" kern="1200">
                  <a:solidFill>
                    <a:schemeClr val="lt1"/>
                  </a:solidFill>
                  <a:latin typeface="+mn-lt"/>
                  <a:ea typeface="+mn-ea"/>
                  <a:cs typeface="+mn-cs"/>
                </a:defRPr>
              </a:lvl4pPr>
              <a:lvl5pPr marL="2438339" algn="l" rtl="0" fontAlgn="base">
                <a:spcBef>
                  <a:spcPct val="0"/>
                </a:spcBef>
                <a:spcAft>
                  <a:spcPct val="0"/>
                </a:spcAft>
                <a:defRPr sz="3200" kern="1200">
                  <a:solidFill>
                    <a:schemeClr val="lt1"/>
                  </a:solidFill>
                  <a:latin typeface="+mn-lt"/>
                  <a:ea typeface="+mn-ea"/>
                  <a:cs typeface="+mn-cs"/>
                </a:defRPr>
              </a:lvl5pPr>
              <a:lvl6pPr marL="3047924" algn="l" defTabSz="1219170" rtl="0" eaLnBrk="1" latinLnBrk="0" hangingPunct="1">
                <a:defRPr sz="3200" kern="1200">
                  <a:solidFill>
                    <a:schemeClr val="lt1"/>
                  </a:solidFill>
                  <a:latin typeface="+mn-lt"/>
                  <a:ea typeface="+mn-ea"/>
                  <a:cs typeface="+mn-cs"/>
                </a:defRPr>
              </a:lvl6pPr>
              <a:lvl7pPr marL="3657509" algn="l" defTabSz="1219170" rtl="0" eaLnBrk="1" latinLnBrk="0" hangingPunct="1">
                <a:defRPr sz="3200" kern="1200">
                  <a:solidFill>
                    <a:schemeClr val="lt1"/>
                  </a:solidFill>
                  <a:latin typeface="+mn-lt"/>
                  <a:ea typeface="+mn-ea"/>
                  <a:cs typeface="+mn-cs"/>
                </a:defRPr>
              </a:lvl7pPr>
              <a:lvl8pPr marL="4267093" algn="l" defTabSz="1219170" rtl="0" eaLnBrk="1" latinLnBrk="0" hangingPunct="1">
                <a:defRPr sz="3200" kern="1200">
                  <a:solidFill>
                    <a:schemeClr val="lt1"/>
                  </a:solidFill>
                  <a:latin typeface="+mn-lt"/>
                  <a:ea typeface="+mn-ea"/>
                  <a:cs typeface="+mn-cs"/>
                </a:defRPr>
              </a:lvl8pPr>
              <a:lvl9pPr marL="4876678" algn="l" defTabSz="1219170" rtl="0" eaLnBrk="1" latinLnBrk="0" hangingPunct="1">
                <a:defRPr sz="32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cs typeface="+mn-cs"/>
                </a:rPr>
                <a:t>ADL</a:t>
              </a:r>
              <a:r>
                <a:rPr kumimoji="0" lang="en-US" sz="4000" b="1" i="0" u="none" strike="noStrike" kern="1200" cap="none" spc="0" normalizeH="0" baseline="8000" noProof="0">
                  <a:ln>
                    <a:noFill/>
                  </a:ln>
                  <a:solidFill>
                    <a:prstClr val="white"/>
                  </a:solidFill>
                  <a:effectLst/>
                  <a:uLnTx/>
                  <a:uFillTx/>
                  <a:latin typeface="Calibri" panose="020F0502020204030204"/>
                  <a:ea typeface="+mn-ea"/>
                  <a:cs typeface="+mn-cs"/>
                </a:rPr>
                <a:t> </a:t>
              </a:r>
              <a:r>
                <a:rPr kumimoji="0" lang="en-US" sz="2800" b="0" i="0" u="none" strike="noStrike" kern="1200" cap="none" spc="0" normalizeH="0" baseline="8000" noProof="0">
                  <a:ln>
                    <a:noFill/>
                  </a:ln>
                  <a:solidFill>
                    <a:prstClr val="white"/>
                  </a:solidFill>
                  <a:effectLst/>
                  <a:uLnTx/>
                  <a:uFillTx/>
                  <a:latin typeface="Calibri" panose="020F0502020204030204"/>
                  <a:ea typeface="+mn-ea"/>
                  <a:cs typeface="+mn-cs"/>
                </a:rPr>
                <a:t>Advanced Distributed Learning (ADL)</a:t>
              </a:r>
            </a:p>
          </p:txBody>
        </p:sp>
        <p:sp>
          <p:nvSpPr>
            <p:cNvPr id="9" name="Rectangle 8">
              <a:extLst>
                <a:ext uri="{FF2B5EF4-FFF2-40B4-BE49-F238E27FC236}">
                  <a16:creationId xmlns:a16="http://schemas.microsoft.com/office/drawing/2014/main" id="{9C080C7A-8E5E-483F-AE6B-8BE7B88546F4}"/>
                </a:ext>
              </a:extLst>
            </p:cNvPr>
            <p:cNvSpPr/>
            <p:nvPr/>
          </p:nvSpPr>
          <p:spPr bwMode="auto">
            <a:xfrm>
              <a:off x="2070482" y="2095245"/>
              <a:ext cx="6254082" cy="573876"/>
            </a:xfrm>
            <a:prstGeom prst="rect">
              <a:avLst/>
            </a:prstGeom>
            <a:solidFill>
              <a:srgbClr val="161D28"/>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274320" tIns="91440" rIns="91440" bIns="91440" rtlCol="0" anchor="ctr"/>
            <a:lstStyle>
              <a:defPPr>
                <a:defRPr lang="en-US"/>
              </a:defPPr>
              <a:lvl1pPr algn="l" rtl="0" fontAlgn="base">
                <a:spcBef>
                  <a:spcPct val="0"/>
                </a:spcBef>
                <a:spcAft>
                  <a:spcPct val="0"/>
                </a:spcAft>
                <a:defRPr sz="3200" kern="1200">
                  <a:solidFill>
                    <a:schemeClr val="lt1"/>
                  </a:solidFill>
                  <a:latin typeface="+mn-lt"/>
                  <a:ea typeface="+mn-ea"/>
                  <a:cs typeface="+mn-cs"/>
                </a:defRPr>
              </a:lvl1pPr>
              <a:lvl2pPr marL="609585" algn="l" rtl="0" fontAlgn="base">
                <a:spcBef>
                  <a:spcPct val="0"/>
                </a:spcBef>
                <a:spcAft>
                  <a:spcPct val="0"/>
                </a:spcAft>
                <a:defRPr sz="3200" kern="1200">
                  <a:solidFill>
                    <a:schemeClr val="lt1"/>
                  </a:solidFill>
                  <a:latin typeface="+mn-lt"/>
                  <a:ea typeface="+mn-ea"/>
                  <a:cs typeface="+mn-cs"/>
                </a:defRPr>
              </a:lvl2pPr>
              <a:lvl3pPr marL="1219170" algn="l" rtl="0" fontAlgn="base">
                <a:spcBef>
                  <a:spcPct val="0"/>
                </a:spcBef>
                <a:spcAft>
                  <a:spcPct val="0"/>
                </a:spcAft>
                <a:defRPr sz="3200" kern="1200">
                  <a:solidFill>
                    <a:schemeClr val="lt1"/>
                  </a:solidFill>
                  <a:latin typeface="+mn-lt"/>
                  <a:ea typeface="+mn-ea"/>
                  <a:cs typeface="+mn-cs"/>
                </a:defRPr>
              </a:lvl3pPr>
              <a:lvl4pPr marL="1828754" algn="l" rtl="0" fontAlgn="base">
                <a:spcBef>
                  <a:spcPct val="0"/>
                </a:spcBef>
                <a:spcAft>
                  <a:spcPct val="0"/>
                </a:spcAft>
                <a:defRPr sz="3200" kern="1200">
                  <a:solidFill>
                    <a:schemeClr val="lt1"/>
                  </a:solidFill>
                  <a:latin typeface="+mn-lt"/>
                  <a:ea typeface="+mn-ea"/>
                  <a:cs typeface="+mn-cs"/>
                </a:defRPr>
              </a:lvl4pPr>
              <a:lvl5pPr marL="2438339" algn="l" rtl="0" fontAlgn="base">
                <a:spcBef>
                  <a:spcPct val="0"/>
                </a:spcBef>
                <a:spcAft>
                  <a:spcPct val="0"/>
                </a:spcAft>
                <a:defRPr sz="3200" kern="1200">
                  <a:solidFill>
                    <a:schemeClr val="lt1"/>
                  </a:solidFill>
                  <a:latin typeface="+mn-lt"/>
                  <a:ea typeface="+mn-ea"/>
                  <a:cs typeface="+mn-cs"/>
                </a:defRPr>
              </a:lvl5pPr>
              <a:lvl6pPr marL="3047924" algn="l" defTabSz="1219170" rtl="0" eaLnBrk="1" latinLnBrk="0" hangingPunct="1">
                <a:defRPr sz="3200" kern="1200">
                  <a:solidFill>
                    <a:schemeClr val="lt1"/>
                  </a:solidFill>
                  <a:latin typeface="+mn-lt"/>
                  <a:ea typeface="+mn-ea"/>
                  <a:cs typeface="+mn-cs"/>
                </a:defRPr>
              </a:lvl6pPr>
              <a:lvl7pPr marL="3657509" algn="l" defTabSz="1219170" rtl="0" eaLnBrk="1" latinLnBrk="0" hangingPunct="1">
                <a:defRPr sz="3200" kern="1200">
                  <a:solidFill>
                    <a:schemeClr val="lt1"/>
                  </a:solidFill>
                  <a:latin typeface="+mn-lt"/>
                  <a:ea typeface="+mn-ea"/>
                  <a:cs typeface="+mn-cs"/>
                </a:defRPr>
              </a:lvl7pPr>
              <a:lvl8pPr marL="4267093" algn="l" defTabSz="1219170" rtl="0" eaLnBrk="1" latinLnBrk="0" hangingPunct="1">
                <a:defRPr sz="3200" kern="1200">
                  <a:solidFill>
                    <a:schemeClr val="lt1"/>
                  </a:solidFill>
                  <a:latin typeface="+mn-lt"/>
                  <a:ea typeface="+mn-ea"/>
                  <a:cs typeface="+mn-cs"/>
                </a:defRPr>
              </a:lvl8pPr>
              <a:lvl9pPr marL="4876678" algn="l" defTabSz="1219170" rtl="0" eaLnBrk="1" latinLnBrk="0" hangingPunct="1">
                <a:defRPr sz="32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cs typeface="+mn-cs"/>
                </a:rPr>
                <a:t>USD(P&amp;R)</a:t>
              </a:r>
              <a:r>
                <a:rPr kumimoji="0" lang="en-US" sz="4000" b="1" i="0" u="none" strike="noStrike" kern="1200" cap="none" spc="0" normalizeH="0" baseline="8000" noProof="0">
                  <a:ln>
                    <a:noFill/>
                  </a:ln>
                  <a:solidFill>
                    <a:prstClr val="white"/>
                  </a:solidFill>
                  <a:effectLst/>
                  <a:uLnTx/>
                  <a:uFillTx/>
                  <a:latin typeface="Calibri" panose="020F0502020204030204"/>
                  <a:ea typeface="+mn-ea"/>
                  <a:cs typeface="+mn-cs"/>
                </a:rPr>
                <a:t> </a:t>
              </a:r>
              <a:r>
                <a:rPr kumimoji="0" lang="en-US" sz="2800" b="0" i="0" u="none" strike="noStrike" kern="1200" cap="none" spc="0" normalizeH="0" baseline="8000" noProof="0">
                  <a:ln>
                    <a:noFill/>
                  </a:ln>
                  <a:solidFill>
                    <a:prstClr val="white"/>
                  </a:solidFill>
                  <a:effectLst/>
                  <a:uLnTx/>
                  <a:uFillTx/>
                  <a:latin typeface="Calibri" panose="020F0502020204030204"/>
                  <a:ea typeface="+mn-ea"/>
                  <a:cs typeface="+mn-cs"/>
                </a:rPr>
                <a:t>Under Secretary for Personnel &amp; Readiness</a:t>
              </a:r>
            </a:p>
          </p:txBody>
        </p:sp>
        <p:sp>
          <p:nvSpPr>
            <p:cNvPr id="10" name="Rectangle 9">
              <a:extLst>
                <a:ext uri="{FF2B5EF4-FFF2-40B4-BE49-F238E27FC236}">
                  <a16:creationId xmlns:a16="http://schemas.microsoft.com/office/drawing/2014/main" id="{D94168D5-7262-4EE2-7E1E-4BFCEDDD7F4A}"/>
                </a:ext>
              </a:extLst>
            </p:cNvPr>
            <p:cNvSpPr/>
            <p:nvPr/>
          </p:nvSpPr>
          <p:spPr bwMode="auto">
            <a:xfrm>
              <a:off x="2070482" y="1327584"/>
              <a:ext cx="6254082" cy="573876"/>
            </a:xfrm>
            <a:prstGeom prst="rect">
              <a:avLst/>
            </a:prstGeom>
            <a:solidFill>
              <a:srgbClr val="161D28"/>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274320" tIns="91440" rIns="91440" bIns="91440" rtlCol="0" anchor="ctr"/>
            <a:lstStyle>
              <a:defPPr>
                <a:defRPr lang="en-US"/>
              </a:defPPr>
              <a:lvl1pPr algn="l" rtl="0" fontAlgn="base">
                <a:spcBef>
                  <a:spcPct val="0"/>
                </a:spcBef>
                <a:spcAft>
                  <a:spcPct val="0"/>
                </a:spcAft>
                <a:defRPr sz="3200" kern="1200">
                  <a:solidFill>
                    <a:schemeClr val="lt1"/>
                  </a:solidFill>
                  <a:latin typeface="+mn-lt"/>
                  <a:ea typeface="+mn-ea"/>
                  <a:cs typeface="+mn-cs"/>
                </a:defRPr>
              </a:lvl1pPr>
              <a:lvl2pPr marL="609585" algn="l" rtl="0" fontAlgn="base">
                <a:spcBef>
                  <a:spcPct val="0"/>
                </a:spcBef>
                <a:spcAft>
                  <a:spcPct val="0"/>
                </a:spcAft>
                <a:defRPr sz="3200" kern="1200">
                  <a:solidFill>
                    <a:schemeClr val="lt1"/>
                  </a:solidFill>
                  <a:latin typeface="+mn-lt"/>
                  <a:ea typeface="+mn-ea"/>
                  <a:cs typeface="+mn-cs"/>
                </a:defRPr>
              </a:lvl2pPr>
              <a:lvl3pPr marL="1219170" algn="l" rtl="0" fontAlgn="base">
                <a:spcBef>
                  <a:spcPct val="0"/>
                </a:spcBef>
                <a:spcAft>
                  <a:spcPct val="0"/>
                </a:spcAft>
                <a:defRPr sz="3200" kern="1200">
                  <a:solidFill>
                    <a:schemeClr val="lt1"/>
                  </a:solidFill>
                  <a:latin typeface="+mn-lt"/>
                  <a:ea typeface="+mn-ea"/>
                  <a:cs typeface="+mn-cs"/>
                </a:defRPr>
              </a:lvl3pPr>
              <a:lvl4pPr marL="1828754" algn="l" rtl="0" fontAlgn="base">
                <a:spcBef>
                  <a:spcPct val="0"/>
                </a:spcBef>
                <a:spcAft>
                  <a:spcPct val="0"/>
                </a:spcAft>
                <a:defRPr sz="3200" kern="1200">
                  <a:solidFill>
                    <a:schemeClr val="lt1"/>
                  </a:solidFill>
                  <a:latin typeface="+mn-lt"/>
                  <a:ea typeface="+mn-ea"/>
                  <a:cs typeface="+mn-cs"/>
                </a:defRPr>
              </a:lvl4pPr>
              <a:lvl5pPr marL="2438339" algn="l" rtl="0" fontAlgn="base">
                <a:spcBef>
                  <a:spcPct val="0"/>
                </a:spcBef>
                <a:spcAft>
                  <a:spcPct val="0"/>
                </a:spcAft>
                <a:defRPr sz="3200" kern="1200">
                  <a:solidFill>
                    <a:schemeClr val="lt1"/>
                  </a:solidFill>
                  <a:latin typeface="+mn-lt"/>
                  <a:ea typeface="+mn-ea"/>
                  <a:cs typeface="+mn-cs"/>
                </a:defRPr>
              </a:lvl5pPr>
              <a:lvl6pPr marL="3047924" algn="l" defTabSz="1219170" rtl="0" eaLnBrk="1" latinLnBrk="0" hangingPunct="1">
                <a:defRPr sz="3200" kern="1200">
                  <a:solidFill>
                    <a:schemeClr val="lt1"/>
                  </a:solidFill>
                  <a:latin typeface="+mn-lt"/>
                  <a:ea typeface="+mn-ea"/>
                  <a:cs typeface="+mn-cs"/>
                </a:defRPr>
              </a:lvl6pPr>
              <a:lvl7pPr marL="3657509" algn="l" defTabSz="1219170" rtl="0" eaLnBrk="1" latinLnBrk="0" hangingPunct="1">
                <a:defRPr sz="3200" kern="1200">
                  <a:solidFill>
                    <a:schemeClr val="lt1"/>
                  </a:solidFill>
                  <a:latin typeface="+mn-lt"/>
                  <a:ea typeface="+mn-ea"/>
                  <a:cs typeface="+mn-cs"/>
                </a:defRPr>
              </a:lvl7pPr>
              <a:lvl8pPr marL="4267093" algn="l" defTabSz="1219170" rtl="0" eaLnBrk="1" latinLnBrk="0" hangingPunct="1">
                <a:defRPr sz="3200" kern="1200">
                  <a:solidFill>
                    <a:schemeClr val="lt1"/>
                  </a:solidFill>
                  <a:latin typeface="+mn-lt"/>
                  <a:ea typeface="+mn-ea"/>
                  <a:cs typeface="+mn-cs"/>
                </a:defRPr>
              </a:lvl8pPr>
              <a:lvl9pPr marL="4876678" algn="l" defTabSz="1219170" rtl="0" eaLnBrk="1" latinLnBrk="0" hangingPunct="1">
                <a:defRPr sz="32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cs typeface="+mn-cs"/>
                </a:rPr>
                <a:t>SECDEF</a:t>
              </a:r>
              <a:r>
                <a:rPr kumimoji="0" lang="en-US" sz="4000" b="1" i="0" u="none" strike="noStrike" kern="1200" cap="none" spc="0" normalizeH="0" baseline="8000" noProof="0">
                  <a:ln>
                    <a:noFill/>
                  </a:ln>
                  <a:solidFill>
                    <a:prstClr val="white"/>
                  </a:solidFill>
                  <a:effectLst/>
                  <a:uLnTx/>
                  <a:uFillTx/>
                  <a:latin typeface="Calibri" panose="020F0502020204030204"/>
                  <a:ea typeface="+mn-ea"/>
                  <a:cs typeface="+mn-cs"/>
                </a:rPr>
                <a:t> </a:t>
              </a:r>
              <a:r>
                <a:rPr kumimoji="0" lang="en-US" sz="2800" b="0" i="0" u="none" strike="noStrike" kern="1200" cap="none" spc="0" normalizeH="0" baseline="8000" noProof="0">
                  <a:ln>
                    <a:noFill/>
                  </a:ln>
                  <a:solidFill>
                    <a:prstClr val="white"/>
                  </a:solidFill>
                  <a:effectLst/>
                  <a:uLnTx/>
                  <a:uFillTx/>
                  <a:latin typeface="Calibri" panose="020F0502020204030204"/>
                  <a:ea typeface="+mn-ea"/>
                  <a:cs typeface="+mn-cs"/>
                </a:rPr>
                <a:t>Secretary of Defense</a:t>
              </a:r>
            </a:p>
          </p:txBody>
        </p:sp>
        <p:grpSp>
          <p:nvGrpSpPr>
            <p:cNvPr id="11" name="Group 10">
              <a:extLst>
                <a:ext uri="{FF2B5EF4-FFF2-40B4-BE49-F238E27FC236}">
                  <a16:creationId xmlns:a16="http://schemas.microsoft.com/office/drawing/2014/main" id="{816B14D9-3111-60A9-8CB2-856A24E3B783}"/>
                </a:ext>
              </a:extLst>
            </p:cNvPr>
            <p:cNvGrpSpPr/>
            <p:nvPr/>
          </p:nvGrpSpPr>
          <p:grpSpPr>
            <a:xfrm>
              <a:off x="467491" y="1260294"/>
              <a:ext cx="1305422" cy="3840231"/>
              <a:chOff x="10091718" y="1833538"/>
              <a:chExt cx="1305422" cy="3840231"/>
            </a:xfrm>
          </p:grpSpPr>
          <p:pic>
            <p:nvPicPr>
              <p:cNvPr id="16" name="Picture 15" descr="About | ADL Initiative">
                <a:extLst>
                  <a:ext uri="{FF2B5EF4-FFF2-40B4-BE49-F238E27FC236}">
                    <a16:creationId xmlns:a16="http://schemas.microsoft.com/office/drawing/2014/main" id="{D1AD318B-0125-1DE6-4F1D-E5D04209346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1718" y="4843049"/>
                <a:ext cx="1305422" cy="83072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Illumen Inc.">
                <a:extLst>
                  <a:ext uri="{FF2B5EF4-FFF2-40B4-BE49-F238E27FC236}">
                    <a16:creationId xmlns:a16="http://schemas.microsoft.com/office/drawing/2014/main" id="{1BE12A51-219E-3D11-4365-831C71456E3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19427" y="3339076"/>
                <a:ext cx="1250004" cy="125000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United States Department of Defense - Wikipedia">
                <a:extLst>
                  <a:ext uri="{FF2B5EF4-FFF2-40B4-BE49-F238E27FC236}">
                    <a16:creationId xmlns:a16="http://schemas.microsoft.com/office/drawing/2014/main" id="{6B3AFB67-4829-40B2-814C-38579B94749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18065" y="1833538"/>
                <a:ext cx="1252728" cy="1251569"/>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11" descr="Senior Executive Service (United States) - Wikipedia">
              <a:extLst>
                <a:ext uri="{FF2B5EF4-FFF2-40B4-BE49-F238E27FC236}">
                  <a16:creationId xmlns:a16="http://schemas.microsoft.com/office/drawing/2014/main" id="{61D6AAF5-0186-0DDD-A691-106F17842F16}"/>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8114576" y="3726781"/>
              <a:ext cx="419973" cy="42449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Senior Executive Service (United States) - Wikipedia">
              <a:extLst>
                <a:ext uri="{FF2B5EF4-FFF2-40B4-BE49-F238E27FC236}">
                  <a16:creationId xmlns:a16="http://schemas.microsoft.com/office/drawing/2014/main" id="{F246B619-4687-531B-09F6-1975F73BC9EA}"/>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8114576" y="2955872"/>
              <a:ext cx="419973" cy="42449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Senior Executive Service (United States) - Wikipedia">
              <a:extLst>
                <a:ext uri="{FF2B5EF4-FFF2-40B4-BE49-F238E27FC236}">
                  <a16:creationId xmlns:a16="http://schemas.microsoft.com/office/drawing/2014/main" id="{874B1675-7368-7F9E-4BF6-3DA5CB8C4433}"/>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8114576" y="2184963"/>
              <a:ext cx="419973" cy="42449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Senior Executive Service (United States) - Wikipedia">
              <a:extLst>
                <a:ext uri="{FF2B5EF4-FFF2-40B4-BE49-F238E27FC236}">
                  <a16:creationId xmlns:a16="http://schemas.microsoft.com/office/drawing/2014/main" id="{8750812B-4EC6-2BA5-C7E5-E80536517B7A}"/>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8114576" y="1414054"/>
              <a:ext cx="419973" cy="424493"/>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Text Placeholder 3">
            <a:extLst>
              <a:ext uri="{FF2B5EF4-FFF2-40B4-BE49-F238E27FC236}">
                <a16:creationId xmlns:a16="http://schemas.microsoft.com/office/drawing/2014/main" id="{A9F1164B-F820-5426-F9A9-1117D49C0AD0}"/>
              </a:ext>
            </a:extLst>
          </p:cNvPr>
          <p:cNvSpPr txBox="1">
            <a:spLocks/>
          </p:cNvSpPr>
          <p:nvPr/>
        </p:nvSpPr>
        <p:spPr>
          <a:xfrm>
            <a:off x="1117113" y="72057"/>
            <a:ext cx="10838576" cy="919242"/>
          </a:xfrm>
          <a:prstGeom prst="rect">
            <a:avLst/>
          </a:prstGeom>
        </p:spPr>
        <p:txBody>
          <a:bodyPr anchor="ctr"/>
          <a:lstStyle>
            <a:lvl1pPr marL="0" indent="0" algn="l" defTabSz="914400" rtl="0" eaLnBrk="1" latinLnBrk="0" hangingPunct="1">
              <a:spcBef>
                <a:spcPct val="20000"/>
              </a:spcBef>
              <a:buFont typeface="Arial" panose="020B0604020202020204" pitchFamily="34" charset="0"/>
              <a:buNone/>
              <a:defRPr sz="32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prstClr val="black"/>
                </a:solidFill>
                <a:effectLst/>
                <a:uLnTx/>
                <a:uFillTx/>
                <a:latin typeface="Calibri"/>
                <a:ea typeface="+mn-ea"/>
                <a:cs typeface="+mn-cs"/>
              </a:rPr>
              <a:t>ADL Authorities</a:t>
            </a:r>
          </a:p>
        </p:txBody>
      </p:sp>
    </p:spTree>
    <p:extLst>
      <p:ext uri="{BB962C8B-B14F-4D97-AF65-F5344CB8AC3E}">
        <p14:creationId xmlns:p14="http://schemas.microsoft.com/office/powerpoint/2010/main" val="21565735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3CB0C67-F1C3-4BF2-AA1D-82AAAFE5084F}"/>
              </a:ext>
            </a:extLst>
          </p:cNvPr>
          <p:cNvSpPr txBox="1"/>
          <p:nvPr/>
        </p:nvSpPr>
        <p:spPr>
          <a:xfrm>
            <a:off x="536974" y="1457547"/>
            <a:ext cx="489857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The DADLAC is granted authorities, responsibilities, and a charter in DoDI 1322.26</a:t>
            </a:r>
          </a:p>
        </p:txBody>
      </p:sp>
      <p:sp>
        <p:nvSpPr>
          <p:cNvPr id="8" name="TextBox 7">
            <a:extLst>
              <a:ext uri="{FF2B5EF4-FFF2-40B4-BE49-F238E27FC236}">
                <a16:creationId xmlns:a16="http://schemas.microsoft.com/office/drawing/2014/main" id="{80A01FEE-A68E-41FB-BE90-BC90F587E816}"/>
              </a:ext>
            </a:extLst>
          </p:cNvPr>
          <p:cNvSpPr txBox="1"/>
          <p:nvPr/>
        </p:nvSpPr>
        <p:spPr>
          <a:xfrm>
            <a:off x="461735" y="433934"/>
            <a:ext cx="7088476" cy="830997"/>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56490"/>
                </a:solidFill>
                <a:effectLst/>
                <a:uLnTx/>
                <a:uFillTx/>
                <a:latin typeface="Arial" panose="020B0604020202020204" pitchFamily="34" charset="0"/>
                <a:ea typeface="+mn-ea"/>
                <a:cs typeface="Arial" panose="020B0604020202020204" pitchFamily="34" charset="0"/>
              </a:rPr>
              <a:t>What does ADL bring to the DoD?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56490"/>
                </a:solidFill>
                <a:effectLst/>
                <a:uLnTx/>
                <a:uFillTx/>
                <a:latin typeface="Arial" panose="020B0604020202020204" pitchFamily="34" charset="0"/>
                <a:ea typeface="+mn-ea"/>
                <a:cs typeface="Arial" panose="020B0604020202020204" pitchFamily="34" charset="0"/>
              </a:rPr>
              <a:t>Defense ADL Advisory Committee</a:t>
            </a:r>
          </a:p>
        </p:txBody>
      </p:sp>
      <p:grpSp>
        <p:nvGrpSpPr>
          <p:cNvPr id="4" name="Group 3">
            <a:extLst>
              <a:ext uri="{FF2B5EF4-FFF2-40B4-BE49-F238E27FC236}">
                <a16:creationId xmlns:a16="http://schemas.microsoft.com/office/drawing/2014/main" id="{C3D51366-D660-FD6D-27EA-34CA9AB10376}"/>
              </a:ext>
            </a:extLst>
          </p:cNvPr>
          <p:cNvGrpSpPr/>
          <p:nvPr/>
        </p:nvGrpSpPr>
        <p:grpSpPr>
          <a:xfrm>
            <a:off x="7522820" y="721740"/>
            <a:ext cx="4214397" cy="5462546"/>
            <a:chOff x="6847707" y="152239"/>
            <a:chExt cx="5056094" cy="6553522"/>
          </a:xfrm>
        </p:grpSpPr>
        <p:pic>
          <p:nvPicPr>
            <p:cNvPr id="5" name="Picture 4">
              <a:extLst>
                <a:ext uri="{FF2B5EF4-FFF2-40B4-BE49-F238E27FC236}">
                  <a16:creationId xmlns:a16="http://schemas.microsoft.com/office/drawing/2014/main" id="{BF77F831-1ADF-45AA-ABCF-5A2995D3B1D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47707" y="152239"/>
              <a:ext cx="5056094" cy="6553522"/>
            </a:xfrm>
            <a:prstGeom prst="rect">
              <a:avLst/>
            </a:prstGeom>
          </p:spPr>
        </p:pic>
        <p:grpSp>
          <p:nvGrpSpPr>
            <p:cNvPr id="17" name="Group 16">
              <a:extLst>
                <a:ext uri="{FF2B5EF4-FFF2-40B4-BE49-F238E27FC236}">
                  <a16:creationId xmlns:a16="http://schemas.microsoft.com/office/drawing/2014/main" id="{3DD879E7-F2AC-C0AE-94D0-F5313A1379F3}"/>
                </a:ext>
              </a:extLst>
            </p:cNvPr>
            <p:cNvGrpSpPr/>
            <p:nvPr/>
          </p:nvGrpSpPr>
          <p:grpSpPr>
            <a:xfrm>
              <a:off x="7092213" y="762421"/>
              <a:ext cx="4676570" cy="5912698"/>
              <a:chOff x="7165433" y="762421"/>
              <a:chExt cx="4482026" cy="5666732"/>
            </a:xfrm>
          </p:grpSpPr>
          <p:pic>
            <p:nvPicPr>
              <p:cNvPr id="10" name="Picture 9">
                <a:extLst>
                  <a:ext uri="{FF2B5EF4-FFF2-40B4-BE49-F238E27FC236}">
                    <a16:creationId xmlns:a16="http://schemas.microsoft.com/office/drawing/2014/main" id="{559BA1E3-1D66-CB44-00DC-121E98356D5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65433" y="762421"/>
                <a:ext cx="4480762" cy="1423887"/>
              </a:xfrm>
              <a:prstGeom prst="rect">
                <a:avLst/>
              </a:prstGeom>
            </p:spPr>
          </p:pic>
          <p:pic>
            <p:nvPicPr>
              <p:cNvPr id="16" name="Picture 15">
                <a:extLst>
                  <a:ext uri="{FF2B5EF4-FFF2-40B4-BE49-F238E27FC236}">
                    <a16:creationId xmlns:a16="http://schemas.microsoft.com/office/drawing/2014/main" id="{70E3E896-7EE8-8880-EB5E-2961EEBF85E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168900" y="2186308"/>
                <a:ext cx="4478559" cy="4242845"/>
              </a:xfrm>
              <a:prstGeom prst="rect">
                <a:avLst/>
              </a:prstGeom>
            </p:spPr>
          </p:pic>
        </p:grpSp>
      </p:grpSp>
      <p:pic>
        <p:nvPicPr>
          <p:cNvPr id="20" name="Picture 19">
            <a:extLst>
              <a:ext uri="{FF2B5EF4-FFF2-40B4-BE49-F238E27FC236}">
                <a16:creationId xmlns:a16="http://schemas.microsoft.com/office/drawing/2014/main" id="{565CE1D8-80E5-88FD-8D2C-F46EAA986EB0}"/>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l="677" t="1431" r="575" b="1131"/>
          <a:stretch/>
        </p:blipFill>
        <p:spPr>
          <a:xfrm>
            <a:off x="669300" y="3801061"/>
            <a:ext cx="6712002" cy="2383544"/>
          </a:xfrm>
          <a:prstGeom prst="rect">
            <a:avLst/>
          </a:prstGeom>
          <a:noFill/>
          <a:ln w="25400">
            <a:solidFill>
              <a:schemeClr val="bg1">
                <a:lumMod val="95000"/>
              </a:schemeClr>
            </a:solidFill>
            <a:miter lim="800000"/>
            <a:headEnd/>
            <a:tailEnd/>
          </a:ln>
          <a:effectLst/>
        </p:spPr>
      </p:pic>
      <p:pic>
        <p:nvPicPr>
          <p:cNvPr id="6" name="Picture 5">
            <a:extLst>
              <a:ext uri="{FF2B5EF4-FFF2-40B4-BE49-F238E27FC236}">
                <a16:creationId xmlns:a16="http://schemas.microsoft.com/office/drawing/2014/main" id="{E45730E8-63B0-47BD-875D-BA2EC8D38ADB}"/>
              </a:ext>
            </a:extLst>
          </p:cNvPr>
          <p:cNvPicPr>
            <a:picLocks noChangeAspect="1" noChangeArrowheads="1"/>
          </p:cNvPicPr>
          <p:nvPr/>
        </p:nvPicPr>
        <p:blipFill>
          <a:blip r:embed="rId7" cstate="email">
            <a:extLst>
              <a:ext uri="{28A0092B-C50C-407E-A947-70E740481C1C}">
                <a14:useLocalDpi xmlns:a14="http://schemas.microsoft.com/office/drawing/2010/main"/>
              </a:ext>
            </a:extLst>
          </a:blip>
          <a:stretch>
            <a:fillRect/>
          </a:stretch>
        </p:blipFill>
        <p:spPr bwMode="auto">
          <a:xfrm rot="415497">
            <a:off x="5280682" y="2155708"/>
            <a:ext cx="1815570" cy="2383544"/>
          </a:xfrm>
          <a:prstGeom prst="rect">
            <a:avLst/>
          </a:prstGeom>
          <a:noFill/>
          <a:ln w="25400">
            <a:solidFill>
              <a:schemeClr val="bg1">
                <a:lumMod val="95000"/>
              </a:schemeClr>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2" name="TextBox 1">
            <a:extLst>
              <a:ext uri="{FF2B5EF4-FFF2-40B4-BE49-F238E27FC236}">
                <a16:creationId xmlns:a16="http://schemas.microsoft.com/office/drawing/2014/main" id="{3EB893CE-C1FD-D838-0680-9F859B7325FA}"/>
              </a:ext>
            </a:extLst>
          </p:cNvPr>
          <p:cNvSpPr txBox="1"/>
          <p:nvPr/>
        </p:nvSpPr>
        <p:spPr>
          <a:xfrm>
            <a:off x="732907" y="2213942"/>
            <a:ext cx="3840089" cy="2222205"/>
          </a:xfrm>
          <a:prstGeom prst="rect">
            <a:avLst/>
          </a:prstGeom>
          <a:noFill/>
        </p:spPr>
        <p:txBody>
          <a:bodyPr wrap="square" lIns="0" tIns="0" rIns="0" bIns="0" rtlCol="0">
            <a:noAutofit/>
          </a:bodyPr>
          <a:lstStyle/>
          <a:p>
            <a:pPr marL="285750" marR="0" lvl="0" indent="-285750" algn="l" defTabSz="914400" rtl="0" eaLnBrk="1" fontAlgn="auto" latinLnBrk="0" hangingPunct="1">
              <a:lnSpc>
                <a:spcPct val="100000"/>
              </a:lnSpc>
              <a:spcBef>
                <a:spcPts val="0"/>
              </a:spcBef>
              <a:spcAft>
                <a:spcPts val="0"/>
              </a:spcAft>
              <a:buClr>
                <a:srgbClr val="00B0F0"/>
              </a:buClr>
              <a:buSzTx/>
              <a:buFont typeface="Arial" panose="020B0604020202020204" pitchFamily="34" charset="0"/>
              <a:buChar char="•"/>
              <a:tabLst/>
              <a:defRPr/>
            </a:pPr>
            <a:r>
              <a:rPr kumimoji="0" lang="en-US" sz="1800" b="0" i="0" u="none" strike="noStrike" kern="1200" cap="none" spc="0" normalizeH="0" baseline="0" noProof="0">
                <a:ln>
                  <a:noFill/>
                </a:ln>
                <a:solidFill>
                  <a:srgbClr val="333F48"/>
                </a:solidFill>
                <a:effectLst/>
                <a:uLnTx/>
                <a:uFillTx/>
                <a:latin typeface="Calibri" panose="020F0502020204030204" pitchFamily="34" charset="0"/>
                <a:ea typeface="Calibri" panose="020F0502020204030204" pitchFamily="34" charset="0"/>
                <a:cs typeface="Calibri" panose="020F0502020204030204" pitchFamily="34" charset="0"/>
              </a:rPr>
              <a:t>Over 95 organizations providing requirements for data interoperability</a:t>
            </a:r>
          </a:p>
          <a:p>
            <a:pPr marL="285750" marR="0" lvl="0" indent="-285750" algn="l" defTabSz="914400" rtl="0" eaLnBrk="1" fontAlgn="auto" latinLnBrk="0" hangingPunct="1">
              <a:lnSpc>
                <a:spcPct val="100000"/>
              </a:lnSpc>
              <a:spcBef>
                <a:spcPts val="0"/>
              </a:spcBef>
              <a:spcAft>
                <a:spcPts val="0"/>
              </a:spcAft>
              <a:buClr>
                <a:srgbClr val="00B0F0"/>
              </a:buClr>
              <a:buSzTx/>
              <a:buFont typeface="Arial" panose="020B0604020202020204" pitchFamily="34" charset="0"/>
              <a:buChar char="•"/>
              <a:tabLst/>
              <a:defRPr/>
            </a:pPr>
            <a:r>
              <a:rPr kumimoji="0" lang="en-US" sz="1800" b="0" i="0" u="none" strike="noStrike" kern="1200" cap="none" spc="0" normalizeH="0" baseline="0" noProof="0">
                <a:ln>
                  <a:noFill/>
                </a:ln>
                <a:solidFill>
                  <a:srgbClr val="333F48"/>
                </a:solidFill>
                <a:effectLst/>
                <a:uLnTx/>
                <a:uFillTx/>
                <a:latin typeface="Calibri" panose="020F0502020204030204" pitchFamily="34" charset="0"/>
                <a:ea typeface="Calibri" panose="020F0502020204030204" pitchFamily="34" charset="0"/>
                <a:cs typeface="Calibri" panose="020F0502020204030204" pitchFamily="34" charset="0"/>
              </a:rPr>
              <a:t>Operational integration and testing with Army, Navy, and Air Force</a:t>
            </a:r>
          </a:p>
          <a:p>
            <a:pPr marL="285750" marR="0" lvl="0" indent="-285750" algn="l" defTabSz="914400" rtl="0" eaLnBrk="1" fontAlgn="auto" latinLnBrk="0" hangingPunct="1">
              <a:lnSpc>
                <a:spcPct val="100000"/>
              </a:lnSpc>
              <a:spcBef>
                <a:spcPts val="0"/>
              </a:spcBef>
              <a:spcAft>
                <a:spcPts val="0"/>
              </a:spcAft>
              <a:buClr>
                <a:srgbClr val="00B0F0"/>
              </a:buClr>
              <a:buSzTx/>
              <a:buFont typeface="Arial" panose="020B0604020202020204" pitchFamily="34" charset="0"/>
              <a:buChar char="•"/>
              <a:tabLst/>
              <a:defRPr/>
            </a:pPr>
            <a:r>
              <a:rPr kumimoji="0" lang="en-US" sz="1800" b="0" i="0" u="none" strike="noStrike" kern="1200" cap="none" spc="0" normalizeH="0" baseline="0" noProof="0">
                <a:ln>
                  <a:noFill/>
                </a:ln>
                <a:solidFill>
                  <a:srgbClr val="333F48"/>
                </a:solidFill>
                <a:effectLst/>
                <a:uLnTx/>
                <a:uFillTx/>
                <a:latin typeface="Calibri" panose="020F0502020204030204" pitchFamily="34" charset="0"/>
                <a:ea typeface="Calibri" panose="020F0502020204030204" pitchFamily="34" charset="0"/>
                <a:cs typeface="Calibri" panose="020F0502020204030204" pitchFamily="34" charset="0"/>
              </a:rPr>
              <a:t>Governance structure</a:t>
            </a:r>
          </a:p>
          <a:p>
            <a:pPr marL="285750" marR="0" lvl="0" indent="-285750" algn="l" defTabSz="914400" rtl="0" eaLnBrk="1" fontAlgn="auto" latinLnBrk="0" hangingPunct="1">
              <a:lnSpc>
                <a:spcPct val="100000"/>
              </a:lnSpc>
              <a:spcBef>
                <a:spcPts val="0"/>
              </a:spcBef>
              <a:spcAft>
                <a:spcPts val="0"/>
              </a:spcAft>
              <a:buClr>
                <a:srgbClr val="00B0F0"/>
              </a:buClr>
              <a:buSzTx/>
              <a:buFont typeface="Arial" panose="020B0604020202020204" pitchFamily="34" charset="0"/>
              <a:buChar char="•"/>
              <a:tabLst/>
              <a:defRPr/>
            </a:pPr>
            <a:endParaRPr kumimoji="0" lang="en-US" sz="3200" b="0" i="0" u="none" strike="noStrike" kern="1200" cap="none" spc="0" normalizeH="0" baseline="0" noProof="0">
              <a:ln>
                <a:noFill/>
              </a:ln>
              <a:solidFill>
                <a:srgbClr val="333F48"/>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9" name="Slide Number Placeholder 5">
            <a:extLst>
              <a:ext uri="{FF2B5EF4-FFF2-40B4-BE49-F238E27FC236}">
                <a16:creationId xmlns:a16="http://schemas.microsoft.com/office/drawing/2014/main" id="{6530BC25-4A3F-75ED-0337-0BC6350E6097}"/>
              </a:ext>
            </a:extLst>
          </p:cNvPr>
          <p:cNvSpPr txBox="1">
            <a:spLocks/>
          </p:cNvSpPr>
          <p:nvPr/>
        </p:nvSpPr>
        <p:spPr>
          <a:xfrm>
            <a:off x="11649075" y="6457951"/>
            <a:ext cx="520217" cy="257174"/>
          </a:xfrm>
          <a:prstGeom prst="rect">
            <a:avLst/>
          </a:prstGeom>
        </p:spPr>
        <p:txBody>
          <a:bodyPr vert="horz" lIns="91440" tIns="0" rIns="91440" bIns="0" rtlCol="0" anchor="ctr">
            <a:normAutofit/>
          </a:bodyPr>
          <a:lstStyle>
            <a:lvl1pPr algn="r">
              <a:defRPr sz="1200">
                <a:solidFill>
                  <a:srgbClr val="84888B"/>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3ED77E8-1697-42D6-AC8B-649E93CD7F30}" type="slidenum">
              <a:rPr kumimoji="0" lang="en-US" sz="1400" b="0" i="0" u="none" strike="noStrike" kern="1200" cap="none" spc="0" normalizeH="0" baseline="0" noProof="0" smtClean="0">
                <a:ln>
                  <a:noFill/>
                </a:ln>
                <a:solidFill>
                  <a:srgbClr val="4D4D4D"/>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1400" b="0" i="0" u="none" strike="noStrike" kern="1200" cap="none" spc="0" normalizeH="0" baseline="0" noProof="0">
              <a:ln>
                <a:noFill/>
              </a:ln>
              <a:solidFill>
                <a:srgbClr val="4D4D4D"/>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56175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40">
            <a:extLst>
              <a:ext uri="{FF2B5EF4-FFF2-40B4-BE49-F238E27FC236}">
                <a16:creationId xmlns:a16="http://schemas.microsoft.com/office/drawing/2014/main" id="{A44E2B7E-049B-F097-0D47-8163C7244D3E}"/>
              </a:ext>
            </a:extLst>
          </p:cNvPr>
          <p:cNvGrpSpPr/>
          <p:nvPr/>
        </p:nvGrpSpPr>
        <p:grpSpPr>
          <a:xfrm>
            <a:off x="485885" y="1466130"/>
            <a:ext cx="2566542" cy="940206"/>
            <a:chOff x="337204" y="1630308"/>
            <a:chExt cx="2566542" cy="940206"/>
          </a:xfrm>
        </p:grpSpPr>
        <p:sp>
          <p:nvSpPr>
            <p:cNvPr id="44" name="Rectangle 43">
              <a:extLst>
                <a:ext uri="{FF2B5EF4-FFF2-40B4-BE49-F238E27FC236}">
                  <a16:creationId xmlns:a16="http://schemas.microsoft.com/office/drawing/2014/main" id="{4E8745D6-AD4E-1089-1EA9-0A85824C4475}"/>
                </a:ext>
              </a:extLst>
            </p:cNvPr>
            <p:cNvSpPr/>
            <p:nvPr/>
          </p:nvSpPr>
          <p:spPr>
            <a:xfrm>
              <a:off x="337205" y="1892787"/>
              <a:ext cx="2566541" cy="677727"/>
            </a:xfrm>
            <a:prstGeom prst="rect">
              <a:avLst/>
            </a:prstGeom>
            <a:solidFill>
              <a:srgbClr val="FFFFFF"/>
            </a:solidFill>
            <a:ln w="22225" cap="flat" cmpd="sng" algn="ctr">
              <a:solidFill>
                <a:schemeClr val="bg1">
                  <a:lumMod val="85000"/>
                </a:schemeClr>
              </a:solidFill>
              <a:prstDash val="solid"/>
            </a:ln>
            <a:effectLst/>
          </p:spPr>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DoD-wide program directed by the Pentagon in 2018</a:t>
              </a:r>
            </a:p>
          </p:txBody>
        </p:sp>
        <p:sp>
          <p:nvSpPr>
            <p:cNvPr id="43" name="Rectangle 42">
              <a:extLst>
                <a:ext uri="{FF2B5EF4-FFF2-40B4-BE49-F238E27FC236}">
                  <a16:creationId xmlns:a16="http://schemas.microsoft.com/office/drawing/2014/main" id="{DDD7B5C0-786A-F4A7-81CA-CE009560FC55}"/>
                </a:ext>
              </a:extLst>
            </p:cNvPr>
            <p:cNvSpPr/>
            <p:nvPr/>
          </p:nvSpPr>
          <p:spPr>
            <a:xfrm>
              <a:off x="337204" y="1630308"/>
              <a:ext cx="2566541" cy="262480"/>
            </a:xfrm>
            <a:prstGeom prst="rect">
              <a:avLst/>
            </a:prstGeom>
            <a:solidFill>
              <a:srgbClr val="156490"/>
            </a:solidFill>
            <a:ln w="22225" cap="flat" cmpd="sng" algn="ctr">
              <a:solidFill>
                <a:schemeClr val="bg1">
                  <a:lumMod val="85000"/>
                </a:schemeClr>
              </a:solidFill>
              <a:prstDash val="solid"/>
            </a:ln>
            <a:effectLst/>
          </p:spPr>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WHAT?</a:t>
              </a:r>
            </a:p>
          </p:txBody>
        </p:sp>
      </p:grpSp>
      <p:grpSp>
        <p:nvGrpSpPr>
          <p:cNvPr id="46" name="Group 45">
            <a:extLst>
              <a:ext uri="{FF2B5EF4-FFF2-40B4-BE49-F238E27FC236}">
                <a16:creationId xmlns:a16="http://schemas.microsoft.com/office/drawing/2014/main" id="{30403B55-CE79-334D-806A-7056FEF319B4}"/>
              </a:ext>
            </a:extLst>
          </p:cNvPr>
          <p:cNvGrpSpPr/>
          <p:nvPr/>
        </p:nvGrpSpPr>
        <p:grpSpPr>
          <a:xfrm>
            <a:off x="3861237" y="5219651"/>
            <a:ext cx="3739888" cy="1372130"/>
            <a:chOff x="3850453" y="4330481"/>
            <a:chExt cx="3739888" cy="1372130"/>
          </a:xfrm>
        </p:grpSpPr>
        <p:sp>
          <p:nvSpPr>
            <p:cNvPr id="47" name="Rectangle 46">
              <a:extLst>
                <a:ext uri="{FF2B5EF4-FFF2-40B4-BE49-F238E27FC236}">
                  <a16:creationId xmlns:a16="http://schemas.microsoft.com/office/drawing/2014/main" id="{7DDA09FE-0778-FA96-AD63-C4E8553931A4}"/>
                </a:ext>
              </a:extLst>
            </p:cNvPr>
            <p:cNvSpPr/>
            <p:nvPr/>
          </p:nvSpPr>
          <p:spPr>
            <a:xfrm>
              <a:off x="3851703" y="4691337"/>
              <a:ext cx="3738638" cy="1011274"/>
            </a:xfrm>
            <a:prstGeom prst="rect">
              <a:avLst/>
            </a:prstGeom>
            <a:solidFill>
              <a:srgbClr val="FFFFFF"/>
            </a:solidFill>
            <a:ln w="22225" cap="flat" cmpd="sng" algn="ctr">
              <a:solidFill>
                <a:schemeClr val="bg1">
                  <a:lumMod val="85000"/>
                </a:schemeClr>
              </a:solidFill>
              <a:prstDash val="solid"/>
            </a:ln>
            <a:effectLst/>
          </p:spPr>
          <p:txBody>
            <a:bodyPr lIns="182880" tIns="182880" rIns="182880" bIns="18288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The DoD Learning Enclave is a cloud-based hub that provides shared software services. It includes data management infrastructure and a learning management system</a:t>
              </a:r>
            </a:p>
          </p:txBody>
        </p:sp>
        <p:sp>
          <p:nvSpPr>
            <p:cNvPr id="48" name="Rectangle 47">
              <a:extLst>
                <a:ext uri="{FF2B5EF4-FFF2-40B4-BE49-F238E27FC236}">
                  <a16:creationId xmlns:a16="http://schemas.microsoft.com/office/drawing/2014/main" id="{E27832A8-B53A-856C-5200-FCA31AD4D2B2}"/>
                </a:ext>
              </a:extLst>
            </p:cNvPr>
            <p:cNvSpPr/>
            <p:nvPr/>
          </p:nvSpPr>
          <p:spPr>
            <a:xfrm>
              <a:off x="3850453" y="4330481"/>
              <a:ext cx="3739888" cy="360856"/>
            </a:xfrm>
            <a:prstGeom prst="rect">
              <a:avLst/>
            </a:prstGeom>
            <a:solidFill>
              <a:srgbClr val="156490"/>
            </a:solidFill>
            <a:ln w="22225" cap="flat" cmpd="sng" algn="ctr">
              <a:solidFill>
                <a:schemeClr val="bg1">
                  <a:lumMod val="85000"/>
                </a:schemeClr>
              </a:solidFill>
              <a:prstDash val="solid"/>
            </a:ln>
            <a:effectLst/>
          </p:spPr>
          <p:txBody>
            <a:bodyPr lIns="91440" tIns="45720" rIns="91440" bIns="4572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EDLM Shared IT Services</a:t>
              </a:r>
            </a:p>
          </p:txBody>
        </p:sp>
      </p:grpSp>
      <p:grpSp>
        <p:nvGrpSpPr>
          <p:cNvPr id="49" name="Group 48">
            <a:extLst>
              <a:ext uri="{FF2B5EF4-FFF2-40B4-BE49-F238E27FC236}">
                <a16:creationId xmlns:a16="http://schemas.microsoft.com/office/drawing/2014/main" id="{EE77CE2A-11D3-00BB-8BC2-7CEC6E788158}"/>
              </a:ext>
            </a:extLst>
          </p:cNvPr>
          <p:cNvGrpSpPr/>
          <p:nvPr/>
        </p:nvGrpSpPr>
        <p:grpSpPr>
          <a:xfrm>
            <a:off x="7887096" y="5227496"/>
            <a:ext cx="3739896" cy="1364285"/>
            <a:chOff x="8177869" y="4338326"/>
            <a:chExt cx="3739896" cy="1364285"/>
          </a:xfrm>
        </p:grpSpPr>
        <p:sp>
          <p:nvSpPr>
            <p:cNvPr id="50" name="Rectangle 49">
              <a:extLst>
                <a:ext uri="{FF2B5EF4-FFF2-40B4-BE49-F238E27FC236}">
                  <a16:creationId xmlns:a16="http://schemas.microsoft.com/office/drawing/2014/main" id="{017C4233-79AE-D08F-135B-A5BFA63C4411}"/>
                </a:ext>
              </a:extLst>
            </p:cNvPr>
            <p:cNvSpPr/>
            <p:nvPr/>
          </p:nvSpPr>
          <p:spPr>
            <a:xfrm>
              <a:off x="8177869" y="4696548"/>
              <a:ext cx="3739896" cy="1006063"/>
            </a:xfrm>
            <a:prstGeom prst="rect">
              <a:avLst/>
            </a:prstGeom>
            <a:solidFill>
              <a:srgbClr val="FFFFFF"/>
            </a:solidFill>
            <a:ln w="22225" cap="flat" cmpd="sng" algn="ctr">
              <a:solidFill>
                <a:schemeClr val="bg1">
                  <a:lumMod val="85000"/>
                </a:schemeClr>
              </a:solidFill>
              <a:prstDash val="solid"/>
            </a:ln>
            <a:effectLst/>
          </p:spPr>
          <p:txBody>
            <a:bodyPr lIns="182880" tIns="182880" rIns="182880" bIns="18288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Establish the IT infrastructure to support learner data interoperability across DoD's training and education community using IEEE data standards</a:t>
              </a:r>
            </a:p>
          </p:txBody>
        </p:sp>
        <p:sp>
          <p:nvSpPr>
            <p:cNvPr id="51" name="Rectangle 50">
              <a:extLst>
                <a:ext uri="{FF2B5EF4-FFF2-40B4-BE49-F238E27FC236}">
                  <a16:creationId xmlns:a16="http://schemas.microsoft.com/office/drawing/2014/main" id="{52AC4520-5AE5-64DF-A1BC-E6505EF25E94}"/>
                </a:ext>
              </a:extLst>
            </p:cNvPr>
            <p:cNvSpPr/>
            <p:nvPr/>
          </p:nvSpPr>
          <p:spPr>
            <a:xfrm>
              <a:off x="8177877" y="4338326"/>
              <a:ext cx="3739888" cy="360856"/>
            </a:xfrm>
            <a:prstGeom prst="rect">
              <a:avLst/>
            </a:prstGeom>
            <a:solidFill>
              <a:srgbClr val="156490"/>
            </a:solidFill>
            <a:ln w="22225" cap="flat" cmpd="sng" algn="ctr">
              <a:solidFill>
                <a:schemeClr val="bg1">
                  <a:lumMod val="85000"/>
                </a:schemeClr>
              </a:solidFill>
              <a:prstDash val="solid"/>
            </a:ln>
            <a:effectLst/>
          </p:spPr>
          <p:txBody>
            <a:bodyPr lIns="91440" tIns="45720" rIns="91440" bIns="4572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EDLM Enterprise Data Services</a:t>
              </a:r>
            </a:p>
          </p:txBody>
        </p:sp>
      </p:grpSp>
      <p:grpSp>
        <p:nvGrpSpPr>
          <p:cNvPr id="52" name="Group 51">
            <a:extLst>
              <a:ext uri="{FF2B5EF4-FFF2-40B4-BE49-F238E27FC236}">
                <a16:creationId xmlns:a16="http://schemas.microsoft.com/office/drawing/2014/main" id="{B404C791-8157-FEFE-1355-1DBB781FAAED}"/>
              </a:ext>
            </a:extLst>
          </p:cNvPr>
          <p:cNvGrpSpPr/>
          <p:nvPr/>
        </p:nvGrpSpPr>
        <p:grpSpPr>
          <a:xfrm>
            <a:off x="485887" y="2778882"/>
            <a:ext cx="2566542" cy="1204955"/>
            <a:chOff x="337204" y="2684557"/>
            <a:chExt cx="2566542" cy="1204955"/>
          </a:xfrm>
        </p:grpSpPr>
        <p:sp>
          <p:nvSpPr>
            <p:cNvPr id="55" name="Rectangle 54">
              <a:extLst>
                <a:ext uri="{FF2B5EF4-FFF2-40B4-BE49-F238E27FC236}">
                  <a16:creationId xmlns:a16="http://schemas.microsoft.com/office/drawing/2014/main" id="{81458FF2-9267-7584-B06B-A963C9EAC955}"/>
                </a:ext>
              </a:extLst>
            </p:cNvPr>
            <p:cNvSpPr/>
            <p:nvPr/>
          </p:nvSpPr>
          <p:spPr>
            <a:xfrm>
              <a:off x="337205" y="2950365"/>
              <a:ext cx="2566541" cy="939147"/>
            </a:xfrm>
            <a:prstGeom prst="rect">
              <a:avLst/>
            </a:prstGeom>
            <a:solidFill>
              <a:srgbClr val="FFFFFF"/>
            </a:solidFill>
            <a:ln w="22225" cap="flat" cmpd="sng" algn="ctr">
              <a:solidFill>
                <a:schemeClr val="bg1">
                  <a:lumMod val="85000"/>
                </a:schemeClr>
              </a:solidFill>
              <a:prstDash val="solid"/>
            </a:ln>
            <a:effectLst/>
          </p:spPr>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EDLM is a program overseen by an Executive Steering Committee. The program is executed by the ADL Initiative</a:t>
              </a:r>
            </a:p>
          </p:txBody>
        </p:sp>
        <p:sp>
          <p:nvSpPr>
            <p:cNvPr id="54" name="Rectangle 53">
              <a:extLst>
                <a:ext uri="{FF2B5EF4-FFF2-40B4-BE49-F238E27FC236}">
                  <a16:creationId xmlns:a16="http://schemas.microsoft.com/office/drawing/2014/main" id="{916896BC-8F56-F7B1-454F-2C291BBE929B}"/>
                </a:ext>
              </a:extLst>
            </p:cNvPr>
            <p:cNvSpPr/>
            <p:nvPr/>
          </p:nvSpPr>
          <p:spPr>
            <a:xfrm>
              <a:off x="337204" y="2684557"/>
              <a:ext cx="2566541" cy="262480"/>
            </a:xfrm>
            <a:prstGeom prst="rect">
              <a:avLst/>
            </a:prstGeom>
            <a:solidFill>
              <a:srgbClr val="156490"/>
            </a:solidFill>
            <a:ln w="22225" cap="flat" cmpd="sng" algn="ctr">
              <a:solidFill>
                <a:schemeClr val="bg1">
                  <a:lumMod val="85000"/>
                </a:schemeClr>
              </a:solidFill>
              <a:prstDash val="solid"/>
            </a:ln>
            <a:effectLst/>
          </p:spPr>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WHO?</a:t>
              </a:r>
            </a:p>
          </p:txBody>
        </p:sp>
      </p:grpSp>
      <p:sp>
        <p:nvSpPr>
          <p:cNvPr id="5" name="Oval 4">
            <a:extLst>
              <a:ext uri="{FF2B5EF4-FFF2-40B4-BE49-F238E27FC236}">
                <a16:creationId xmlns:a16="http://schemas.microsoft.com/office/drawing/2014/main" id="{2C1DF54E-2A45-3322-8EB2-ECB63650F60D}"/>
              </a:ext>
            </a:extLst>
          </p:cNvPr>
          <p:cNvSpPr/>
          <p:nvPr/>
        </p:nvSpPr>
        <p:spPr>
          <a:xfrm>
            <a:off x="360052" y="3668972"/>
            <a:ext cx="443660" cy="443660"/>
          </a:xfrm>
          <a:prstGeom prst="ellipse">
            <a:avLst/>
          </a:prstGeom>
          <a:solidFill>
            <a:srgbClr val="9AC3D6"/>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57" name="Group 56">
            <a:extLst>
              <a:ext uri="{FF2B5EF4-FFF2-40B4-BE49-F238E27FC236}">
                <a16:creationId xmlns:a16="http://schemas.microsoft.com/office/drawing/2014/main" id="{D1313F16-85C4-7B9A-0838-0C87234C022A}"/>
              </a:ext>
            </a:extLst>
          </p:cNvPr>
          <p:cNvGrpSpPr/>
          <p:nvPr/>
        </p:nvGrpSpPr>
        <p:grpSpPr>
          <a:xfrm>
            <a:off x="485885" y="4353267"/>
            <a:ext cx="2566543" cy="1842379"/>
            <a:chOff x="337203" y="3994756"/>
            <a:chExt cx="2566543" cy="1842379"/>
          </a:xfrm>
        </p:grpSpPr>
        <p:sp>
          <p:nvSpPr>
            <p:cNvPr id="58" name="Rectangle 57">
              <a:extLst>
                <a:ext uri="{FF2B5EF4-FFF2-40B4-BE49-F238E27FC236}">
                  <a16:creationId xmlns:a16="http://schemas.microsoft.com/office/drawing/2014/main" id="{69D96B06-0B73-A171-C9BC-E2A8C623BA72}"/>
                </a:ext>
              </a:extLst>
            </p:cNvPr>
            <p:cNvSpPr/>
            <p:nvPr/>
          </p:nvSpPr>
          <p:spPr>
            <a:xfrm>
              <a:off x="337205" y="4258262"/>
              <a:ext cx="2566541" cy="1578873"/>
            </a:xfrm>
            <a:prstGeom prst="rect">
              <a:avLst/>
            </a:prstGeom>
            <a:solidFill>
              <a:srgbClr val="FFFFFF"/>
            </a:solidFill>
            <a:ln w="22225" cap="flat" cmpd="sng" algn="ctr">
              <a:solidFill>
                <a:schemeClr val="bg1">
                  <a:lumMod val="85000"/>
                </a:schemeClr>
              </a:solidFill>
              <a:prstDash val="solid"/>
            </a:ln>
            <a:effectLst/>
          </p:spPr>
          <p:txBody>
            <a:bodyPr lIns="91440" tIns="45720" rIns="91440" bIns="4572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The EDLM program establishes an interoperable learning ecosystem through the development of an assisted acquisition pipeline and cloud-based environment for procuring, implementing, hosting, and sustaining shared education and training services</a:t>
              </a:r>
            </a:p>
          </p:txBody>
        </p:sp>
        <p:sp>
          <p:nvSpPr>
            <p:cNvPr id="60" name="Rectangle 59">
              <a:extLst>
                <a:ext uri="{FF2B5EF4-FFF2-40B4-BE49-F238E27FC236}">
                  <a16:creationId xmlns:a16="http://schemas.microsoft.com/office/drawing/2014/main" id="{9F8AFAE7-2D02-21D2-A979-F138A5AA072E}"/>
                </a:ext>
              </a:extLst>
            </p:cNvPr>
            <p:cNvSpPr/>
            <p:nvPr/>
          </p:nvSpPr>
          <p:spPr>
            <a:xfrm>
              <a:off x="337203" y="3994756"/>
              <a:ext cx="2566541" cy="262480"/>
            </a:xfrm>
            <a:prstGeom prst="rect">
              <a:avLst/>
            </a:prstGeom>
            <a:solidFill>
              <a:srgbClr val="156490"/>
            </a:solidFill>
            <a:ln w="22225" cap="flat" cmpd="sng" algn="ctr">
              <a:solidFill>
                <a:schemeClr val="bg1">
                  <a:lumMod val="85000"/>
                </a:schemeClr>
              </a:solidFill>
              <a:prstDash val="solid"/>
            </a:ln>
            <a:effectLst/>
          </p:spPr>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WHY?</a:t>
              </a:r>
            </a:p>
          </p:txBody>
        </p:sp>
      </p:grpSp>
      <p:sp>
        <p:nvSpPr>
          <p:cNvPr id="8" name="TextBox 7">
            <a:extLst>
              <a:ext uri="{FF2B5EF4-FFF2-40B4-BE49-F238E27FC236}">
                <a16:creationId xmlns:a16="http://schemas.microsoft.com/office/drawing/2014/main" id="{C1872B96-48BD-8AA0-F31A-1C5B2945EFD7}"/>
              </a:ext>
            </a:extLst>
          </p:cNvPr>
          <p:cNvSpPr txBox="1"/>
          <p:nvPr/>
        </p:nvSpPr>
        <p:spPr>
          <a:xfrm>
            <a:off x="3513897" y="1269041"/>
            <a:ext cx="274319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56490"/>
                </a:solidFill>
                <a:effectLst/>
                <a:uLnTx/>
                <a:uFillTx/>
                <a:latin typeface="Calibri" panose="020F0502020204030204" pitchFamily="34" charset="0"/>
                <a:ea typeface="Calibri" panose="020F0502020204030204" pitchFamily="34" charset="0"/>
                <a:cs typeface="Calibri" panose="020F0502020204030204" pitchFamily="34" charset="0"/>
              </a:rPr>
              <a:t>DoD Learning Enclave</a:t>
            </a:r>
          </a:p>
        </p:txBody>
      </p:sp>
      <p:sp>
        <p:nvSpPr>
          <p:cNvPr id="2" name="Slide Number Placeholder 5">
            <a:extLst>
              <a:ext uri="{FF2B5EF4-FFF2-40B4-BE49-F238E27FC236}">
                <a16:creationId xmlns:a16="http://schemas.microsoft.com/office/drawing/2014/main" id="{FAF65CC9-BAD8-E797-AD97-4BC69DA14EA0}"/>
              </a:ext>
            </a:extLst>
          </p:cNvPr>
          <p:cNvSpPr txBox="1">
            <a:spLocks/>
          </p:cNvSpPr>
          <p:nvPr/>
        </p:nvSpPr>
        <p:spPr>
          <a:xfrm>
            <a:off x="11475011" y="6449301"/>
            <a:ext cx="716989" cy="258861"/>
          </a:xfrm>
          <a:prstGeom prst="rect">
            <a:avLst/>
          </a:prstGeom>
        </p:spPr>
        <p:txBody>
          <a:bodyPr vert="horz" lIns="91440" tIns="0" rIns="91440" bIns="0" rtlCol="0" anchor="ctr">
            <a:normAutofit/>
          </a:bodyPr>
          <a:lstStyle>
            <a:lvl1pPr algn="r">
              <a:defRPr sz="1200">
                <a:solidFill>
                  <a:srgbClr val="84888B"/>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3ED77E8-1697-42D6-AC8B-649E93CD7F30}" type="slidenum">
              <a:rPr kumimoji="0" lang="en-US" sz="1400" b="0" i="0" u="none" strike="noStrike" kern="1200" cap="none" spc="0" normalizeH="0" baseline="0" noProof="0" smtClean="0">
                <a:ln>
                  <a:noFill/>
                </a:ln>
                <a:solidFill>
                  <a:srgbClr val="4D4D4D"/>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1400" b="0" i="0" u="none" strike="noStrike" kern="1200" cap="none" spc="0" normalizeH="0" baseline="0" noProof="0">
              <a:ln>
                <a:noFill/>
              </a:ln>
              <a:solidFill>
                <a:srgbClr val="4D4D4D"/>
              </a:solidFill>
              <a:effectLst/>
              <a:uLnTx/>
              <a:uFillTx/>
              <a:latin typeface="Calibri" panose="020F0502020204030204"/>
              <a:ea typeface="+mn-ea"/>
              <a:cs typeface="+mn-cs"/>
            </a:endParaRPr>
          </a:p>
        </p:txBody>
      </p:sp>
      <p:pic>
        <p:nvPicPr>
          <p:cNvPr id="6" name="Graphic 5" descr="User with solid fill">
            <a:extLst>
              <a:ext uri="{FF2B5EF4-FFF2-40B4-BE49-F238E27FC236}">
                <a16:creationId xmlns:a16="http://schemas.microsoft.com/office/drawing/2014/main" id="{30837283-F8CE-6BEC-38DB-B2976E7C0207}"/>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438180" y="3707895"/>
            <a:ext cx="286209" cy="327886"/>
          </a:xfrm>
          <a:prstGeom prst="rect">
            <a:avLst/>
          </a:prstGeom>
        </p:spPr>
      </p:pic>
      <p:sp>
        <p:nvSpPr>
          <p:cNvPr id="7" name="Oval 6">
            <a:extLst>
              <a:ext uri="{FF2B5EF4-FFF2-40B4-BE49-F238E27FC236}">
                <a16:creationId xmlns:a16="http://schemas.microsoft.com/office/drawing/2014/main" id="{48F19DF1-BA40-D19E-585A-FDEDD85525E9}"/>
              </a:ext>
            </a:extLst>
          </p:cNvPr>
          <p:cNvSpPr/>
          <p:nvPr/>
        </p:nvSpPr>
        <p:spPr>
          <a:xfrm>
            <a:off x="357741" y="2111906"/>
            <a:ext cx="443660" cy="443660"/>
          </a:xfrm>
          <a:prstGeom prst="ellipse">
            <a:avLst/>
          </a:prstGeom>
          <a:solidFill>
            <a:srgbClr val="9AC3D6"/>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9" name="Graphic 8" descr="Marker with solid fill">
            <a:extLst>
              <a:ext uri="{FF2B5EF4-FFF2-40B4-BE49-F238E27FC236}">
                <a16:creationId xmlns:a16="http://schemas.microsoft.com/office/drawing/2014/main" id="{0881F464-D94E-3F08-41AE-BD2DC3504A00}"/>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99879" y="2145952"/>
            <a:ext cx="359383" cy="359383"/>
          </a:xfrm>
          <a:prstGeom prst="rect">
            <a:avLst/>
          </a:prstGeom>
        </p:spPr>
      </p:pic>
      <p:sp>
        <p:nvSpPr>
          <p:cNvPr id="11" name="Oval 10">
            <a:extLst>
              <a:ext uri="{FF2B5EF4-FFF2-40B4-BE49-F238E27FC236}">
                <a16:creationId xmlns:a16="http://schemas.microsoft.com/office/drawing/2014/main" id="{6C96D1C0-A483-F8C9-493E-6EBD56E3418C}"/>
              </a:ext>
            </a:extLst>
          </p:cNvPr>
          <p:cNvSpPr/>
          <p:nvPr/>
        </p:nvSpPr>
        <p:spPr>
          <a:xfrm>
            <a:off x="357740" y="5905716"/>
            <a:ext cx="443660" cy="443660"/>
          </a:xfrm>
          <a:prstGeom prst="ellipse">
            <a:avLst/>
          </a:prstGeom>
          <a:solidFill>
            <a:srgbClr val="9AC3D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0" name="Graphic 9" descr="Bullseye with solid fill">
            <a:extLst>
              <a:ext uri="{FF2B5EF4-FFF2-40B4-BE49-F238E27FC236}">
                <a16:creationId xmlns:a16="http://schemas.microsoft.com/office/drawing/2014/main" id="{F51EEDED-0461-C77F-EA56-447DFC3BFCEC}"/>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50309" y="5994685"/>
            <a:ext cx="258370" cy="258370"/>
          </a:xfrm>
          <a:prstGeom prst="rect">
            <a:avLst/>
          </a:prstGeom>
        </p:spPr>
      </p:pic>
      <p:pic>
        <p:nvPicPr>
          <p:cNvPr id="12" name="Picture 11">
            <a:extLst>
              <a:ext uri="{FF2B5EF4-FFF2-40B4-BE49-F238E27FC236}">
                <a16:creationId xmlns:a16="http://schemas.microsoft.com/office/drawing/2014/main" id="{6AD922E6-8517-FC6F-7980-5E41B1E34C75}"/>
              </a:ext>
            </a:extLst>
          </p:cNvPr>
          <p:cNvPicPr>
            <a:picLocks noChangeAspect="1"/>
          </p:cNvPicPr>
          <p:nvPr/>
        </p:nvPicPr>
        <p:blipFill>
          <a:blip r:embed="rId9">
            <a:alphaModFix amt="51000"/>
            <a:extLst>
              <a:ext uri="{28A0092B-C50C-407E-A947-70E740481C1C}">
                <a14:useLocalDpi xmlns:a14="http://schemas.microsoft.com/office/drawing/2010/main" val="0"/>
              </a:ext>
            </a:extLst>
          </a:blip>
          <a:stretch>
            <a:fillRect/>
          </a:stretch>
        </p:blipFill>
        <p:spPr>
          <a:xfrm>
            <a:off x="3311897" y="1111080"/>
            <a:ext cx="126451" cy="5269990"/>
          </a:xfrm>
          <a:prstGeom prst="rect">
            <a:avLst/>
          </a:prstGeom>
          <a:effectLst/>
        </p:spPr>
      </p:pic>
      <p:sp>
        <p:nvSpPr>
          <p:cNvPr id="4" name="Cloud 3">
            <a:extLst>
              <a:ext uri="{FF2B5EF4-FFF2-40B4-BE49-F238E27FC236}">
                <a16:creationId xmlns:a16="http://schemas.microsoft.com/office/drawing/2014/main" id="{C4D6DC9D-C6E0-4075-1882-F375188D124B}"/>
              </a:ext>
            </a:extLst>
          </p:cNvPr>
          <p:cNvSpPr/>
          <p:nvPr/>
        </p:nvSpPr>
        <p:spPr>
          <a:xfrm>
            <a:off x="4572000" y="1546644"/>
            <a:ext cx="7054992" cy="3556626"/>
          </a:xfrm>
          <a:prstGeom prst="cloud">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3" name="Group 12">
            <a:extLst>
              <a:ext uri="{FF2B5EF4-FFF2-40B4-BE49-F238E27FC236}">
                <a16:creationId xmlns:a16="http://schemas.microsoft.com/office/drawing/2014/main" id="{B5C723FA-F52C-87C7-3090-26F49093D33D}"/>
              </a:ext>
            </a:extLst>
          </p:cNvPr>
          <p:cNvGrpSpPr/>
          <p:nvPr/>
        </p:nvGrpSpPr>
        <p:grpSpPr>
          <a:xfrm>
            <a:off x="5712767" y="1818232"/>
            <a:ext cx="5202827" cy="2322234"/>
            <a:chOff x="3499671" y="911763"/>
            <a:chExt cx="5202827" cy="2322234"/>
          </a:xfrm>
        </p:grpSpPr>
        <p:sp>
          <p:nvSpPr>
            <p:cNvPr id="14" name="Rectangle: Rounded Corners 13">
              <a:extLst>
                <a:ext uri="{FF2B5EF4-FFF2-40B4-BE49-F238E27FC236}">
                  <a16:creationId xmlns:a16="http://schemas.microsoft.com/office/drawing/2014/main" id="{568CC15B-BA13-9453-CE99-BE98BBC4E840}"/>
                </a:ext>
              </a:extLst>
            </p:cNvPr>
            <p:cNvSpPr/>
            <p:nvPr/>
          </p:nvSpPr>
          <p:spPr>
            <a:xfrm>
              <a:off x="3748898" y="911763"/>
              <a:ext cx="4953600" cy="360000"/>
            </a:xfrm>
            <a:prstGeom prst="roundRect">
              <a:avLst/>
            </a:prstGeom>
            <a:solidFill>
              <a:schemeClr val="tx2"/>
            </a:solidFill>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Calibri"/>
                  <a:ea typeface="+mn-ea"/>
                  <a:cs typeface="+mn-cs"/>
                </a:rPr>
                <a:t>EDLM Portal (Multi-Tenant)</a:t>
              </a:r>
            </a:p>
          </p:txBody>
        </p:sp>
        <p:grpSp>
          <p:nvGrpSpPr>
            <p:cNvPr id="15" name="Group 14">
              <a:extLst>
                <a:ext uri="{FF2B5EF4-FFF2-40B4-BE49-F238E27FC236}">
                  <a16:creationId xmlns:a16="http://schemas.microsoft.com/office/drawing/2014/main" id="{CBB4EBE5-7911-2D2D-5D75-7F0B6BF20CAF}"/>
                </a:ext>
              </a:extLst>
            </p:cNvPr>
            <p:cNvGrpSpPr/>
            <p:nvPr/>
          </p:nvGrpSpPr>
          <p:grpSpPr>
            <a:xfrm>
              <a:off x="3499671" y="1488600"/>
              <a:ext cx="1088658" cy="1560731"/>
              <a:chOff x="3499671" y="1488600"/>
              <a:chExt cx="1088658" cy="1560731"/>
            </a:xfrm>
          </p:grpSpPr>
          <p:pic>
            <p:nvPicPr>
              <p:cNvPr id="25" name="Graphic 24" descr="Database outline">
                <a:extLst>
                  <a:ext uri="{FF2B5EF4-FFF2-40B4-BE49-F238E27FC236}">
                    <a16:creationId xmlns:a16="http://schemas.microsoft.com/office/drawing/2014/main" id="{69799FC5-DF00-F899-2DF8-56A3C4BCF25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586800" y="1488600"/>
                <a:ext cx="914400" cy="914400"/>
              </a:xfrm>
              <a:prstGeom prst="rect">
                <a:avLst/>
              </a:prstGeom>
            </p:spPr>
          </p:pic>
          <p:sp>
            <p:nvSpPr>
              <p:cNvPr id="26" name="TextBox 25">
                <a:extLst>
                  <a:ext uri="{FF2B5EF4-FFF2-40B4-BE49-F238E27FC236}">
                    <a16:creationId xmlns:a16="http://schemas.microsoft.com/office/drawing/2014/main" id="{ADCA2A8A-22DF-FEDD-02EA-4AEF18F6F28A}"/>
                  </a:ext>
                </a:extLst>
              </p:cNvPr>
              <p:cNvSpPr txBox="1"/>
              <p:nvPr/>
            </p:nvSpPr>
            <p:spPr>
              <a:xfrm>
                <a:off x="3499671" y="2403000"/>
                <a:ext cx="108865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a:ea typeface="+mn-ea"/>
                    <a:cs typeface="+mn-cs"/>
                  </a:rPr>
                  <a:t>Learning Management System</a:t>
                </a:r>
              </a:p>
            </p:txBody>
          </p:sp>
        </p:grpSp>
        <p:grpSp>
          <p:nvGrpSpPr>
            <p:cNvPr id="16" name="Group 15">
              <a:extLst>
                <a:ext uri="{FF2B5EF4-FFF2-40B4-BE49-F238E27FC236}">
                  <a16:creationId xmlns:a16="http://schemas.microsoft.com/office/drawing/2014/main" id="{90B0D2F7-DE0F-ECB0-7BF8-B70E243A953E}"/>
                </a:ext>
              </a:extLst>
            </p:cNvPr>
            <p:cNvGrpSpPr/>
            <p:nvPr/>
          </p:nvGrpSpPr>
          <p:grpSpPr>
            <a:xfrm>
              <a:off x="4647342" y="1488600"/>
              <a:ext cx="1088658" cy="1560731"/>
              <a:chOff x="3499671" y="1488600"/>
              <a:chExt cx="1088658" cy="1560731"/>
            </a:xfrm>
          </p:grpSpPr>
          <p:pic>
            <p:nvPicPr>
              <p:cNvPr id="23" name="Graphic 22" descr="Database outline">
                <a:extLst>
                  <a:ext uri="{FF2B5EF4-FFF2-40B4-BE49-F238E27FC236}">
                    <a16:creationId xmlns:a16="http://schemas.microsoft.com/office/drawing/2014/main" id="{17D321C4-6F7D-6298-A5E0-24392FF5E9C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586800" y="1488600"/>
                <a:ext cx="914400" cy="914400"/>
              </a:xfrm>
              <a:prstGeom prst="rect">
                <a:avLst/>
              </a:prstGeom>
            </p:spPr>
          </p:pic>
          <p:sp>
            <p:nvSpPr>
              <p:cNvPr id="24" name="TextBox 23">
                <a:extLst>
                  <a:ext uri="{FF2B5EF4-FFF2-40B4-BE49-F238E27FC236}">
                    <a16:creationId xmlns:a16="http://schemas.microsoft.com/office/drawing/2014/main" id="{282AB455-7715-7A02-AFC5-C6FF6146B67D}"/>
                  </a:ext>
                </a:extLst>
              </p:cNvPr>
              <p:cNvSpPr txBox="1"/>
              <p:nvPr/>
            </p:nvSpPr>
            <p:spPr>
              <a:xfrm>
                <a:off x="3499671" y="2403000"/>
                <a:ext cx="108865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a:ea typeface="+mn-ea"/>
                    <a:cs typeface="+mn-cs"/>
                  </a:rPr>
                  <a:t>Enterprise Course Catalog</a:t>
                </a:r>
              </a:p>
            </p:txBody>
          </p:sp>
        </p:grpSp>
        <p:grpSp>
          <p:nvGrpSpPr>
            <p:cNvPr id="17" name="Group 16">
              <a:extLst>
                <a:ext uri="{FF2B5EF4-FFF2-40B4-BE49-F238E27FC236}">
                  <a16:creationId xmlns:a16="http://schemas.microsoft.com/office/drawing/2014/main" id="{1AA26CD6-444B-41B8-C447-68AF602C27FF}"/>
                </a:ext>
              </a:extLst>
            </p:cNvPr>
            <p:cNvGrpSpPr/>
            <p:nvPr/>
          </p:nvGrpSpPr>
          <p:grpSpPr>
            <a:xfrm>
              <a:off x="5736000" y="1488600"/>
              <a:ext cx="1088658" cy="1745397"/>
              <a:chOff x="3499671" y="1488600"/>
              <a:chExt cx="1088658" cy="1745397"/>
            </a:xfrm>
          </p:grpSpPr>
          <p:pic>
            <p:nvPicPr>
              <p:cNvPr id="21" name="Graphic 20" descr="Database outline">
                <a:extLst>
                  <a:ext uri="{FF2B5EF4-FFF2-40B4-BE49-F238E27FC236}">
                    <a16:creationId xmlns:a16="http://schemas.microsoft.com/office/drawing/2014/main" id="{9807365A-6CFA-86E4-A24D-934C9D5D9AE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586800" y="1488600"/>
                <a:ext cx="914400" cy="914400"/>
              </a:xfrm>
              <a:prstGeom prst="rect">
                <a:avLst/>
              </a:prstGeom>
            </p:spPr>
          </p:pic>
          <p:sp>
            <p:nvSpPr>
              <p:cNvPr id="22" name="TextBox 21">
                <a:extLst>
                  <a:ext uri="{FF2B5EF4-FFF2-40B4-BE49-F238E27FC236}">
                    <a16:creationId xmlns:a16="http://schemas.microsoft.com/office/drawing/2014/main" id="{FA4DF8D8-3314-AE6A-CD4A-924B4B77DCF8}"/>
                  </a:ext>
                </a:extLst>
              </p:cNvPr>
              <p:cNvSpPr txBox="1"/>
              <p:nvPr/>
            </p:nvSpPr>
            <p:spPr>
              <a:xfrm>
                <a:off x="3499671" y="2403000"/>
                <a:ext cx="108865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a:ea typeface="+mn-ea"/>
                    <a:cs typeface="+mn-cs"/>
                  </a:rPr>
                  <a:t>Enterprise Competency / Credential Registry</a:t>
                </a:r>
              </a:p>
            </p:txBody>
          </p:sp>
        </p:grpSp>
        <p:grpSp>
          <p:nvGrpSpPr>
            <p:cNvPr id="18" name="Group 17">
              <a:extLst>
                <a:ext uri="{FF2B5EF4-FFF2-40B4-BE49-F238E27FC236}">
                  <a16:creationId xmlns:a16="http://schemas.microsoft.com/office/drawing/2014/main" id="{77B1446F-BEE7-8581-9925-7B5814019F01}"/>
                </a:ext>
              </a:extLst>
            </p:cNvPr>
            <p:cNvGrpSpPr/>
            <p:nvPr/>
          </p:nvGrpSpPr>
          <p:grpSpPr>
            <a:xfrm>
              <a:off x="6824658" y="1488600"/>
              <a:ext cx="1088658" cy="1745397"/>
              <a:chOff x="3499671" y="1488600"/>
              <a:chExt cx="1088658" cy="1745397"/>
            </a:xfrm>
          </p:grpSpPr>
          <p:pic>
            <p:nvPicPr>
              <p:cNvPr id="19" name="Graphic 18" descr="Database outline">
                <a:extLst>
                  <a:ext uri="{FF2B5EF4-FFF2-40B4-BE49-F238E27FC236}">
                    <a16:creationId xmlns:a16="http://schemas.microsoft.com/office/drawing/2014/main" id="{F937E19B-3A31-1069-A69B-662221EE0C5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586800" y="1488600"/>
                <a:ext cx="914400" cy="914400"/>
              </a:xfrm>
              <a:prstGeom prst="rect">
                <a:avLst/>
              </a:prstGeom>
            </p:spPr>
          </p:pic>
          <p:sp>
            <p:nvSpPr>
              <p:cNvPr id="20" name="TextBox 19">
                <a:extLst>
                  <a:ext uri="{FF2B5EF4-FFF2-40B4-BE49-F238E27FC236}">
                    <a16:creationId xmlns:a16="http://schemas.microsoft.com/office/drawing/2014/main" id="{73AE3021-8FBA-C56C-AD38-71A0A25F858F}"/>
                  </a:ext>
                </a:extLst>
              </p:cNvPr>
              <p:cNvSpPr txBox="1"/>
              <p:nvPr/>
            </p:nvSpPr>
            <p:spPr>
              <a:xfrm>
                <a:off x="3499671" y="2403000"/>
                <a:ext cx="108865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a:ea typeface="+mn-ea"/>
                    <a:cs typeface="+mn-cs"/>
                  </a:rPr>
                  <a:t>Enterprise Learner Record Repository</a:t>
                </a:r>
              </a:p>
            </p:txBody>
          </p:sp>
        </p:grpSp>
      </p:grpSp>
      <p:sp>
        <p:nvSpPr>
          <p:cNvPr id="28" name="Text Placeholder 27">
            <a:extLst>
              <a:ext uri="{FF2B5EF4-FFF2-40B4-BE49-F238E27FC236}">
                <a16:creationId xmlns:a16="http://schemas.microsoft.com/office/drawing/2014/main" id="{7E217451-89C3-DDC3-B7E3-5D885B930D51}"/>
              </a:ext>
            </a:extLst>
          </p:cNvPr>
          <p:cNvSpPr>
            <a:spLocks noGrp="1"/>
          </p:cNvSpPr>
          <p:nvPr>
            <p:ph type="body" sz="quarter" idx="13"/>
          </p:nvPr>
        </p:nvSpPr>
        <p:spPr/>
        <p:txBody>
          <a:bodyPr/>
          <a:lstStyle/>
          <a:p>
            <a:r>
              <a:rPr lang="en-US" sz="2400"/>
              <a:t>Enterprise Digital Learning Modernization (EDLM)</a:t>
            </a:r>
          </a:p>
        </p:txBody>
      </p:sp>
    </p:spTree>
    <p:extLst>
      <p:ext uri="{BB962C8B-B14F-4D97-AF65-F5344CB8AC3E}">
        <p14:creationId xmlns:p14="http://schemas.microsoft.com/office/powerpoint/2010/main" val="20148548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 Placeholder 3">
            <a:extLst>
              <a:ext uri="{FF2B5EF4-FFF2-40B4-BE49-F238E27FC236}">
                <a16:creationId xmlns:a16="http://schemas.microsoft.com/office/drawing/2014/main" id="{87D5EBA7-D2DC-8231-3DC5-2099BE1708F5}"/>
              </a:ext>
            </a:extLst>
          </p:cNvPr>
          <p:cNvSpPr txBox="1">
            <a:spLocks/>
          </p:cNvSpPr>
          <p:nvPr/>
        </p:nvSpPr>
        <p:spPr>
          <a:xfrm>
            <a:off x="1140064" y="248839"/>
            <a:ext cx="10838576" cy="466581"/>
          </a:xfrm>
          <a:prstGeom prst="rect">
            <a:avLst/>
          </a:prstGeom>
        </p:spPr>
        <p:txBody>
          <a:bodyPr anchor="ctr"/>
          <a:lstStyle>
            <a:lvl1pPr marL="0" indent="0" algn="l" defTabSz="914400" rtl="0" eaLnBrk="1" latinLnBrk="0" hangingPunct="1">
              <a:spcBef>
                <a:spcPct val="20000"/>
              </a:spcBef>
              <a:buFont typeface="Arial" panose="020B0604020202020204" pitchFamily="34" charset="0"/>
              <a:buNone/>
              <a:defRPr sz="32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prstClr val="black"/>
                </a:solidFill>
                <a:effectLst/>
                <a:uLnTx/>
                <a:uFillTx/>
                <a:latin typeface="Calibri"/>
                <a:ea typeface="+mn-ea"/>
                <a:cs typeface="+mn-cs"/>
              </a:rPr>
              <a:t>Approach:  DoD Enterprise LMS Solution Alignment with Enterprise Digital Learning Modernization (EDLM) DoD Learning Enclave (DLE)</a:t>
            </a:r>
          </a:p>
        </p:txBody>
      </p:sp>
      <p:sp>
        <p:nvSpPr>
          <p:cNvPr id="75" name="Cloud 74">
            <a:extLst>
              <a:ext uri="{FF2B5EF4-FFF2-40B4-BE49-F238E27FC236}">
                <a16:creationId xmlns:a16="http://schemas.microsoft.com/office/drawing/2014/main" id="{B17FC5FA-891D-2E32-36B6-8CAE09E10BF4}"/>
              </a:ext>
            </a:extLst>
          </p:cNvPr>
          <p:cNvSpPr/>
          <p:nvPr/>
        </p:nvSpPr>
        <p:spPr>
          <a:xfrm>
            <a:off x="1948481" y="1906761"/>
            <a:ext cx="7869600" cy="3859200"/>
          </a:xfrm>
          <a:prstGeom prst="cloud">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76" name="Group 75">
            <a:extLst>
              <a:ext uri="{FF2B5EF4-FFF2-40B4-BE49-F238E27FC236}">
                <a16:creationId xmlns:a16="http://schemas.microsoft.com/office/drawing/2014/main" id="{4370B192-960D-FA0E-68AC-468BC562F182}"/>
              </a:ext>
            </a:extLst>
          </p:cNvPr>
          <p:cNvGrpSpPr/>
          <p:nvPr/>
        </p:nvGrpSpPr>
        <p:grpSpPr>
          <a:xfrm>
            <a:off x="5376000" y="1420350"/>
            <a:ext cx="1440000" cy="360000"/>
            <a:chOff x="5736000" y="365400"/>
            <a:chExt cx="1440000" cy="360000"/>
          </a:xfrm>
        </p:grpSpPr>
        <p:pic>
          <p:nvPicPr>
            <p:cNvPr id="77" name="Graphic 76" descr="Soldier male outline">
              <a:extLst>
                <a:ext uri="{FF2B5EF4-FFF2-40B4-BE49-F238E27FC236}">
                  <a16:creationId xmlns:a16="http://schemas.microsoft.com/office/drawing/2014/main" id="{BF4CD944-A92D-43C2-F9C1-2EF94E9D280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36000" y="365400"/>
              <a:ext cx="360000" cy="360000"/>
            </a:xfrm>
            <a:prstGeom prst="rect">
              <a:avLst/>
            </a:prstGeom>
          </p:spPr>
        </p:pic>
        <p:pic>
          <p:nvPicPr>
            <p:cNvPr id="78" name="Graphic 77" descr="Soldier female outline">
              <a:extLst>
                <a:ext uri="{FF2B5EF4-FFF2-40B4-BE49-F238E27FC236}">
                  <a16:creationId xmlns:a16="http://schemas.microsoft.com/office/drawing/2014/main" id="{E54B51DB-1CE6-5E24-811B-95CB014FC65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96000" y="365400"/>
              <a:ext cx="360000" cy="360000"/>
            </a:xfrm>
            <a:prstGeom prst="rect">
              <a:avLst/>
            </a:prstGeom>
          </p:spPr>
        </p:pic>
        <p:pic>
          <p:nvPicPr>
            <p:cNvPr id="79" name="Graphic 78" descr="Soldier male outline">
              <a:extLst>
                <a:ext uri="{FF2B5EF4-FFF2-40B4-BE49-F238E27FC236}">
                  <a16:creationId xmlns:a16="http://schemas.microsoft.com/office/drawing/2014/main" id="{26DB1829-6523-A233-83CB-5A9C25D486E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56000" y="365400"/>
              <a:ext cx="360000" cy="360000"/>
            </a:xfrm>
            <a:prstGeom prst="rect">
              <a:avLst/>
            </a:prstGeom>
          </p:spPr>
        </p:pic>
        <p:pic>
          <p:nvPicPr>
            <p:cNvPr id="80" name="Graphic 79" descr="Soldier female outline">
              <a:extLst>
                <a:ext uri="{FF2B5EF4-FFF2-40B4-BE49-F238E27FC236}">
                  <a16:creationId xmlns:a16="http://schemas.microsoft.com/office/drawing/2014/main" id="{4CA24822-6025-2861-032D-E2DA973E7AB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816000" y="365400"/>
              <a:ext cx="360000" cy="360000"/>
            </a:xfrm>
            <a:prstGeom prst="rect">
              <a:avLst/>
            </a:prstGeom>
          </p:spPr>
        </p:pic>
      </p:grpSp>
      <p:cxnSp>
        <p:nvCxnSpPr>
          <p:cNvPr id="81" name="Straight Arrow Connector 80">
            <a:extLst>
              <a:ext uri="{FF2B5EF4-FFF2-40B4-BE49-F238E27FC236}">
                <a16:creationId xmlns:a16="http://schemas.microsoft.com/office/drawing/2014/main" id="{DF64C660-BAE4-A76C-8586-B8D24BA0AF1C}"/>
              </a:ext>
            </a:extLst>
          </p:cNvPr>
          <p:cNvCxnSpPr>
            <a:cxnSpLocks/>
            <a:endCxn id="84" idx="0"/>
          </p:cNvCxnSpPr>
          <p:nvPr/>
        </p:nvCxnSpPr>
        <p:spPr>
          <a:xfrm>
            <a:off x="6096000" y="1780350"/>
            <a:ext cx="0" cy="90000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82" name="Rectangle: Rounded Corners 81">
            <a:extLst>
              <a:ext uri="{FF2B5EF4-FFF2-40B4-BE49-F238E27FC236}">
                <a16:creationId xmlns:a16="http://schemas.microsoft.com/office/drawing/2014/main" id="{5BC602B7-985B-A684-7AA9-350F6821B9B7}"/>
              </a:ext>
            </a:extLst>
          </p:cNvPr>
          <p:cNvSpPr/>
          <p:nvPr/>
        </p:nvSpPr>
        <p:spPr>
          <a:xfrm>
            <a:off x="3600731" y="5995740"/>
            <a:ext cx="5212800" cy="360000"/>
          </a:xfrm>
          <a:prstGeom prst="roundRect">
            <a:avLst/>
          </a:prstGeom>
          <a:solidFill>
            <a:schemeClr val="tx2"/>
          </a:solidFill>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Calibri"/>
                <a:ea typeface="+mn-ea"/>
                <a:cs typeface="+mn-cs"/>
              </a:rPr>
              <a:t>DoD Enterprise LMS Solution = The DoD Learning Enclave</a:t>
            </a:r>
          </a:p>
        </p:txBody>
      </p:sp>
      <p:grpSp>
        <p:nvGrpSpPr>
          <p:cNvPr id="83" name="Group 82">
            <a:extLst>
              <a:ext uri="{FF2B5EF4-FFF2-40B4-BE49-F238E27FC236}">
                <a16:creationId xmlns:a16="http://schemas.microsoft.com/office/drawing/2014/main" id="{0E81FBD4-A708-92F3-5915-4BBA69F44707}"/>
              </a:ext>
            </a:extLst>
          </p:cNvPr>
          <p:cNvGrpSpPr/>
          <p:nvPr/>
        </p:nvGrpSpPr>
        <p:grpSpPr>
          <a:xfrm>
            <a:off x="3619200" y="2680350"/>
            <a:ext cx="4953600" cy="2238419"/>
            <a:chOff x="3283200" y="995578"/>
            <a:chExt cx="4953600" cy="2238419"/>
          </a:xfrm>
        </p:grpSpPr>
        <p:sp>
          <p:nvSpPr>
            <p:cNvPr id="84" name="Rectangle: Rounded Corners 83">
              <a:extLst>
                <a:ext uri="{FF2B5EF4-FFF2-40B4-BE49-F238E27FC236}">
                  <a16:creationId xmlns:a16="http://schemas.microsoft.com/office/drawing/2014/main" id="{27C9CAEF-F8B2-D688-136E-612C255384B7}"/>
                </a:ext>
              </a:extLst>
            </p:cNvPr>
            <p:cNvSpPr/>
            <p:nvPr/>
          </p:nvSpPr>
          <p:spPr>
            <a:xfrm>
              <a:off x="3283200" y="995578"/>
              <a:ext cx="4953600" cy="360000"/>
            </a:xfrm>
            <a:prstGeom prst="roundRect">
              <a:avLst/>
            </a:prstGeom>
            <a:solidFill>
              <a:schemeClr val="tx2"/>
            </a:solidFill>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Calibri"/>
                  <a:ea typeface="+mn-ea"/>
                  <a:cs typeface="+mn-cs"/>
                </a:rPr>
                <a:t>EDLM Portal (Multi-Tenant)</a:t>
              </a:r>
            </a:p>
          </p:txBody>
        </p:sp>
        <p:grpSp>
          <p:nvGrpSpPr>
            <p:cNvPr id="85" name="Group 84">
              <a:extLst>
                <a:ext uri="{FF2B5EF4-FFF2-40B4-BE49-F238E27FC236}">
                  <a16:creationId xmlns:a16="http://schemas.microsoft.com/office/drawing/2014/main" id="{FB88EF07-7786-1302-7AC9-4637C0F2766B}"/>
                </a:ext>
              </a:extLst>
            </p:cNvPr>
            <p:cNvGrpSpPr/>
            <p:nvPr/>
          </p:nvGrpSpPr>
          <p:grpSpPr>
            <a:xfrm>
              <a:off x="3499671" y="1488600"/>
              <a:ext cx="1088658" cy="1560731"/>
              <a:chOff x="3499671" y="1488600"/>
              <a:chExt cx="1088658" cy="1560731"/>
            </a:xfrm>
          </p:grpSpPr>
          <p:pic>
            <p:nvPicPr>
              <p:cNvPr id="95" name="Graphic 94" descr="Database outline">
                <a:extLst>
                  <a:ext uri="{FF2B5EF4-FFF2-40B4-BE49-F238E27FC236}">
                    <a16:creationId xmlns:a16="http://schemas.microsoft.com/office/drawing/2014/main" id="{DE7D8426-287E-1F82-B2A3-FC90A57E964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86800" y="1488600"/>
                <a:ext cx="914400" cy="914400"/>
              </a:xfrm>
              <a:prstGeom prst="rect">
                <a:avLst/>
              </a:prstGeom>
            </p:spPr>
          </p:pic>
          <p:sp>
            <p:nvSpPr>
              <p:cNvPr id="96" name="TextBox 95">
                <a:extLst>
                  <a:ext uri="{FF2B5EF4-FFF2-40B4-BE49-F238E27FC236}">
                    <a16:creationId xmlns:a16="http://schemas.microsoft.com/office/drawing/2014/main" id="{F966805A-E8FB-ACC4-D79B-6377F35957F6}"/>
                  </a:ext>
                </a:extLst>
              </p:cNvPr>
              <p:cNvSpPr txBox="1"/>
              <p:nvPr/>
            </p:nvSpPr>
            <p:spPr>
              <a:xfrm>
                <a:off x="3499671" y="2403000"/>
                <a:ext cx="108865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a:ea typeface="+mn-ea"/>
                    <a:cs typeface="+mn-cs"/>
                  </a:rPr>
                  <a:t>Learning Management System</a:t>
                </a:r>
              </a:p>
            </p:txBody>
          </p:sp>
        </p:grpSp>
        <p:grpSp>
          <p:nvGrpSpPr>
            <p:cNvPr id="86" name="Group 85">
              <a:extLst>
                <a:ext uri="{FF2B5EF4-FFF2-40B4-BE49-F238E27FC236}">
                  <a16:creationId xmlns:a16="http://schemas.microsoft.com/office/drawing/2014/main" id="{53D29581-1E7A-1709-5D03-DB2CBEBC88BA}"/>
                </a:ext>
              </a:extLst>
            </p:cNvPr>
            <p:cNvGrpSpPr/>
            <p:nvPr/>
          </p:nvGrpSpPr>
          <p:grpSpPr>
            <a:xfrm>
              <a:off x="4647342" y="1488600"/>
              <a:ext cx="1088658" cy="1560731"/>
              <a:chOff x="3499671" y="1488600"/>
              <a:chExt cx="1088658" cy="1560731"/>
            </a:xfrm>
          </p:grpSpPr>
          <p:pic>
            <p:nvPicPr>
              <p:cNvPr id="93" name="Graphic 92" descr="Database outline">
                <a:extLst>
                  <a:ext uri="{FF2B5EF4-FFF2-40B4-BE49-F238E27FC236}">
                    <a16:creationId xmlns:a16="http://schemas.microsoft.com/office/drawing/2014/main" id="{8D443155-4E92-38AB-4752-B4C54B9231A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86800" y="1488600"/>
                <a:ext cx="914400" cy="914400"/>
              </a:xfrm>
              <a:prstGeom prst="rect">
                <a:avLst/>
              </a:prstGeom>
            </p:spPr>
          </p:pic>
          <p:sp>
            <p:nvSpPr>
              <p:cNvPr id="94" name="TextBox 93">
                <a:extLst>
                  <a:ext uri="{FF2B5EF4-FFF2-40B4-BE49-F238E27FC236}">
                    <a16:creationId xmlns:a16="http://schemas.microsoft.com/office/drawing/2014/main" id="{BDCBA63D-094F-252E-2008-CA2BCE6AB5A9}"/>
                  </a:ext>
                </a:extLst>
              </p:cNvPr>
              <p:cNvSpPr txBox="1"/>
              <p:nvPr/>
            </p:nvSpPr>
            <p:spPr>
              <a:xfrm>
                <a:off x="3499671" y="2403000"/>
                <a:ext cx="108865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a:ea typeface="+mn-ea"/>
                    <a:cs typeface="+mn-cs"/>
                  </a:rPr>
                  <a:t>Enterprise Course Catalog</a:t>
                </a:r>
              </a:p>
            </p:txBody>
          </p:sp>
        </p:grpSp>
        <p:grpSp>
          <p:nvGrpSpPr>
            <p:cNvPr id="87" name="Group 86">
              <a:extLst>
                <a:ext uri="{FF2B5EF4-FFF2-40B4-BE49-F238E27FC236}">
                  <a16:creationId xmlns:a16="http://schemas.microsoft.com/office/drawing/2014/main" id="{7C92B329-51E6-270A-4AB9-0957D695E51B}"/>
                </a:ext>
              </a:extLst>
            </p:cNvPr>
            <p:cNvGrpSpPr/>
            <p:nvPr/>
          </p:nvGrpSpPr>
          <p:grpSpPr>
            <a:xfrm>
              <a:off x="5736000" y="1488600"/>
              <a:ext cx="1088658" cy="1745397"/>
              <a:chOff x="3499671" y="1488600"/>
              <a:chExt cx="1088658" cy="1745397"/>
            </a:xfrm>
          </p:grpSpPr>
          <p:pic>
            <p:nvPicPr>
              <p:cNvPr id="91" name="Graphic 90" descr="Database outline">
                <a:extLst>
                  <a:ext uri="{FF2B5EF4-FFF2-40B4-BE49-F238E27FC236}">
                    <a16:creationId xmlns:a16="http://schemas.microsoft.com/office/drawing/2014/main" id="{C54A81DF-1020-CCEA-8BFF-264F5BA7F84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86800" y="1488600"/>
                <a:ext cx="914400" cy="914400"/>
              </a:xfrm>
              <a:prstGeom prst="rect">
                <a:avLst/>
              </a:prstGeom>
            </p:spPr>
          </p:pic>
          <p:sp>
            <p:nvSpPr>
              <p:cNvPr id="92" name="TextBox 91">
                <a:extLst>
                  <a:ext uri="{FF2B5EF4-FFF2-40B4-BE49-F238E27FC236}">
                    <a16:creationId xmlns:a16="http://schemas.microsoft.com/office/drawing/2014/main" id="{BC117E23-2D71-CA0F-8A95-9AA8DF6AA285}"/>
                  </a:ext>
                </a:extLst>
              </p:cNvPr>
              <p:cNvSpPr txBox="1"/>
              <p:nvPr/>
            </p:nvSpPr>
            <p:spPr>
              <a:xfrm>
                <a:off x="3499671" y="2403000"/>
                <a:ext cx="108865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a:ea typeface="+mn-ea"/>
                    <a:cs typeface="+mn-cs"/>
                  </a:rPr>
                  <a:t>Enterprise Competency / Credential Registry</a:t>
                </a:r>
              </a:p>
            </p:txBody>
          </p:sp>
        </p:grpSp>
        <p:grpSp>
          <p:nvGrpSpPr>
            <p:cNvPr id="88" name="Group 87">
              <a:extLst>
                <a:ext uri="{FF2B5EF4-FFF2-40B4-BE49-F238E27FC236}">
                  <a16:creationId xmlns:a16="http://schemas.microsoft.com/office/drawing/2014/main" id="{95315D93-52E0-B7E7-B101-3F435D1629C3}"/>
                </a:ext>
              </a:extLst>
            </p:cNvPr>
            <p:cNvGrpSpPr/>
            <p:nvPr/>
          </p:nvGrpSpPr>
          <p:grpSpPr>
            <a:xfrm>
              <a:off x="6824658" y="1488600"/>
              <a:ext cx="1088658" cy="1745397"/>
              <a:chOff x="3499671" y="1488600"/>
              <a:chExt cx="1088658" cy="1745397"/>
            </a:xfrm>
          </p:grpSpPr>
          <p:pic>
            <p:nvPicPr>
              <p:cNvPr id="89" name="Graphic 88" descr="Database outline">
                <a:extLst>
                  <a:ext uri="{FF2B5EF4-FFF2-40B4-BE49-F238E27FC236}">
                    <a16:creationId xmlns:a16="http://schemas.microsoft.com/office/drawing/2014/main" id="{C7071012-5868-4B56-3374-A8B2E066078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86800" y="1488600"/>
                <a:ext cx="914400" cy="914400"/>
              </a:xfrm>
              <a:prstGeom prst="rect">
                <a:avLst/>
              </a:prstGeom>
            </p:spPr>
          </p:pic>
          <p:sp>
            <p:nvSpPr>
              <p:cNvPr id="90" name="TextBox 89">
                <a:extLst>
                  <a:ext uri="{FF2B5EF4-FFF2-40B4-BE49-F238E27FC236}">
                    <a16:creationId xmlns:a16="http://schemas.microsoft.com/office/drawing/2014/main" id="{017FCE6E-DDD8-ED89-6001-7F84293E2258}"/>
                  </a:ext>
                </a:extLst>
              </p:cNvPr>
              <p:cNvSpPr txBox="1"/>
              <p:nvPr/>
            </p:nvSpPr>
            <p:spPr>
              <a:xfrm>
                <a:off x="3499671" y="2403000"/>
                <a:ext cx="108865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a:ea typeface="+mn-ea"/>
                    <a:cs typeface="+mn-cs"/>
                  </a:rPr>
                  <a:t>Enterprise Learner Record Repository</a:t>
                </a:r>
              </a:p>
            </p:txBody>
          </p:sp>
        </p:grpSp>
      </p:grpSp>
      <p:sp>
        <p:nvSpPr>
          <p:cNvPr id="97" name="Oval 96">
            <a:extLst>
              <a:ext uri="{FF2B5EF4-FFF2-40B4-BE49-F238E27FC236}">
                <a16:creationId xmlns:a16="http://schemas.microsoft.com/office/drawing/2014/main" id="{8B82B84C-A463-F48F-3366-72BF915E6570}"/>
              </a:ext>
            </a:extLst>
          </p:cNvPr>
          <p:cNvSpPr/>
          <p:nvPr/>
        </p:nvSpPr>
        <p:spPr bwMode="auto">
          <a:xfrm>
            <a:off x="3456480" y="2441752"/>
            <a:ext cx="324196" cy="324196"/>
          </a:xfrm>
          <a:prstGeom prst="ellipse">
            <a:avLst/>
          </a:prstGeom>
          <a:solidFill>
            <a:sysClr val="windowText" lastClr="000000"/>
          </a:solidFill>
          <a:ln w="19050" cap="flat" cmpd="sng" algn="ctr">
            <a:solidFill>
              <a:sysClr val="window" lastClr="FFFFFF"/>
            </a:solidFill>
            <a:prstDash val="solid"/>
            <a:miter lim="800000"/>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1</a:t>
            </a:r>
          </a:p>
        </p:txBody>
      </p:sp>
      <p:sp>
        <p:nvSpPr>
          <p:cNvPr id="98" name="Oval 97">
            <a:extLst>
              <a:ext uri="{FF2B5EF4-FFF2-40B4-BE49-F238E27FC236}">
                <a16:creationId xmlns:a16="http://schemas.microsoft.com/office/drawing/2014/main" id="{A66E4026-CCB4-0A1F-F09C-CFBCD42569A0}"/>
              </a:ext>
            </a:extLst>
          </p:cNvPr>
          <p:cNvSpPr/>
          <p:nvPr/>
        </p:nvSpPr>
        <p:spPr bwMode="auto">
          <a:xfrm>
            <a:off x="3922800" y="3147742"/>
            <a:ext cx="324196" cy="324196"/>
          </a:xfrm>
          <a:prstGeom prst="ellipse">
            <a:avLst/>
          </a:prstGeom>
          <a:solidFill>
            <a:sysClr val="windowText" lastClr="000000"/>
          </a:solidFill>
          <a:ln w="19050" cap="flat" cmpd="sng" algn="ctr">
            <a:solidFill>
              <a:sysClr val="window" lastClr="FFFFFF"/>
            </a:solidFill>
            <a:prstDash val="solid"/>
            <a:miter lim="800000"/>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2</a:t>
            </a:r>
          </a:p>
        </p:txBody>
      </p:sp>
      <p:sp>
        <p:nvSpPr>
          <p:cNvPr id="99" name="Oval 98">
            <a:extLst>
              <a:ext uri="{FF2B5EF4-FFF2-40B4-BE49-F238E27FC236}">
                <a16:creationId xmlns:a16="http://schemas.microsoft.com/office/drawing/2014/main" id="{BF73D6BB-E6E2-08AC-AFAC-B291C755E784}"/>
              </a:ext>
            </a:extLst>
          </p:cNvPr>
          <p:cNvSpPr/>
          <p:nvPr/>
        </p:nvSpPr>
        <p:spPr bwMode="auto">
          <a:xfrm>
            <a:off x="5070471" y="3173372"/>
            <a:ext cx="324196" cy="324196"/>
          </a:xfrm>
          <a:prstGeom prst="ellipse">
            <a:avLst/>
          </a:prstGeom>
          <a:solidFill>
            <a:sysClr val="windowText" lastClr="000000"/>
          </a:solidFill>
          <a:ln w="19050" cap="flat" cmpd="sng" algn="ctr">
            <a:solidFill>
              <a:sysClr val="window" lastClr="FFFFFF"/>
            </a:solidFill>
            <a:prstDash val="solid"/>
            <a:miter lim="800000"/>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3</a:t>
            </a:r>
          </a:p>
        </p:txBody>
      </p:sp>
      <p:sp>
        <p:nvSpPr>
          <p:cNvPr id="100" name="Oval 99">
            <a:extLst>
              <a:ext uri="{FF2B5EF4-FFF2-40B4-BE49-F238E27FC236}">
                <a16:creationId xmlns:a16="http://schemas.microsoft.com/office/drawing/2014/main" id="{9FF1BD9C-3C8A-CF6E-E768-EC672D0C62DC}"/>
              </a:ext>
            </a:extLst>
          </p:cNvPr>
          <p:cNvSpPr/>
          <p:nvPr/>
        </p:nvSpPr>
        <p:spPr bwMode="auto">
          <a:xfrm>
            <a:off x="6207131" y="3149350"/>
            <a:ext cx="324196" cy="324196"/>
          </a:xfrm>
          <a:prstGeom prst="ellipse">
            <a:avLst/>
          </a:prstGeom>
          <a:solidFill>
            <a:sysClr val="windowText" lastClr="000000"/>
          </a:solidFill>
          <a:ln w="19050" cap="flat" cmpd="sng" algn="ctr">
            <a:solidFill>
              <a:sysClr val="window" lastClr="FFFFFF"/>
            </a:solidFill>
            <a:prstDash val="solid"/>
            <a:miter lim="800000"/>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4</a:t>
            </a:r>
          </a:p>
        </p:txBody>
      </p:sp>
      <p:sp>
        <p:nvSpPr>
          <p:cNvPr id="101" name="Oval 100">
            <a:extLst>
              <a:ext uri="{FF2B5EF4-FFF2-40B4-BE49-F238E27FC236}">
                <a16:creationId xmlns:a16="http://schemas.microsoft.com/office/drawing/2014/main" id="{29475FFC-57DD-4C5E-AF2A-45AA6F5DE2BE}"/>
              </a:ext>
            </a:extLst>
          </p:cNvPr>
          <p:cNvSpPr/>
          <p:nvPr/>
        </p:nvSpPr>
        <p:spPr bwMode="auto">
          <a:xfrm>
            <a:off x="7295789" y="3173372"/>
            <a:ext cx="324196" cy="324196"/>
          </a:xfrm>
          <a:prstGeom prst="ellipse">
            <a:avLst/>
          </a:prstGeom>
          <a:solidFill>
            <a:sysClr val="windowText" lastClr="000000"/>
          </a:solidFill>
          <a:ln w="19050" cap="flat" cmpd="sng" algn="ctr">
            <a:solidFill>
              <a:sysClr val="window" lastClr="FFFFFF"/>
            </a:solidFill>
            <a:prstDash val="solid"/>
            <a:miter lim="800000"/>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5</a:t>
            </a:r>
          </a:p>
        </p:txBody>
      </p:sp>
      <p:sp>
        <p:nvSpPr>
          <p:cNvPr id="102" name="Callout: Line 101">
            <a:extLst>
              <a:ext uri="{FF2B5EF4-FFF2-40B4-BE49-F238E27FC236}">
                <a16:creationId xmlns:a16="http://schemas.microsoft.com/office/drawing/2014/main" id="{70E53BDB-A5F6-B0FC-22C2-84AFA1D8C7B7}"/>
              </a:ext>
            </a:extLst>
          </p:cNvPr>
          <p:cNvSpPr/>
          <p:nvPr/>
        </p:nvSpPr>
        <p:spPr>
          <a:xfrm>
            <a:off x="317401" y="1307804"/>
            <a:ext cx="2552400" cy="1156350"/>
          </a:xfrm>
          <a:prstGeom prst="borderCallout1">
            <a:avLst>
              <a:gd name="adj1" fmla="val 37696"/>
              <a:gd name="adj2" fmla="val 102501"/>
              <a:gd name="adj3" fmla="val 114971"/>
              <a:gd name="adj4" fmla="val 156466"/>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1450" marR="0" lvl="0" indent="-17145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Allows the Services to tailor their Training &amp; Education Workflows</a:t>
            </a:r>
          </a:p>
          <a:p>
            <a:pPr marL="171450" marR="0" lvl="0" indent="-17145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Custom Dashboards</a:t>
            </a:r>
          </a:p>
          <a:p>
            <a:pPr marL="171450" marR="0" lvl="0" indent="-17145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Tailor the UI/UX to each organization’ specifications</a:t>
            </a:r>
          </a:p>
        </p:txBody>
      </p:sp>
      <p:sp>
        <p:nvSpPr>
          <p:cNvPr id="103" name="TextBox 102">
            <a:extLst>
              <a:ext uri="{FF2B5EF4-FFF2-40B4-BE49-F238E27FC236}">
                <a16:creationId xmlns:a16="http://schemas.microsoft.com/office/drawing/2014/main" id="{085F0BA0-3918-5B9D-BC12-1BE47CBEE0CA}"/>
              </a:ext>
            </a:extLst>
          </p:cNvPr>
          <p:cNvSpPr txBox="1"/>
          <p:nvPr/>
        </p:nvSpPr>
        <p:spPr>
          <a:xfrm>
            <a:off x="2331062" y="3490794"/>
            <a:ext cx="1604447" cy="584775"/>
          </a:xfrm>
          <a:prstGeom prst="rect">
            <a:avLst/>
          </a:prstGeom>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a:ea typeface="+mn-ea"/>
                <a:cs typeface="+mn-cs"/>
              </a:rPr>
              <a:t>DoD Learning Enclave</a:t>
            </a:r>
          </a:p>
        </p:txBody>
      </p:sp>
      <p:sp>
        <p:nvSpPr>
          <p:cNvPr id="104" name="Callout: Line 103">
            <a:extLst>
              <a:ext uri="{FF2B5EF4-FFF2-40B4-BE49-F238E27FC236}">
                <a16:creationId xmlns:a16="http://schemas.microsoft.com/office/drawing/2014/main" id="{630B9B73-3BCD-08FB-2690-6883084B7608}"/>
              </a:ext>
            </a:extLst>
          </p:cNvPr>
          <p:cNvSpPr/>
          <p:nvPr/>
        </p:nvSpPr>
        <p:spPr>
          <a:xfrm>
            <a:off x="393918" y="5331547"/>
            <a:ext cx="2552400" cy="1156350"/>
          </a:xfrm>
          <a:prstGeom prst="borderCallout1">
            <a:avLst>
              <a:gd name="adj1" fmla="val 54170"/>
              <a:gd name="adj2" fmla="val 102874"/>
              <a:gd name="adj3" fmla="val -72012"/>
              <a:gd name="adj4" fmla="val 188559"/>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1450" marR="0" lvl="0" indent="-17145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DoD-wide Learning TE&amp;PD Catalog</a:t>
            </a:r>
          </a:p>
          <a:p>
            <a:pPr marL="171450" marR="0" lvl="0" indent="-17145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Discover Non-DoD resources</a:t>
            </a:r>
          </a:p>
          <a:p>
            <a:pPr marL="171450" marR="0" lvl="0" indent="-17145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Automated Alignment to DoD competencies / credentials in the ECCR</a:t>
            </a:r>
          </a:p>
        </p:txBody>
      </p:sp>
      <p:sp>
        <p:nvSpPr>
          <p:cNvPr id="105" name="Callout: Line 104">
            <a:extLst>
              <a:ext uri="{FF2B5EF4-FFF2-40B4-BE49-F238E27FC236}">
                <a16:creationId xmlns:a16="http://schemas.microsoft.com/office/drawing/2014/main" id="{814CD56C-A346-AE7E-3C2E-A3BE1868AC6D}"/>
              </a:ext>
            </a:extLst>
          </p:cNvPr>
          <p:cNvSpPr/>
          <p:nvPr/>
        </p:nvSpPr>
        <p:spPr>
          <a:xfrm>
            <a:off x="9197682" y="4983874"/>
            <a:ext cx="2552400" cy="1156350"/>
          </a:xfrm>
          <a:prstGeom prst="borderCallout1">
            <a:avLst>
              <a:gd name="adj1" fmla="val 64055"/>
              <a:gd name="adj2" fmla="val -3482"/>
              <a:gd name="adj3" fmla="val -16823"/>
              <a:gd name="adj4" fmla="val -87593"/>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1450" marR="0" lvl="0" indent="-17145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Labor Frameworks / PDs / Work roles</a:t>
            </a:r>
          </a:p>
          <a:p>
            <a:pPr marL="171450" marR="0" lvl="0" indent="-17145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Competencies / KSATs</a:t>
            </a:r>
          </a:p>
          <a:p>
            <a:pPr marL="171450" marR="0" lvl="0" indent="-17145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Credentials</a:t>
            </a:r>
          </a:p>
          <a:p>
            <a:pPr marL="171450" marR="0" lvl="0" indent="-17145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Aligned with Resources in the ECC</a:t>
            </a:r>
          </a:p>
        </p:txBody>
      </p:sp>
      <p:sp>
        <p:nvSpPr>
          <p:cNvPr id="106" name="Callout: Line 105">
            <a:extLst>
              <a:ext uri="{FF2B5EF4-FFF2-40B4-BE49-F238E27FC236}">
                <a16:creationId xmlns:a16="http://schemas.microsoft.com/office/drawing/2014/main" id="{85A62B2A-0172-226D-D7C4-723148FB0790}"/>
              </a:ext>
            </a:extLst>
          </p:cNvPr>
          <p:cNvSpPr/>
          <p:nvPr/>
        </p:nvSpPr>
        <p:spPr>
          <a:xfrm>
            <a:off x="9322199" y="1295951"/>
            <a:ext cx="2552400" cy="1156350"/>
          </a:xfrm>
          <a:prstGeom prst="borderCallout1">
            <a:avLst>
              <a:gd name="adj1" fmla="val 104417"/>
              <a:gd name="adj2" fmla="val 34209"/>
              <a:gd name="adj3" fmla="val 201461"/>
              <a:gd name="adj4" fmla="val -52514"/>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1450" marR="0" lvl="0" indent="-17145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DoD-wide, career Long Learning Records</a:t>
            </a:r>
          </a:p>
          <a:p>
            <a:pPr marL="171450" marR="0" lvl="0" indent="-17145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Enable sharing of learning completed outside the DoD</a:t>
            </a:r>
          </a:p>
          <a:p>
            <a:pPr marL="171450" marR="0" lvl="0" indent="-17145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API driven workforce analytics</a:t>
            </a:r>
          </a:p>
        </p:txBody>
      </p:sp>
    </p:spTree>
    <p:extLst>
      <p:ext uri="{BB962C8B-B14F-4D97-AF65-F5344CB8AC3E}">
        <p14:creationId xmlns:p14="http://schemas.microsoft.com/office/powerpoint/2010/main" val="29190051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7F87CA-9619-EECB-375C-9FD67AE64CD7}"/>
            </a:ext>
          </a:extLst>
        </p:cNvPr>
        <p:cNvGrpSpPr/>
        <p:nvPr/>
      </p:nvGrpSpPr>
      <p:grpSpPr>
        <a:xfrm>
          <a:off x="0" y="0"/>
          <a:ext cx="0" cy="0"/>
          <a:chOff x="0" y="0"/>
          <a:chExt cx="0" cy="0"/>
        </a:xfrm>
      </p:grpSpPr>
      <p:sp>
        <p:nvSpPr>
          <p:cNvPr id="45" name="TextBox 44">
            <a:extLst>
              <a:ext uri="{FF2B5EF4-FFF2-40B4-BE49-F238E27FC236}">
                <a16:creationId xmlns:a16="http://schemas.microsoft.com/office/drawing/2014/main" id="{024B3737-1B6F-705A-7511-044E406323AB}"/>
              </a:ext>
            </a:extLst>
          </p:cNvPr>
          <p:cNvSpPr txBox="1"/>
          <p:nvPr/>
        </p:nvSpPr>
        <p:spPr>
          <a:xfrm>
            <a:off x="2832458" y="2660393"/>
            <a:ext cx="1874169" cy="266483"/>
          </a:xfrm>
          <a:prstGeom prst="rect">
            <a:avLst/>
          </a:prstGeom>
          <a:noFill/>
        </p:spPr>
        <p:txBody>
          <a:bodyPr wrap="square" rtlCol="0">
            <a:spAutoFit/>
          </a:bodyPr>
          <a:lstStyle/>
          <a:p>
            <a:pPr marL="0" marR="0" lvl="0" indent="0" algn="ctr" defTabSz="914400" rtl="0" eaLnBrk="1" fontAlgn="auto" latinLnBrk="0" hangingPunct="1">
              <a:lnSpc>
                <a:spcPct val="65000"/>
              </a:lnSpc>
              <a:spcBef>
                <a:spcPts val="0"/>
              </a:spcBef>
              <a:spcAft>
                <a:spcPts val="0"/>
              </a:spcAft>
              <a:buClrTx/>
              <a:buSzTx/>
              <a:buFontTx/>
              <a:buNone/>
              <a:tabLst/>
              <a:defRPr/>
            </a:pPr>
            <a:r>
              <a:rPr kumimoji="0" lang="en-US" sz="1600" b="1" i="0" u="none" strike="noStrike" kern="1200" cap="small" spc="0" normalizeH="0" baseline="0" noProof="0">
                <a:ln>
                  <a:noFill/>
                </a:ln>
                <a:solidFill>
                  <a:prstClr val="black"/>
                </a:solidFill>
                <a:effectLst/>
                <a:uLnTx/>
                <a:uFillTx/>
                <a:latin typeface="Calibri" panose="020F0502020204030204"/>
                <a:ea typeface="+mn-ea"/>
                <a:cs typeface="+mn-cs"/>
              </a:rPr>
              <a:t>Moodle LMS</a:t>
            </a:r>
            <a:endParaRPr kumimoji="0" lang="en-US" sz="1600" b="0" i="0" u="none" strike="noStrike" kern="1200" cap="small" spc="0" normalizeH="0" baseline="0" noProof="0">
              <a:ln>
                <a:noFill/>
              </a:ln>
              <a:solidFill>
                <a:prstClr val="black"/>
              </a:solidFill>
              <a:effectLst/>
              <a:uLnTx/>
              <a:uFillTx/>
              <a:latin typeface="Calibri" panose="020F0502020204030204"/>
              <a:ea typeface="+mn-ea"/>
              <a:cs typeface="+mn-cs"/>
            </a:endParaRPr>
          </a:p>
        </p:txBody>
      </p:sp>
      <p:sp>
        <p:nvSpPr>
          <p:cNvPr id="46" name="TextBox 45">
            <a:extLst>
              <a:ext uri="{FF2B5EF4-FFF2-40B4-BE49-F238E27FC236}">
                <a16:creationId xmlns:a16="http://schemas.microsoft.com/office/drawing/2014/main" id="{DE393093-06FC-CFD2-1F5D-EAB424D87654}"/>
              </a:ext>
            </a:extLst>
          </p:cNvPr>
          <p:cNvSpPr txBox="1"/>
          <p:nvPr/>
        </p:nvSpPr>
        <p:spPr>
          <a:xfrm>
            <a:off x="2737013" y="3072878"/>
            <a:ext cx="2011680" cy="2154436"/>
          </a:xfrm>
          <a:prstGeom prst="rect">
            <a:avLst/>
          </a:prstGeom>
          <a:noFill/>
          <a:ln>
            <a:solidFill>
              <a:srgbClr val="A1ABB5"/>
            </a:solidFill>
          </a:ln>
        </p:spPr>
        <p:txBody>
          <a:bodyPr wrap="square" rtlCol="0">
            <a:spAutoFit/>
          </a:bodyPr>
          <a:lstStyle/>
          <a:p>
            <a:pPr marL="171450" marR="0" lvl="0" indent="-171450" algn="l" defTabSz="914400" rtl="0" eaLnBrk="1" fontAlgn="auto" latinLnBrk="0" hangingPunct="1">
              <a:lnSpc>
                <a:spcPct val="95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172B4D"/>
                </a:solidFill>
                <a:effectLst/>
                <a:uLnTx/>
                <a:uFillTx/>
                <a:latin typeface="-apple-system"/>
                <a:ea typeface="+mn-ea"/>
                <a:cs typeface="+mn-cs"/>
              </a:rPr>
              <a:t>Live in IL2 / IL4</a:t>
            </a:r>
          </a:p>
          <a:p>
            <a:pPr marL="171450" marR="0" lvl="0" indent="-171450" algn="l" defTabSz="914400" rtl="0" eaLnBrk="1" fontAlgn="auto" latinLnBrk="0" hangingPunct="1">
              <a:lnSpc>
                <a:spcPct val="95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172B4D"/>
                </a:solidFill>
                <a:effectLst/>
                <a:uLnTx/>
                <a:uFillTx/>
                <a:latin typeface="-apple-system"/>
                <a:ea typeface="+mn-ea"/>
                <a:cs typeface="+mn-cs"/>
              </a:rPr>
              <a:t>Deliver and manage courses</a:t>
            </a:r>
          </a:p>
          <a:p>
            <a:pPr marL="171450" marR="0" lvl="0" indent="-171450" algn="l" defTabSz="914400" rtl="0" eaLnBrk="1" fontAlgn="auto" latinLnBrk="0" hangingPunct="1">
              <a:lnSpc>
                <a:spcPct val="95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172B4D"/>
                </a:solidFill>
                <a:effectLst/>
                <a:uLnTx/>
                <a:uFillTx/>
                <a:latin typeface="-apple-system"/>
                <a:ea typeface="+mn-ea"/>
                <a:cs typeface="+mn-cs"/>
              </a:rPr>
              <a:t>Import or build courses</a:t>
            </a:r>
          </a:p>
          <a:p>
            <a:pPr marL="171450" marR="0" lvl="0" indent="-171450" algn="l" defTabSz="914400" rtl="0" eaLnBrk="1" fontAlgn="auto" latinLnBrk="0" hangingPunct="1">
              <a:lnSpc>
                <a:spcPct val="95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172B4D"/>
                </a:solidFill>
                <a:effectLst/>
                <a:uLnTx/>
                <a:uFillTx/>
                <a:latin typeface="-apple-system"/>
                <a:ea typeface="+mn-ea"/>
                <a:cs typeface="+mn-cs"/>
              </a:rPr>
              <a:t>Deliver certification programs</a:t>
            </a:r>
          </a:p>
          <a:p>
            <a:pPr marL="171450" marR="0" lvl="0" indent="-171450" algn="l" defTabSz="914400" rtl="0" eaLnBrk="1" fontAlgn="auto" latinLnBrk="0" hangingPunct="1">
              <a:lnSpc>
                <a:spcPct val="95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172B4D"/>
                </a:solidFill>
                <a:effectLst/>
                <a:uLnTx/>
                <a:uFillTx/>
                <a:latin typeface="-apple-system"/>
                <a:ea typeface="+mn-ea"/>
                <a:cs typeface="+mn-cs"/>
              </a:rPr>
              <a:t>Build assessments and quizzes</a:t>
            </a:r>
          </a:p>
          <a:p>
            <a:pPr marL="171450" marR="0" lvl="0" indent="-171450" algn="l" defTabSz="914400" rtl="0" eaLnBrk="1" fontAlgn="auto" latinLnBrk="0" hangingPunct="1">
              <a:lnSpc>
                <a:spcPct val="95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172B4D"/>
                </a:solidFill>
                <a:effectLst/>
                <a:uLnTx/>
                <a:uFillTx/>
                <a:latin typeface="-apple-system"/>
                <a:ea typeface="+mn-ea"/>
                <a:cs typeface="+mn-cs"/>
              </a:rPr>
              <a:t>View reports and analytics</a:t>
            </a:r>
          </a:p>
          <a:p>
            <a:pPr marL="171450" marR="0" lvl="0" indent="-171450" algn="l" defTabSz="914400" rtl="0" eaLnBrk="1" fontAlgn="auto" latinLnBrk="0" hangingPunct="1">
              <a:lnSpc>
                <a:spcPct val="95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172B4D"/>
                </a:solidFill>
                <a:effectLst/>
                <a:uLnTx/>
                <a:uFillTx/>
                <a:latin typeface="-apple-system"/>
                <a:ea typeface="+mn-ea"/>
                <a:cs typeface="+mn-cs"/>
              </a:rPr>
              <a:t>Integrate with other IT</a:t>
            </a:r>
            <a:endParaRPr kumimoji="0" lang="en-US" sz="1200" b="0" i="0" u="none" strike="noStrike" kern="1200" cap="none" spc="0" normalizeH="0" baseline="0" noProof="0">
              <a:ln>
                <a:noFill/>
              </a:ln>
              <a:solidFill>
                <a:srgbClr val="4D5963"/>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D76DC56D-5DF8-35FA-CC4B-26A00E04E58E}"/>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5EC5FC-CC7F-452E-93D6-839178893493}" type="slidenum">
              <a:rPr kumimoji="0" lang="en-US" sz="1000" b="1"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000" b="1" i="0" u="none" strike="noStrike" kern="1200" cap="none" spc="0" normalizeH="0" baseline="0" noProof="0">
              <a:ln>
                <a:noFill/>
              </a:ln>
              <a:solidFill>
                <a:prstClr val="black"/>
              </a:solidFill>
              <a:effectLst/>
              <a:uLnTx/>
              <a:uFillTx/>
              <a:latin typeface="Calibri"/>
              <a:ea typeface="+mn-ea"/>
              <a:cs typeface="+mn-cs"/>
            </a:endParaRPr>
          </a:p>
        </p:txBody>
      </p:sp>
      <p:cxnSp>
        <p:nvCxnSpPr>
          <p:cNvPr id="7" name="Straight Connector 6">
            <a:extLst>
              <a:ext uri="{FF2B5EF4-FFF2-40B4-BE49-F238E27FC236}">
                <a16:creationId xmlns:a16="http://schemas.microsoft.com/office/drawing/2014/main" id="{C35BB4A2-52F3-F04E-910C-A96B63E3ACCE}"/>
              </a:ext>
            </a:extLst>
          </p:cNvPr>
          <p:cNvCxnSpPr/>
          <p:nvPr/>
        </p:nvCxnSpPr>
        <p:spPr>
          <a:xfrm>
            <a:off x="2524125" y="1101083"/>
            <a:ext cx="0" cy="4497860"/>
          </a:xfrm>
          <a:prstGeom prst="line">
            <a:avLst/>
          </a:prstGeom>
          <a:ln w="19050">
            <a:gradFill>
              <a:gsLst>
                <a:gs pos="0">
                  <a:schemeClr val="bg1">
                    <a:lumMod val="95000"/>
                  </a:schemeClr>
                </a:gs>
                <a:gs pos="75000">
                  <a:srgbClr val="4D5963">
                    <a:alpha val="50000"/>
                  </a:srgbClr>
                </a:gs>
                <a:gs pos="25000">
                  <a:srgbClr val="4D5963">
                    <a:alpha val="50000"/>
                  </a:srgbClr>
                </a:gs>
                <a:gs pos="100000">
                  <a:schemeClr val="bg1">
                    <a:lumMod val="9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ED7E0EB-3A5F-D784-D740-FDB37D9EFBB9}"/>
              </a:ext>
            </a:extLst>
          </p:cNvPr>
          <p:cNvCxnSpPr/>
          <p:nvPr/>
        </p:nvCxnSpPr>
        <p:spPr>
          <a:xfrm>
            <a:off x="4962525" y="1101083"/>
            <a:ext cx="0" cy="4497860"/>
          </a:xfrm>
          <a:prstGeom prst="line">
            <a:avLst/>
          </a:prstGeom>
          <a:ln w="19050">
            <a:gradFill>
              <a:gsLst>
                <a:gs pos="0">
                  <a:schemeClr val="bg1">
                    <a:lumMod val="95000"/>
                  </a:schemeClr>
                </a:gs>
                <a:gs pos="75000">
                  <a:srgbClr val="4D5963">
                    <a:alpha val="50000"/>
                  </a:srgbClr>
                </a:gs>
                <a:gs pos="25000">
                  <a:srgbClr val="4D5963">
                    <a:alpha val="50000"/>
                  </a:srgbClr>
                </a:gs>
                <a:gs pos="100000">
                  <a:schemeClr val="bg1">
                    <a:lumMod val="9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6C5E25E-96D7-DEF9-8A3C-CF3017E988BA}"/>
              </a:ext>
            </a:extLst>
          </p:cNvPr>
          <p:cNvCxnSpPr/>
          <p:nvPr/>
        </p:nvCxnSpPr>
        <p:spPr>
          <a:xfrm>
            <a:off x="7400925" y="1101083"/>
            <a:ext cx="0" cy="4497860"/>
          </a:xfrm>
          <a:prstGeom prst="line">
            <a:avLst/>
          </a:prstGeom>
          <a:ln w="19050">
            <a:gradFill>
              <a:gsLst>
                <a:gs pos="0">
                  <a:schemeClr val="bg1">
                    <a:lumMod val="95000"/>
                  </a:schemeClr>
                </a:gs>
                <a:gs pos="75000">
                  <a:srgbClr val="4D5963">
                    <a:alpha val="50000"/>
                  </a:srgbClr>
                </a:gs>
                <a:gs pos="25000">
                  <a:srgbClr val="4D5963">
                    <a:alpha val="50000"/>
                  </a:srgbClr>
                </a:gs>
                <a:gs pos="100000">
                  <a:schemeClr val="bg1">
                    <a:lumMod val="9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ABA3D6F-3E4E-40E6-E486-78264AC57C60}"/>
              </a:ext>
            </a:extLst>
          </p:cNvPr>
          <p:cNvCxnSpPr/>
          <p:nvPr/>
        </p:nvCxnSpPr>
        <p:spPr>
          <a:xfrm>
            <a:off x="9839325" y="1101083"/>
            <a:ext cx="0" cy="4497860"/>
          </a:xfrm>
          <a:prstGeom prst="line">
            <a:avLst/>
          </a:prstGeom>
          <a:ln w="19050">
            <a:gradFill>
              <a:gsLst>
                <a:gs pos="0">
                  <a:schemeClr val="bg1">
                    <a:lumMod val="95000"/>
                  </a:schemeClr>
                </a:gs>
                <a:gs pos="75000">
                  <a:srgbClr val="4D5963">
                    <a:alpha val="50000"/>
                  </a:srgbClr>
                </a:gs>
                <a:gs pos="25000">
                  <a:srgbClr val="4D5963">
                    <a:alpha val="50000"/>
                  </a:srgbClr>
                </a:gs>
                <a:gs pos="100000">
                  <a:schemeClr val="bg1">
                    <a:lumMod val="9500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A8238EE-DA7C-F2F0-F7E3-8C7135607FC8}"/>
              </a:ext>
            </a:extLst>
          </p:cNvPr>
          <p:cNvSpPr txBox="1"/>
          <p:nvPr/>
        </p:nvSpPr>
        <p:spPr>
          <a:xfrm>
            <a:off x="5371683" y="2526893"/>
            <a:ext cx="1604927" cy="491160"/>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1" i="0" u="none" strike="noStrike" kern="1200" cap="small" spc="0" normalizeH="0" baseline="0" noProof="0">
                <a:ln>
                  <a:noFill/>
                </a:ln>
                <a:solidFill>
                  <a:prstClr val="black"/>
                </a:solidFill>
                <a:effectLst/>
                <a:uLnTx/>
                <a:uFillTx/>
                <a:latin typeface="Calibri" panose="020F0502020204030204"/>
                <a:ea typeface="+mn-ea"/>
                <a:cs typeface="+mn-cs"/>
              </a:rPr>
              <a:t>Enterprise Course Catalog</a:t>
            </a:r>
            <a:endParaRPr kumimoji="0" lang="en-US" sz="1600" b="0" i="0" u="none" strike="noStrike" kern="1200" cap="small" spc="0" normalizeH="0" baseline="0" noProof="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00895008-F92F-15BE-9AAD-1FCFBD0EE151}"/>
              </a:ext>
            </a:extLst>
          </p:cNvPr>
          <p:cNvSpPr txBox="1"/>
          <p:nvPr/>
        </p:nvSpPr>
        <p:spPr>
          <a:xfrm>
            <a:off x="5168307" y="3078316"/>
            <a:ext cx="2011680" cy="2227276"/>
          </a:xfrm>
          <a:prstGeom prst="rect">
            <a:avLst/>
          </a:prstGeom>
          <a:noFill/>
          <a:ln>
            <a:solidFill>
              <a:srgbClr val="A1ABB5"/>
            </a:solidFill>
          </a:ln>
        </p:spPr>
        <p:txBody>
          <a:bodyPr wrap="square" rtlCol="0">
            <a:spAutoFit/>
          </a:bodyPr>
          <a:lstStyle/>
          <a:p>
            <a:pPr marL="171450" marR="0" lvl="0" indent="-171450" algn="l" defTabSz="914400" rtl="0" eaLnBrk="1" fontAlgn="auto" latinLnBrk="0" hangingPunct="1">
              <a:lnSpc>
                <a:spcPct val="95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4D5963"/>
                </a:solidFill>
                <a:effectLst/>
                <a:uLnTx/>
                <a:uFillTx/>
                <a:latin typeface="Calibri" panose="020F0502020204030204"/>
                <a:ea typeface="+mn-ea"/>
                <a:cs typeface="+mn-cs"/>
              </a:rPr>
              <a:t>Live in IL2 / IL4</a:t>
            </a:r>
          </a:p>
          <a:p>
            <a:pPr marL="171450" marR="0" lvl="0" indent="-171450" algn="l" defTabSz="914400" rtl="0" eaLnBrk="1" fontAlgn="auto" latinLnBrk="0" hangingPunct="1">
              <a:lnSpc>
                <a:spcPct val="95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4D5963"/>
                </a:solidFill>
                <a:effectLst/>
                <a:uLnTx/>
                <a:uFillTx/>
                <a:latin typeface="Calibri" panose="020F0502020204030204"/>
                <a:ea typeface="+mn-ea"/>
                <a:cs typeface="+mn-cs"/>
              </a:rPr>
              <a:t>Search for DoD-wide learning &amp; development opportunities</a:t>
            </a:r>
          </a:p>
          <a:p>
            <a:pPr marL="171450" marR="0" lvl="0" indent="-171450" algn="l" defTabSz="914400" rtl="0" eaLnBrk="1" fontAlgn="auto" latinLnBrk="0" hangingPunct="1">
              <a:lnSpc>
                <a:spcPct val="95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4D5963"/>
                </a:solidFill>
                <a:effectLst/>
                <a:uLnTx/>
                <a:uFillTx/>
                <a:latin typeface="Calibri" panose="020F0502020204030204"/>
                <a:ea typeface="+mn-ea"/>
                <a:cs typeface="+mn-cs"/>
              </a:rPr>
              <a:t>Link learning resources with work roles and skills</a:t>
            </a:r>
          </a:p>
          <a:p>
            <a:pPr marL="171450" marR="0" lvl="0" indent="-171450" algn="l" defTabSz="914400" rtl="0" eaLnBrk="1" fontAlgn="auto" latinLnBrk="0" hangingPunct="1">
              <a:lnSpc>
                <a:spcPct val="95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4D5963"/>
                </a:solidFill>
                <a:effectLst/>
                <a:uLnTx/>
                <a:uFillTx/>
                <a:latin typeface="Calibri" panose="020F0502020204030204"/>
                <a:ea typeface="+mn-ea"/>
                <a:cs typeface="+mn-cs"/>
              </a:rPr>
              <a:t>Curate lists of courses an individual is interested in.</a:t>
            </a:r>
          </a:p>
          <a:p>
            <a:pPr marL="171450" marR="0" lvl="0" indent="-171450" algn="l" defTabSz="914400" rtl="0" eaLnBrk="1" fontAlgn="auto" latinLnBrk="0" hangingPunct="1">
              <a:lnSpc>
                <a:spcPct val="95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4D5963"/>
                </a:solidFill>
                <a:effectLst/>
                <a:uLnTx/>
                <a:uFillTx/>
                <a:latin typeface="Calibri" panose="020F0502020204030204"/>
                <a:ea typeface="+mn-ea"/>
                <a:cs typeface="+mn-cs"/>
              </a:rPr>
              <a:t>Spotlight courses prioritized by your organization.</a:t>
            </a:r>
          </a:p>
        </p:txBody>
      </p:sp>
      <p:sp>
        <p:nvSpPr>
          <p:cNvPr id="13" name="TextBox 12">
            <a:extLst>
              <a:ext uri="{FF2B5EF4-FFF2-40B4-BE49-F238E27FC236}">
                <a16:creationId xmlns:a16="http://schemas.microsoft.com/office/drawing/2014/main" id="{F0BE08C1-44B2-38C5-C7F5-D5D1142607A2}"/>
              </a:ext>
            </a:extLst>
          </p:cNvPr>
          <p:cNvSpPr txBox="1"/>
          <p:nvPr/>
        </p:nvSpPr>
        <p:spPr>
          <a:xfrm>
            <a:off x="9843562" y="2529213"/>
            <a:ext cx="2132180" cy="491160"/>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1" i="0" u="none" strike="noStrike" kern="1200" cap="small" spc="0" normalizeH="0" baseline="0" noProof="0">
                <a:ln>
                  <a:noFill/>
                </a:ln>
                <a:solidFill>
                  <a:prstClr val="black"/>
                </a:solidFill>
                <a:effectLst/>
                <a:uLnTx/>
                <a:uFillTx/>
                <a:latin typeface="Calibri" panose="020F0502020204030204"/>
                <a:ea typeface="+mn-ea"/>
                <a:cs typeface="+mn-cs"/>
              </a:rPr>
              <a:t>Enterprise Learner Record Repository</a:t>
            </a:r>
            <a:endParaRPr kumimoji="0" lang="en-US" sz="1600" b="0" i="0" u="none" strike="noStrike" kern="1200" cap="small" spc="0" normalizeH="0" baseline="0" noProof="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3708AE89-331E-2FE6-E8F8-855787811530}"/>
              </a:ext>
            </a:extLst>
          </p:cNvPr>
          <p:cNvSpPr txBox="1"/>
          <p:nvPr/>
        </p:nvSpPr>
        <p:spPr>
          <a:xfrm>
            <a:off x="9928578" y="3137574"/>
            <a:ext cx="2011680" cy="1876411"/>
          </a:xfrm>
          <a:prstGeom prst="rect">
            <a:avLst/>
          </a:prstGeom>
          <a:noFill/>
          <a:ln>
            <a:solidFill>
              <a:srgbClr val="A1ABB5"/>
            </a:solidFill>
          </a:ln>
        </p:spPr>
        <p:txBody>
          <a:bodyPr wrap="square" rtlCol="0">
            <a:spAutoFit/>
          </a:bodyPr>
          <a:lstStyle/>
          <a:p>
            <a:pPr marL="171450" marR="0" lvl="0" indent="-171450" algn="l" defTabSz="914400" rtl="0" eaLnBrk="1" fontAlgn="auto" latinLnBrk="0" hangingPunct="1">
              <a:lnSpc>
                <a:spcPct val="95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4D5963"/>
                </a:solidFill>
                <a:effectLst/>
                <a:uLnTx/>
                <a:uFillTx/>
                <a:latin typeface="Calibri" panose="020F0502020204030204"/>
                <a:ea typeface="+mn-ea"/>
                <a:cs typeface="+mn-cs"/>
              </a:rPr>
              <a:t>Live in IL4</a:t>
            </a:r>
          </a:p>
          <a:p>
            <a:pPr marL="171450" marR="0" lvl="0" indent="-171450" algn="l" defTabSz="914400" rtl="0" eaLnBrk="1" fontAlgn="auto" latinLnBrk="0" hangingPunct="1">
              <a:lnSpc>
                <a:spcPct val="95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4D5963"/>
                </a:solidFill>
                <a:effectLst/>
                <a:uLnTx/>
                <a:uFillTx/>
                <a:latin typeface="Calibri" panose="020F0502020204030204"/>
                <a:ea typeface="+mn-ea"/>
                <a:cs typeface="+mn-cs"/>
              </a:rPr>
              <a:t>Track workforce skill proficiencies</a:t>
            </a:r>
          </a:p>
          <a:p>
            <a:pPr marL="171450" marR="0" lvl="0" indent="-171450" algn="l" defTabSz="914400" rtl="0" eaLnBrk="1" fontAlgn="auto" latinLnBrk="0" hangingPunct="1">
              <a:lnSpc>
                <a:spcPct val="95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4D5963"/>
                </a:solidFill>
                <a:effectLst/>
                <a:uLnTx/>
                <a:uFillTx/>
                <a:latin typeface="Calibri" panose="020F0502020204030204"/>
                <a:ea typeface="+mn-ea"/>
                <a:cs typeface="+mn-cs"/>
              </a:rPr>
              <a:t>Track career-long training history.</a:t>
            </a:r>
          </a:p>
          <a:p>
            <a:pPr marL="171450" marR="0" lvl="0" indent="-171450" algn="l" defTabSz="914400" rtl="0" eaLnBrk="1" fontAlgn="auto" latinLnBrk="0" hangingPunct="1">
              <a:lnSpc>
                <a:spcPct val="95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4D5963"/>
                </a:solidFill>
                <a:effectLst/>
                <a:uLnTx/>
                <a:uFillTx/>
                <a:latin typeface="Calibri" panose="020F0502020204030204"/>
                <a:ea typeface="+mn-ea"/>
                <a:cs typeface="+mn-cs"/>
              </a:rPr>
              <a:t>Track learning that occurs inside and outside DoD </a:t>
            </a:r>
          </a:p>
          <a:p>
            <a:pPr marL="171450" marR="0" lvl="0" indent="-171450" algn="l" defTabSz="914400" rtl="0" eaLnBrk="1" fontAlgn="auto" latinLnBrk="0" hangingPunct="1">
              <a:lnSpc>
                <a:spcPct val="95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4D5963"/>
                </a:solidFill>
                <a:effectLst/>
                <a:uLnTx/>
                <a:uFillTx/>
                <a:latin typeface="Calibri" panose="020F0502020204030204"/>
                <a:ea typeface="+mn-ea"/>
                <a:cs typeface="+mn-cs"/>
              </a:rPr>
              <a:t>Customizable business rules &amp; reporting</a:t>
            </a:r>
          </a:p>
        </p:txBody>
      </p:sp>
      <p:sp>
        <p:nvSpPr>
          <p:cNvPr id="15" name="TextBox 14">
            <a:extLst>
              <a:ext uri="{FF2B5EF4-FFF2-40B4-BE49-F238E27FC236}">
                <a16:creationId xmlns:a16="http://schemas.microsoft.com/office/drawing/2014/main" id="{1E3340BB-5013-FF6A-8D22-8594FE740172}"/>
              </a:ext>
            </a:extLst>
          </p:cNvPr>
          <p:cNvSpPr txBox="1"/>
          <p:nvPr/>
        </p:nvSpPr>
        <p:spPr>
          <a:xfrm>
            <a:off x="7510225" y="2526125"/>
            <a:ext cx="2248121" cy="491160"/>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1" i="0" u="none" strike="noStrike" kern="1200" cap="small" spc="0" normalizeH="0" baseline="0" noProof="0">
                <a:ln>
                  <a:noFill/>
                </a:ln>
                <a:solidFill>
                  <a:prstClr val="black"/>
                </a:solidFill>
                <a:effectLst/>
                <a:uLnTx/>
                <a:uFillTx/>
                <a:latin typeface="Calibri" panose="020F0502020204030204"/>
                <a:ea typeface="+mn-ea"/>
                <a:cs typeface="+mn-cs"/>
              </a:rPr>
              <a:t>Enterprise Competency and Credential Registry</a:t>
            </a:r>
            <a:endParaRPr kumimoji="0" lang="en-US" sz="1600" b="0" i="0" u="none" strike="noStrike" kern="1200" cap="small" spc="0" normalizeH="0" baseline="0" noProof="0">
              <a:ln>
                <a:noFill/>
              </a:ln>
              <a:solidFill>
                <a:prstClr val="black"/>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3845E1AD-4A29-D377-1B64-AC6D2BD29183}"/>
              </a:ext>
            </a:extLst>
          </p:cNvPr>
          <p:cNvSpPr txBox="1"/>
          <p:nvPr/>
        </p:nvSpPr>
        <p:spPr>
          <a:xfrm>
            <a:off x="7639897" y="3111509"/>
            <a:ext cx="2011680" cy="2103140"/>
          </a:xfrm>
          <a:prstGeom prst="rect">
            <a:avLst/>
          </a:prstGeom>
          <a:noFill/>
          <a:ln>
            <a:solidFill>
              <a:srgbClr val="A1ABB5"/>
            </a:solidFill>
          </a:ln>
        </p:spPr>
        <p:txBody>
          <a:bodyPr wrap="square" rtlCol="0">
            <a:spAutoFit/>
          </a:bodyPr>
          <a:lstStyle/>
          <a:p>
            <a:pPr marL="171450" marR="0" lvl="0" indent="-171450" algn="l" defTabSz="914400" rtl="0" eaLnBrk="1" fontAlgn="auto" latinLnBrk="0" hangingPunct="1">
              <a:lnSpc>
                <a:spcPct val="95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4D5963"/>
                </a:solidFill>
                <a:effectLst/>
                <a:uLnTx/>
                <a:uFillTx/>
                <a:latin typeface="Calibri" panose="020F0502020204030204"/>
                <a:ea typeface="+mn-ea"/>
                <a:cs typeface="+mn-cs"/>
              </a:rPr>
              <a:t>Live in IL2 / IL4</a:t>
            </a:r>
          </a:p>
          <a:p>
            <a:pPr marL="171450" marR="0" lvl="0" indent="-171450" algn="l" defTabSz="914400" rtl="0" eaLnBrk="1" fontAlgn="auto" latinLnBrk="0" hangingPunct="1">
              <a:lnSpc>
                <a:spcPct val="95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4D5963"/>
                </a:solidFill>
                <a:effectLst/>
                <a:uLnTx/>
                <a:uFillTx/>
                <a:latin typeface="Calibri" panose="020F0502020204030204"/>
                <a:ea typeface="+mn-ea"/>
                <a:cs typeface="+mn-cs"/>
              </a:rPr>
              <a:t>Select and Build skill frameworks</a:t>
            </a:r>
          </a:p>
          <a:p>
            <a:pPr marL="171450" marR="0" lvl="0" indent="-171450" algn="l" defTabSz="914400" rtl="0" eaLnBrk="1" fontAlgn="auto" latinLnBrk="0" hangingPunct="1">
              <a:lnSpc>
                <a:spcPct val="95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4D5963"/>
                </a:solidFill>
                <a:effectLst/>
                <a:uLnTx/>
                <a:uFillTx/>
                <a:latin typeface="Calibri" panose="020F0502020204030204"/>
                <a:ea typeface="+mn-ea"/>
                <a:cs typeface="+mn-cs"/>
              </a:rPr>
              <a:t>Define skills and/or credentials</a:t>
            </a:r>
          </a:p>
          <a:p>
            <a:pPr marL="171450" marR="0" lvl="0" indent="-171450" algn="l" defTabSz="914400" rtl="0" eaLnBrk="1" fontAlgn="auto" latinLnBrk="0" hangingPunct="1">
              <a:lnSpc>
                <a:spcPct val="95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4D5963"/>
                </a:solidFill>
                <a:effectLst/>
                <a:uLnTx/>
                <a:uFillTx/>
                <a:latin typeface="Calibri" panose="020F0502020204030204"/>
                <a:ea typeface="+mn-ea"/>
                <a:cs typeface="+mn-cs"/>
              </a:rPr>
              <a:t>Link skills to assessment criteria</a:t>
            </a:r>
          </a:p>
          <a:p>
            <a:pPr marL="171450" marR="0" lvl="0" indent="-171450" algn="l" defTabSz="914400" rtl="0" eaLnBrk="1" fontAlgn="auto" latinLnBrk="0" hangingPunct="1">
              <a:lnSpc>
                <a:spcPct val="95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4D5963"/>
                </a:solidFill>
                <a:effectLst/>
                <a:uLnTx/>
                <a:uFillTx/>
                <a:latin typeface="Calibri" panose="020F0502020204030204"/>
                <a:ea typeface="+mn-ea"/>
                <a:cs typeface="+mn-cs"/>
              </a:rPr>
              <a:t>Align skills to work roles</a:t>
            </a:r>
          </a:p>
          <a:p>
            <a:pPr marL="171450" marR="0" lvl="0" indent="-171450" algn="l" defTabSz="914400" rtl="0" eaLnBrk="1" fontAlgn="auto" latinLnBrk="0" hangingPunct="1">
              <a:lnSpc>
                <a:spcPct val="95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4D5963"/>
                </a:solidFill>
                <a:effectLst/>
                <a:uLnTx/>
                <a:uFillTx/>
                <a:latin typeface="Calibri" panose="020F0502020204030204"/>
                <a:ea typeface="+mn-ea"/>
                <a:cs typeface="+mn-cs"/>
              </a:rPr>
              <a:t>Crosswalk (translate) skills across services.</a:t>
            </a:r>
          </a:p>
        </p:txBody>
      </p:sp>
      <p:sp>
        <p:nvSpPr>
          <p:cNvPr id="41" name="Text Placeholder 3">
            <a:extLst>
              <a:ext uri="{FF2B5EF4-FFF2-40B4-BE49-F238E27FC236}">
                <a16:creationId xmlns:a16="http://schemas.microsoft.com/office/drawing/2014/main" id="{F5854256-E276-D98D-3344-4FD1975DF8F0}"/>
              </a:ext>
            </a:extLst>
          </p:cNvPr>
          <p:cNvSpPr txBox="1">
            <a:spLocks/>
          </p:cNvSpPr>
          <p:nvPr/>
        </p:nvSpPr>
        <p:spPr>
          <a:xfrm>
            <a:off x="1140064" y="248839"/>
            <a:ext cx="10838576" cy="466581"/>
          </a:xfrm>
          <a:prstGeom prst="rect">
            <a:avLst/>
          </a:prstGeom>
        </p:spPr>
        <p:txBody>
          <a:bodyPr anchor="ctr"/>
          <a:lstStyle>
            <a:lvl1pPr marL="0" indent="0" algn="l" defTabSz="914400" rtl="0" eaLnBrk="1" latinLnBrk="0" hangingPunct="1">
              <a:spcBef>
                <a:spcPct val="20000"/>
              </a:spcBef>
              <a:buFont typeface="Arial" panose="020B0604020202020204" pitchFamily="34" charset="0"/>
              <a:buNone/>
              <a:defRPr sz="32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prstClr val="black"/>
                </a:solidFill>
                <a:effectLst/>
                <a:uLnTx/>
                <a:uFillTx/>
                <a:latin typeface="Calibri"/>
                <a:ea typeface="+mn-ea"/>
                <a:cs typeface="+mn-cs"/>
              </a:rPr>
              <a:t>Existing EDLM Shared Applications &amp; Services </a:t>
            </a:r>
          </a:p>
        </p:txBody>
      </p:sp>
      <p:sp>
        <p:nvSpPr>
          <p:cNvPr id="3" name="Rectangle 2">
            <a:extLst>
              <a:ext uri="{FF2B5EF4-FFF2-40B4-BE49-F238E27FC236}">
                <a16:creationId xmlns:a16="http://schemas.microsoft.com/office/drawing/2014/main" id="{4FEC0A95-CB11-AEBE-CD18-2C3C2C76061E}"/>
              </a:ext>
            </a:extLst>
          </p:cNvPr>
          <p:cNvSpPr/>
          <p:nvPr/>
        </p:nvSpPr>
        <p:spPr>
          <a:xfrm>
            <a:off x="0" y="5438169"/>
            <a:ext cx="12192000" cy="1419831"/>
          </a:xfrm>
          <a:prstGeom prst="rect">
            <a:avLst/>
          </a:prstGeom>
          <a:solidFill>
            <a:srgbClr val="223A5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4B28E089-6FDB-B336-B9EB-4FE093796777}"/>
              </a:ext>
            </a:extLst>
          </p:cNvPr>
          <p:cNvSpPr txBox="1"/>
          <p:nvPr/>
        </p:nvSpPr>
        <p:spPr>
          <a:xfrm>
            <a:off x="9930625" y="5744029"/>
            <a:ext cx="2011680" cy="845360"/>
          </a:xfrm>
          <a:prstGeom prst="rect">
            <a:avLst/>
          </a:prstGeom>
          <a:noFill/>
          <a:ln>
            <a:solidFill>
              <a:srgbClr val="A1ABB5"/>
            </a:solidFill>
          </a:ln>
        </p:spPr>
        <p:txBody>
          <a:bodyPr wrap="square" lIns="91440" tIns="45720" rIns="91440" bIns="45720" rtlCol="0" anchor="t">
            <a:spAutoFit/>
          </a:bodyPr>
          <a:lstStyle/>
          <a:p>
            <a:pPr marL="171450" marR="0" lvl="0" indent="-171450" algn="l" defTabSz="914400" rtl="0" eaLnBrk="1" fontAlgn="auto" latinLnBrk="0" hangingPunct="1">
              <a:lnSpc>
                <a:spcPct val="95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solidFill>
                <a:effectLst/>
                <a:uLnTx/>
                <a:uFillTx/>
                <a:latin typeface="Calibri"/>
                <a:ea typeface="+mn-ea"/>
                <a:cs typeface="+mn-cs"/>
              </a:rPr>
              <a:t>DoD-wide Data Sharing Agreements</a:t>
            </a:r>
          </a:p>
          <a:p>
            <a:pPr marL="171450" marR="0" lvl="0" indent="-171450" algn="l" defTabSz="914400" rtl="0" eaLnBrk="1" fontAlgn="auto" latinLnBrk="0" hangingPunct="1">
              <a:lnSpc>
                <a:spcPct val="95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solidFill>
                <a:effectLst/>
                <a:uLnTx/>
                <a:uFillTx/>
                <a:latin typeface="Calibri"/>
                <a:ea typeface="+mn-ea"/>
                <a:cs typeface="+mn-cs"/>
              </a:rPr>
              <a:t>Opt-in Sharing from Providers outside the DoD</a:t>
            </a:r>
          </a:p>
        </p:txBody>
      </p:sp>
      <p:sp>
        <p:nvSpPr>
          <p:cNvPr id="36" name="TextBox 35">
            <a:extLst>
              <a:ext uri="{FF2B5EF4-FFF2-40B4-BE49-F238E27FC236}">
                <a16:creationId xmlns:a16="http://schemas.microsoft.com/office/drawing/2014/main" id="{4184040A-F018-4B95-47EB-EA79AC0530E7}"/>
              </a:ext>
            </a:extLst>
          </p:cNvPr>
          <p:cNvSpPr txBox="1"/>
          <p:nvPr/>
        </p:nvSpPr>
        <p:spPr>
          <a:xfrm>
            <a:off x="7637142" y="5739848"/>
            <a:ext cx="2011680" cy="896656"/>
          </a:xfrm>
          <a:prstGeom prst="rect">
            <a:avLst/>
          </a:prstGeom>
          <a:noFill/>
          <a:ln>
            <a:solidFill>
              <a:srgbClr val="A1ABB5"/>
            </a:solidFill>
          </a:ln>
        </p:spPr>
        <p:txBody>
          <a:bodyPr wrap="square" lIns="91440" tIns="45720" rIns="91440" bIns="45720" rtlCol="0" anchor="t">
            <a:spAutoFit/>
          </a:bodyPr>
          <a:lstStyle/>
          <a:p>
            <a:pPr marL="171450" marR="0" lvl="0" indent="-171450" algn="l" defTabSz="914400" rtl="0" eaLnBrk="1" fontAlgn="auto" latinLnBrk="0" hangingPunct="1">
              <a:lnSpc>
                <a:spcPct val="95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solidFill>
                <a:effectLst/>
                <a:uLnTx/>
                <a:uFillTx/>
                <a:latin typeface="Calibri"/>
                <a:ea typeface="+mn-ea"/>
                <a:cs typeface="+mn-cs"/>
              </a:rPr>
              <a:t>Align with DoDI 1400.25</a:t>
            </a:r>
          </a:p>
          <a:p>
            <a:pPr marL="171450" marR="0" lvl="0" indent="-171450" algn="l" defTabSz="914400" rtl="0" eaLnBrk="1" fontAlgn="auto" latinLnBrk="0" hangingPunct="1">
              <a:lnSpc>
                <a:spcPct val="95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solidFill>
                <a:effectLst/>
                <a:uLnTx/>
                <a:uFillTx/>
                <a:latin typeface="Calibri"/>
                <a:ea typeface="+mn-ea"/>
                <a:cs typeface="+mn-cs"/>
              </a:rPr>
              <a:t>SHCP / TE&amp;PD</a:t>
            </a:r>
          </a:p>
          <a:p>
            <a:pPr marL="171450" marR="0" lvl="0" indent="-171450" algn="l" defTabSz="914400" rtl="0" eaLnBrk="1" fontAlgn="auto" latinLnBrk="0" hangingPunct="1">
              <a:lnSpc>
                <a:spcPct val="95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solidFill>
                <a:effectLst/>
                <a:uLnTx/>
                <a:uFillTx/>
                <a:latin typeface="Calibri"/>
                <a:ea typeface="+mn-ea"/>
                <a:cs typeface="+mn-cs"/>
              </a:rPr>
              <a:t>Supports MPP / CPP and the Services</a:t>
            </a:r>
          </a:p>
        </p:txBody>
      </p:sp>
      <p:sp>
        <p:nvSpPr>
          <p:cNvPr id="40" name="TextBox 39">
            <a:extLst>
              <a:ext uri="{FF2B5EF4-FFF2-40B4-BE49-F238E27FC236}">
                <a16:creationId xmlns:a16="http://schemas.microsoft.com/office/drawing/2014/main" id="{5845B189-BBBC-94D6-8599-7395E593C17C}"/>
              </a:ext>
            </a:extLst>
          </p:cNvPr>
          <p:cNvSpPr txBox="1"/>
          <p:nvPr/>
        </p:nvSpPr>
        <p:spPr>
          <a:xfrm>
            <a:off x="97379" y="5436578"/>
            <a:ext cx="217169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Calibri"/>
                <a:ea typeface="+mn-ea"/>
                <a:cs typeface="+mn-cs"/>
              </a:rPr>
              <a:t>Focus Areas</a:t>
            </a:r>
            <a:r>
              <a:rPr kumimoji="0" lang="en-US" sz="1400" b="1" i="0" u="none" strike="noStrike" kern="1200" cap="none" spc="0" normalizeH="0" baseline="0" noProof="0">
                <a:ln>
                  <a:noFill/>
                </a:ln>
                <a:solidFill>
                  <a:srgbClr val="22458A"/>
                </a:solidFill>
                <a:effectLst/>
                <a:uLnTx/>
                <a:uFillTx/>
                <a:latin typeface="Calibri"/>
                <a:ea typeface="+mn-ea"/>
                <a:cs typeface="+mn-cs"/>
              </a:rPr>
              <a:t>:</a:t>
            </a:r>
          </a:p>
        </p:txBody>
      </p:sp>
      <p:sp>
        <p:nvSpPr>
          <p:cNvPr id="42" name="TextBox 41">
            <a:extLst>
              <a:ext uri="{FF2B5EF4-FFF2-40B4-BE49-F238E27FC236}">
                <a16:creationId xmlns:a16="http://schemas.microsoft.com/office/drawing/2014/main" id="{3E06CBA9-0CC2-B093-B6BB-EA934B081751}"/>
              </a:ext>
            </a:extLst>
          </p:cNvPr>
          <p:cNvSpPr txBox="1"/>
          <p:nvPr/>
        </p:nvSpPr>
        <p:spPr>
          <a:xfrm>
            <a:off x="2736860" y="5756656"/>
            <a:ext cx="2008186" cy="896656"/>
          </a:xfrm>
          <a:prstGeom prst="rect">
            <a:avLst/>
          </a:prstGeom>
          <a:noFill/>
          <a:ln>
            <a:solidFill>
              <a:srgbClr val="A1ABB5"/>
            </a:solidFill>
          </a:ln>
        </p:spPr>
        <p:txBody>
          <a:bodyPr wrap="square" lIns="91440" tIns="45720" rIns="91440" bIns="45720" rtlCol="0" anchor="t">
            <a:spAutoFit/>
          </a:bodyPr>
          <a:lstStyle/>
          <a:p>
            <a:pPr marL="171450" marR="0" lvl="0" indent="-171450" algn="l" defTabSz="914400" rtl="0" eaLnBrk="1" fontAlgn="auto" latinLnBrk="0" hangingPunct="1">
              <a:lnSpc>
                <a:spcPct val="95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solidFill>
                <a:effectLst/>
                <a:uLnTx/>
                <a:uFillTx/>
                <a:latin typeface="Calibri"/>
                <a:ea typeface="+mn-ea"/>
                <a:cs typeface="+mn-cs"/>
              </a:rPr>
              <a:t>Virtual Classrooms</a:t>
            </a:r>
          </a:p>
          <a:p>
            <a:pPr marL="171450" marR="0" lvl="0" indent="-171450" algn="l" defTabSz="914400" rtl="0" eaLnBrk="1" fontAlgn="auto" latinLnBrk="0" hangingPunct="1">
              <a:lnSpc>
                <a:spcPct val="95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solidFill>
                <a:effectLst/>
                <a:uLnTx/>
                <a:uFillTx/>
                <a:latin typeface="Calibri"/>
                <a:ea typeface="+mn-ea"/>
                <a:cs typeface="+mn-cs"/>
              </a:rPr>
              <a:t>Multi-Tenant</a:t>
            </a:r>
          </a:p>
          <a:p>
            <a:pPr marL="171450" marR="0" lvl="0" indent="-171450" algn="l" defTabSz="914400" rtl="0" eaLnBrk="1" fontAlgn="auto" latinLnBrk="0" hangingPunct="1">
              <a:lnSpc>
                <a:spcPct val="95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solidFill>
                <a:effectLst/>
                <a:uLnTx/>
                <a:uFillTx/>
                <a:latin typeface="Calibri"/>
                <a:ea typeface="+mn-ea"/>
                <a:cs typeface="+mn-cs"/>
              </a:rPr>
              <a:t>Learning in the flow of work)</a:t>
            </a:r>
          </a:p>
        </p:txBody>
      </p:sp>
      <p:sp>
        <p:nvSpPr>
          <p:cNvPr id="43" name="TextBox 42">
            <a:extLst>
              <a:ext uri="{FF2B5EF4-FFF2-40B4-BE49-F238E27FC236}">
                <a16:creationId xmlns:a16="http://schemas.microsoft.com/office/drawing/2014/main" id="{D9F3E5FF-0029-2990-4A54-B6C952EA3C92}"/>
              </a:ext>
            </a:extLst>
          </p:cNvPr>
          <p:cNvSpPr txBox="1"/>
          <p:nvPr/>
        </p:nvSpPr>
        <p:spPr>
          <a:xfrm>
            <a:off x="5168306" y="5744029"/>
            <a:ext cx="2011680" cy="845360"/>
          </a:xfrm>
          <a:prstGeom prst="rect">
            <a:avLst/>
          </a:prstGeom>
          <a:noFill/>
          <a:ln>
            <a:solidFill>
              <a:srgbClr val="A1ABB5"/>
            </a:solidFill>
          </a:ln>
        </p:spPr>
        <p:txBody>
          <a:bodyPr wrap="square" lIns="91440" tIns="45720" rIns="91440" bIns="45720" rtlCol="0" anchor="t">
            <a:spAutoFit/>
          </a:bodyPr>
          <a:lstStyle/>
          <a:p>
            <a:pPr marL="171450" marR="0" lvl="0" indent="-171450" algn="l" defTabSz="914400" rtl="0" eaLnBrk="1" fontAlgn="auto" latinLnBrk="0" hangingPunct="1">
              <a:lnSpc>
                <a:spcPct val="95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solidFill>
                <a:effectLst/>
                <a:uLnTx/>
                <a:uFillTx/>
                <a:latin typeface="Calibri"/>
                <a:ea typeface="+mn-ea"/>
                <a:cs typeface="+mn-cs"/>
              </a:rPr>
              <a:t>Discover resources inside and outside the DoD</a:t>
            </a:r>
          </a:p>
          <a:p>
            <a:pPr marL="171450" marR="0" lvl="0" indent="-171450" algn="l" defTabSz="914400" rtl="0" eaLnBrk="1" fontAlgn="auto" latinLnBrk="0" hangingPunct="1">
              <a:lnSpc>
                <a:spcPct val="95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solidFill>
                <a:effectLst/>
                <a:uLnTx/>
                <a:uFillTx/>
                <a:latin typeface="Calibri"/>
                <a:ea typeface="+mn-ea"/>
                <a:cs typeface="+mn-cs"/>
              </a:rPr>
              <a:t>Recommender / IDP Integration</a:t>
            </a:r>
          </a:p>
        </p:txBody>
      </p:sp>
      <p:grpSp>
        <p:nvGrpSpPr>
          <p:cNvPr id="63" name="Group 62">
            <a:extLst>
              <a:ext uri="{FF2B5EF4-FFF2-40B4-BE49-F238E27FC236}">
                <a16:creationId xmlns:a16="http://schemas.microsoft.com/office/drawing/2014/main" id="{145B45C5-54D2-0341-FD29-99892227E7B1}"/>
              </a:ext>
            </a:extLst>
          </p:cNvPr>
          <p:cNvGrpSpPr/>
          <p:nvPr/>
        </p:nvGrpSpPr>
        <p:grpSpPr>
          <a:xfrm>
            <a:off x="7735240" y="1224719"/>
            <a:ext cx="1664394" cy="1167142"/>
            <a:chOff x="448998" y="1232562"/>
            <a:chExt cx="1664394" cy="1167142"/>
          </a:xfrm>
        </p:grpSpPr>
        <p:pic>
          <p:nvPicPr>
            <p:cNvPr id="29" name="Picture 28">
              <a:extLst>
                <a:ext uri="{FF2B5EF4-FFF2-40B4-BE49-F238E27FC236}">
                  <a16:creationId xmlns:a16="http://schemas.microsoft.com/office/drawing/2014/main" id="{0A6133D6-236F-F188-40DE-C95256E837B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48998" y="1232562"/>
              <a:ext cx="1664394" cy="1167142"/>
            </a:xfrm>
            <a:prstGeom prst="rect">
              <a:avLst/>
            </a:prstGeom>
            <a:effectLst>
              <a:outerShdw blurRad="50800" dist="38100" dir="2700000" algn="tl" rotWithShape="0">
                <a:prstClr val="black">
                  <a:alpha val="40000"/>
                </a:prstClr>
              </a:outerShdw>
            </a:effectLst>
          </p:spPr>
        </p:pic>
        <p:sp>
          <p:nvSpPr>
            <p:cNvPr id="54" name="TextBox 53">
              <a:extLst>
                <a:ext uri="{FF2B5EF4-FFF2-40B4-BE49-F238E27FC236}">
                  <a16:creationId xmlns:a16="http://schemas.microsoft.com/office/drawing/2014/main" id="{DA80D6AE-13A3-179A-DD4D-5258EA8958BA}"/>
                </a:ext>
              </a:extLst>
            </p:cNvPr>
            <p:cNvSpPr txBox="1"/>
            <p:nvPr/>
          </p:nvSpPr>
          <p:spPr>
            <a:xfrm>
              <a:off x="752168" y="1725672"/>
              <a:ext cx="1361223" cy="674031"/>
            </a:xfrm>
            <a:prstGeom prst="rect">
              <a:avLst/>
            </a:prstGeom>
            <a:solidFill>
              <a:schemeClr val="bg2"/>
            </a:solidFill>
          </p:spPr>
          <p:txBody>
            <a:bodyPr wrap="square" lIns="91440" tIns="45720" rIns="91440" bIns="45720" anchor="t">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a:ea typeface="+mn-ea"/>
                  <a:cs typeface="+mn-cs"/>
                </a:rPr>
                <a:t>Define the skill </a:t>
              </a:r>
              <a:br>
                <a:rPr kumimoji="0" lang="en-US" sz="1400" b="1" i="0" u="none" strike="noStrike" kern="1200" cap="none" spc="0" normalizeH="0" baseline="0" noProof="0">
                  <a:ln>
                    <a:noFill/>
                  </a:ln>
                  <a:solidFill>
                    <a:prstClr val="black"/>
                  </a:solidFill>
                  <a:effectLst/>
                  <a:uLnTx/>
                  <a:uFillTx/>
                  <a:latin typeface="Calibri"/>
                  <a:ea typeface="+mn-ea"/>
                  <a:cs typeface="+mn-cs"/>
                </a:rPr>
              </a:br>
              <a:r>
                <a:rPr kumimoji="0" lang="en-US" sz="1400" b="1" i="0" u="none" strike="noStrike" kern="1200" cap="none" spc="0" normalizeH="0" baseline="0" noProof="0">
                  <a:ln>
                    <a:noFill/>
                  </a:ln>
                  <a:solidFill>
                    <a:prstClr val="black"/>
                  </a:solidFill>
                  <a:effectLst/>
                  <a:uLnTx/>
                  <a:uFillTx/>
                  <a:latin typeface="Calibri"/>
                  <a:ea typeface="+mn-ea"/>
                  <a:cs typeface="+mn-cs"/>
                </a:rPr>
                <a:t>needed to do </a:t>
              </a:r>
              <a:br>
                <a:rPr kumimoji="0" lang="en-US" sz="1400" b="1" i="0" u="none" strike="noStrike" kern="1200" cap="none" spc="0" normalizeH="0" baseline="0" noProof="0">
                  <a:ln>
                    <a:noFill/>
                  </a:ln>
                  <a:solidFill>
                    <a:prstClr val="black"/>
                  </a:solidFill>
                  <a:effectLst/>
                  <a:uLnTx/>
                  <a:uFillTx/>
                  <a:latin typeface="Calibri"/>
                  <a:ea typeface="+mn-ea"/>
                  <a:cs typeface="+mn-cs"/>
                </a:rPr>
              </a:br>
              <a:r>
                <a:rPr kumimoji="0" lang="en-US" sz="1400" b="1" i="0" u="none" strike="noStrike" kern="1200" cap="none" spc="0" normalizeH="0" baseline="0" noProof="0">
                  <a:ln>
                    <a:noFill/>
                  </a:ln>
                  <a:solidFill>
                    <a:prstClr val="black"/>
                  </a:solidFill>
                  <a:effectLst/>
                  <a:uLnTx/>
                  <a:uFillTx/>
                  <a:latin typeface="Calibri"/>
                  <a:ea typeface="+mn-ea"/>
                  <a:cs typeface="+mn-cs"/>
                </a:rPr>
                <a:t>a DoD job</a:t>
              </a:r>
            </a:p>
          </p:txBody>
        </p:sp>
      </p:grpSp>
      <p:grpSp>
        <p:nvGrpSpPr>
          <p:cNvPr id="62" name="Group 61">
            <a:extLst>
              <a:ext uri="{FF2B5EF4-FFF2-40B4-BE49-F238E27FC236}">
                <a16:creationId xmlns:a16="http://schemas.microsoft.com/office/drawing/2014/main" id="{9BC6E439-2755-4CA0-95BF-C8BFAF1533F8}"/>
              </a:ext>
            </a:extLst>
          </p:cNvPr>
          <p:cNvGrpSpPr/>
          <p:nvPr/>
        </p:nvGrpSpPr>
        <p:grpSpPr>
          <a:xfrm>
            <a:off x="10113982" y="1204646"/>
            <a:ext cx="1686041" cy="1195058"/>
            <a:chOff x="2922047" y="1204646"/>
            <a:chExt cx="1686041" cy="1195058"/>
          </a:xfrm>
        </p:grpSpPr>
        <p:pic>
          <p:nvPicPr>
            <p:cNvPr id="21" name="Graphic 20" descr="Smart Phone">
              <a:extLst>
                <a:ext uri="{FF2B5EF4-FFF2-40B4-BE49-F238E27FC236}">
                  <a16:creationId xmlns:a16="http://schemas.microsoft.com/office/drawing/2014/main" id="{31E026BD-3552-07D5-BEEB-35F710123B9A}"/>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3921963" y="2060300"/>
              <a:ext cx="339403" cy="339403"/>
            </a:xfrm>
            <a:prstGeom prst="rect">
              <a:avLst/>
            </a:prstGeom>
          </p:spPr>
        </p:pic>
        <p:pic>
          <p:nvPicPr>
            <p:cNvPr id="22" name="Graphic 21" descr="Game controller">
              <a:extLst>
                <a:ext uri="{FF2B5EF4-FFF2-40B4-BE49-F238E27FC236}">
                  <a16:creationId xmlns:a16="http://schemas.microsoft.com/office/drawing/2014/main" id="{462F5A29-0152-EA90-4FD0-C60162E641DE}"/>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232782" y="1774361"/>
              <a:ext cx="375306" cy="375306"/>
            </a:xfrm>
            <a:prstGeom prst="rect">
              <a:avLst/>
            </a:prstGeom>
          </p:spPr>
        </p:pic>
        <p:pic>
          <p:nvPicPr>
            <p:cNvPr id="28" name="Picture 27">
              <a:extLst>
                <a:ext uri="{FF2B5EF4-FFF2-40B4-BE49-F238E27FC236}">
                  <a16:creationId xmlns:a16="http://schemas.microsoft.com/office/drawing/2014/main" id="{720CA380-ABDF-30C7-833D-CB399E3E685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2922047" y="1204646"/>
              <a:ext cx="1664394" cy="1195058"/>
            </a:xfrm>
            <a:prstGeom prst="rect">
              <a:avLst/>
            </a:prstGeom>
            <a:effectLst>
              <a:outerShdw blurRad="50800" dist="38100" dir="2700000" algn="tl" rotWithShape="0">
                <a:prstClr val="black">
                  <a:alpha val="40000"/>
                </a:prstClr>
              </a:outerShdw>
            </a:effectLst>
          </p:spPr>
        </p:pic>
        <p:sp>
          <p:nvSpPr>
            <p:cNvPr id="55" name="TextBox 54">
              <a:extLst>
                <a:ext uri="{FF2B5EF4-FFF2-40B4-BE49-F238E27FC236}">
                  <a16:creationId xmlns:a16="http://schemas.microsoft.com/office/drawing/2014/main" id="{0C539FD7-7714-EFAA-6066-108010F66706}"/>
                </a:ext>
              </a:extLst>
            </p:cNvPr>
            <p:cNvSpPr txBox="1"/>
            <p:nvPr/>
          </p:nvSpPr>
          <p:spPr>
            <a:xfrm>
              <a:off x="3538903" y="1722489"/>
              <a:ext cx="1047605" cy="674031"/>
            </a:xfrm>
            <a:prstGeom prst="rect">
              <a:avLst/>
            </a:prstGeom>
            <a:solidFill>
              <a:schemeClr val="bg2"/>
            </a:solidFill>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a:ea typeface="+mn-ea"/>
                  <a:cs typeface="+mn-cs"/>
                </a:rPr>
                <a:t>Manage Workforce Skills</a:t>
              </a:r>
            </a:p>
          </p:txBody>
        </p:sp>
      </p:grpSp>
      <p:grpSp>
        <p:nvGrpSpPr>
          <p:cNvPr id="61" name="Group 60">
            <a:extLst>
              <a:ext uri="{FF2B5EF4-FFF2-40B4-BE49-F238E27FC236}">
                <a16:creationId xmlns:a16="http://schemas.microsoft.com/office/drawing/2014/main" id="{6901CCF7-C4D1-FC0C-8228-993B76A47017}"/>
              </a:ext>
            </a:extLst>
          </p:cNvPr>
          <p:cNvGrpSpPr/>
          <p:nvPr/>
        </p:nvGrpSpPr>
        <p:grpSpPr>
          <a:xfrm>
            <a:off x="5389660" y="1232562"/>
            <a:ext cx="1670075" cy="1167141"/>
            <a:chOff x="5383543" y="1232562"/>
            <a:chExt cx="1670075" cy="1167141"/>
          </a:xfrm>
        </p:grpSpPr>
        <p:grpSp>
          <p:nvGrpSpPr>
            <p:cNvPr id="23" name="Group 22">
              <a:extLst>
                <a:ext uri="{FF2B5EF4-FFF2-40B4-BE49-F238E27FC236}">
                  <a16:creationId xmlns:a16="http://schemas.microsoft.com/office/drawing/2014/main" id="{86D34BA0-1857-A9F5-5024-9CDC6DA64E63}"/>
                </a:ext>
              </a:extLst>
            </p:cNvPr>
            <p:cNvGrpSpPr/>
            <p:nvPr/>
          </p:nvGrpSpPr>
          <p:grpSpPr>
            <a:xfrm>
              <a:off x="6269515" y="2038292"/>
              <a:ext cx="123366" cy="103018"/>
              <a:chOff x="8616728" y="1936627"/>
              <a:chExt cx="123366" cy="103018"/>
            </a:xfrm>
          </p:grpSpPr>
          <p:sp>
            <p:nvSpPr>
              <p:cNvPr id="24" name="Rectangle 23">
                <a:extLst>
                  <a:ext uri="{FF2B5EF4-FFF2-40B4-BE49-F238E27FC236}">
                    <a16:creationId xmlns:a16="http://schemas.microsoft.com/office/drawing/2014/main" id="{9B0E2A3F-A7F4-EAF2-8E09-4A63CF0E17B5}"/>
                  </a:ext>
                </a:extLst>
              </p:cNvPr>
              <p:cNvSpPr/>
              <p:nvPr/>
            </p:nvSpPr>
            <p:spPr>
              <a:xfrm>
                <a:off x="8616728" y="1993926"/>
                <a:ext cx="123366"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BEE5212C-E1D8-26FE-B8CD-9299721A7E4A}"/>
                  </a:ext>
                </a:extLst>
              </p:cNvPr>
              <p:cNvSpPr/>
              <p:nvPr/>
            </p:nvSpPr>
            <p:spPr>
              <a:xfrm>
                <a:off x="8655551" y="1936627"/>
                <a:ext cx="45720" cy="457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7" name="Picture 26">
              <a:extLst>
                <a:ext uri="{FF2B5EF4-FFF2-40B4-BE49-F238E27FC236}">
                  <a16:creationId xmlns:a16="http://schemas.microsoft.com/office/drawing/2014/main" id="{8A61D9C9-6B45-6745-F066-B3E1090F7319}"/>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5383543" y="1232562"/>
              <a:ext cx="1664394" cy="1167141"/>
            </a:xfrm>
            <a:prstGeom prst="rect">
              <a:avLst/>
            </a:prstGeom>
            <a:effectLst>
              <a:outerShdw blurRad="50800" dist="38100" dir="2700000" algn="tl" rotWithShape="0">
                <a:prstClr val="black">
                  <a:alpha val="40000"/>
                </a:prstClr>
              </a:outerShdw>
            </a:effectLst>
          </p:spPr>
        </p:pic>
        <p:sp>
          <p:nvSpPr>
            <p:cNvPr id="56" name="TextBox 55">
              <a:extLst>
                <a:ext uri="{FF2B5EF4-FFF2-40B4-BE49-F238E27FC236}">
                  <a16:creationId xmlns:a16="http://schemas.microsoft.com/office/drawing/2014/main" id="{C82F55FF-D2BD-5AE8-93AC-E37A71D9006C}"/>
                </a:ext>
              </a:extLst>
            </p:cNvPr>
            <p:cNvSpPr txBox="1"/>
            <p:nvPr/>
          </p:nvSpPr>
          <p:spPr>
            <a:xfrm>
              <a:off x="6006013" y="1717830"/>
              <a:ext cx="1047605" cy="674031"/>
            </a:xfrm>
            <a:prstGeom prst="rect">
              <a:avLst/>
            </a:prstGeom>
            <a:solidFill>
              <a:schemeClr val="bg2"/>
            </a:solidFill>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a:ea typeface="+mn-ea"/>
                  <a:cs typeface="+mn-cs"/>
                </a:rPr>
                <a:t>Extensible Content Catalog</a:t>
              </a:r>
            </a:p>
          </p:txBody>
        </p:sp>
      </p:grpSp>
      <p:grpSp>
        <p:nvGrpSpPr>
          <p:cNvPr id="60" name="Group 59">
            <a:extLst>
              <a:ext uri="{FF2B5EF4-FFF2-40B4-BE49-F238E27FC236}">
                <a16:creationId xmlns:a16="http://schemas.microsoft.com/office/drawing/2014/main" id="{34513AA4-B64E-14B8-700A-307C7B3E9197}"/>
              </a:ext>
            </a:extLst>
          </p:cNvPr>
          <p:cNvGrpSpPr/>
          <p:nvPr/>
        </p:nvGrpSpPr>
        <p:grpSpPr>
          <a:xfrm>
            <a:off x="2933915" y="1227884"/>
            <a:ext cx="1701838" cy="1171820"/>
            <a:chOff x="7784498" y="1227884"/>
            <a:chExt cx="1701838" cy="1171820"/>
          </a:xfrm>
        </p:grpSpPr>
        <p:pic>
          <p:nvPicPr>
            <p:cNvPr id="44" name="Picture 43">
              <a:extLst>
                <a:ext uri="{FF2B5EF4-FFF2-40B4-BE49-F238E27FC236}">
                  <a16:creationId xmlns:a16="http://schemas.microsoft.com/office/drawing/2014/main" id="{C45B7022-BD7E-6AE0-C8F9-B50595DDD767}"/>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b="12097"/>
            <a:stretch/>
          </p:blipFill>
          <p:spPr bwMode="auto">
            <a:xfrm>
              <a:off x="7784498" y="1227884"/>
              <a:ext cx="1701838" cy="1171820"/>
            </a:xfrm>
            <a:prstGeom prst="rect">
              <a:avLst/>
            </a:prstGeom>
            <a:noFill/>
            <a:extLst>
              <a:ext uri="{909E8E84-426E-40DD-AFC4-6F175D3DCCD1}">
                <a14:hiddenFill xmlns:a14="http://schemas.microsoft.com/office/drawing/2010/main">
                  <a:solidFill>
                    <a:srgbClr val="FFFFFF"/>
                  </a:solidFill>
                </a14:hiddenFill>
              </a:ext>
            </a:extLst>
          </p:spPr>
        </p:pic>
        <p:sp>
          <p:nvSpPr>
            <p:cNvPr id="57" name="TextBox 56">
              <a:extLst>
                <a:ext uri="{FF2B5EF4-FFF2-40B4-BE49-F238E27FC236}">
                  <a16:creationId xmlns:a16="http://schemas.microsoft.com/office/drawing/2014/main" id="{29E304B6-B669-A038-17FE-71F79C15BDA9}"/>
                </a:ext>
              </a:extLst>
            </p:cNvPr>
            <p:cNvSpPr txBox="1"/>
            <p:nvPr/>
          </p:nvSpPr>
          <p:spPr>
            <a:xfrm>
              <a:off x="8270419" y="1725672"/>
              <a:ext cx="1215917" cy="674031"/>
            </a:xfrm>
            <a:prstGeom prst="rect">
              <a:avLst/>
            </a:prstGeom>
            <a:solidFill>
              <a:schemeClr val="bg2"/>
            </a:solidFill>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a:ea typeface="+mn-ea"/>
                  <a:cs typeface="+mn-cs"/>
                </a:rPr>
                <a:t>Enhanced Learning Management</a:t>
              </a:r>
            </a:p>
          </p:txBody>
        </p:sp>
      </p:grpSp>
      <p:sp>
        <p:nvSpPr>
          <p:cNvPr id="32" name="Oval 31">
            <a:extLst>
              <a:ext uri="{FF2B5EF4-FFF2-40B4-BE49-F238E27FC236}">
                <a16:creationId xmlns:a16="http://schemas.microsoft.com/office/drawing/2014/main" id="{D2984912-ECCA-6245-3D74-BA0EEE0FD72E}"/>
              </a:ext>
            </a:extLst>
          </p:cNvPr>
          <p:cNvSpPr/>
          <p:nvPr/>
        </p:nvSpPr>
        <p:spPr bwMode="auto">
          <a:xfrm>
            <a:off x="2783491" y="994122"/>
            <a:ext cx="324196" cy="324196"/>
          </a:xfrm>
          <a:prstGeom prst="ellipse">
            <a:avLst/>
          </a:prstGeom>
          <a:solidFill>
            <a:sysClr val="windowText" lastClr="000000"/>
          </a:solidFill>
          <a:ln w="19050" cap="flat" cmpd="sng" algn="ctr">
            <a:solidFill>
              <a:sysClr val="window" lastClr="FFFFFF"/>
            </a:solidFill>
            <a:prstDash val="solid"/>
            <a:miter lim="800000"/>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2</a:t>
            </a:r>
          </a:p>
        </p:txBody>
      </p:sp>
      <p:sp>
        <p:nvSpPr>
          <p:cNvPr id="33" name="Oval 32">
            <a:extLst>
              <a:ext uri="{FF2B5EF4-FFF2-40B4-BE49-F238E27FC236}">
                <a16:creationId xmlns:a16="http://schemas.microsoft.com/office/drawing/2014/main" id="{E4F21E88-111A-F37A-C6B4-9AA0B9208DB3}"/>
              </a:ext>
            </a:extLst>
          </p:cNvPr>
          <p:cNvSpPr/>
          <p:nvPr/>
        </p:nvSpPr>
        <p:spPr bwMode="auto">
          <a:xfrm>
            <a:off x="5199191" y="995620"/>
            <a:ext cx="324196" cy="324196"/>
          </a:xfrm>
          <a:prstGeom prst="ellipse">
            <a:avLst/>
          </a:prstGeom>
          <a:solidFill>
            <a:sysClr val="windowText" lastClr="000000"/>
          </a:solidFill>
          <a:ln w="19050" cap="flat" cmpd="sng" algn="ctr">
            <a:solidFill>
              <a:sysClr val="window" lastClr="FFFFFF"/>
            </a:solidFill>
            <a:prstDash val="solid"/>
            <a:miter lim="800000"/>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3</a:t>
            </a:r>
          </a:p>
        </p:txBody>
      </p:sp>
      <p:sp>
        <p:nvSpPr>
          <p:cNvPr id="34" name="Oval 33">
            <a:extLst>
              <a:ext uri="{FF2B5EF4-FFF2-40B4-BE49-F238E27FC236}">
                <a16:creationId xmlns:a16="http://schemas.microsoft.com/office/drawing/2014/main" id="{3C172629-82A6-2AF7-4324-E3D98564A9C3}"/>
              </a:ext>
            </a:extLst>
          </p:cNvPr>
          <p:cNvSpPr/>
          <p:nvPr/>
        </p:nvSpPr>
        <p:spPr bwMode="auto">
          <a:xfrm>
            <a:off x="7637490" y="990556"/>
            <a:ext cx="324196" cy="324196"/>
          </a:xfrm>
          <a:prstGeom prst="ellipse">
            <a:avLst/>
          </a:prstGeom>
          <a:solidFill>
            <a:sysClr val="windowText" lastClr="000000"/>
          </a:solidFill>
          <a:ln w="19050" cap="flat" cmpd="sng" algn="ctr">
            <a:solidFill>
              <a:sysClr val="window" lastClr="FFFFFF"/>
            </a:solidFill>
            <a:prstDash val="solid"/>
            <a:miter lim="800000"/>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4</a:t>
            </a:r>
          </a:p>
        </p:txBody>
      </p:sp>
      <p:sp>
        <p:nvSpPr>
          <p:cNvPr id="35" name="Oval 34">
            <a:extLst>
              <a:ext uri="{FF2B5EF4-FFF2-40B4-BE49-F238E27FC236}">
                <a16:creationId xmlns:a16="http://schemas.microsoft.com/office/drawing/2014/main" id="{D522A03C-9DD4-AF7F-5EF7-CF3E988F9D16}"/>
              </a:ext>
            </a:extLst>
          </p:cNvPr>
          <p:cNvSpPr/>
          <p:nvPr/>
        </p:nvSpPr>
        <p:spPr bwMode="auto">
          <a:xfrm>
            <a:off x="10013800" y="994122"/>
            <a:ext cx="324196" cy="324196"/>
          </a:xfrm>
          <a:prstGeom prst="ellipse">
            <a:avLst/>
          </a:prstGeom>
          <a:solidFill>
            <a:sysClr val="windowText" lastClr="000000"/>
          </a:solidFill>
          <a:ln w="19050" cap="flat" cmpd="sng" algn="ctr">
            <a:solidFill>
              <a:sysClr val="window" lastClr="FFFFFF"/>
            </a:solidFill>
            <a:prstDash val="solid"/>
            <a:miter lim="800000"/>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5</a:t>
            </a:r>
          </a:p>
        </p:txBody>
      </p:sp>
      <p:sp>
        <p:nvSpPr>
          <p:cNvPr id="5" name="Rectangle: Rounded Corners 4">
            <a:extLst>
              <a:ext uri="{FF2B5EF4-FFF2-40B4-BE49-F238E27FC236}">
                <a16:creationId xmlns:a16="http://schemas.microsoft.com/office/drawing/2014/main" id="{8F5A1CAE-474B-B2B9-67C2-CFD69812BF2F}"/>
              </a:ext>
            </a:extLst>
          </p:cNvPr>
          <p:cNvSpPr/>
          <p:nvPr/>
        </p:nvSpPr>
        <p:spPr>
          <a:xfrm>
            <a:off x="213360" y="1118152"/>
            <a:ext cx="7114344" cy="4229972"/>
          </a:xfrm>
          <a:prstGeom prst="roundRect">
            <a:avLst>
              <a:gd name="adj" fmla="val 3361"/>
            </a:avLst>
          </a:prstGeom>
          <a:noFill/>
          <a:ln w="1270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Rounded Corners 5">
            <a:extLst>
              <a:ext uri="{FF2B5EF4-FFF2-40B4-BE49-F238E27FC236}">
                <a16:creationId xmlns:a16="http://schemas.microsoft.com/office/drawing/2014/main" id="{4A19079F-2A67-8274-99D5-95D4E1889EE1}"/>
              </a:ext>
            </a:extLst>
          </p:cNvPr>
          <p:cNvSpPr/>
          <p:nvPr/>
        </p:nvSpPr>
        <p:spPr>
          <a:xfrm>
            <a:off x="7520810" y="1136666"/>
            <a:ext cx="4536508" cy="4229972"/>
          </a:xfrm>
          <a:prstGeom prst="roundRect">
            <a:avLst>
              <a:gd name="adj" fmla="val 3361"/>
            </a:avLst>
          </a:prstGeom>
          <a:noFill/>
          <a:ln w="1270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D2124A62-2150-8032-BCD3-2424A39B3E61}"/>
              </a:ext>
            </a:extLst>
          </p:cNvPr>
          <p:cNvSpPr txBox="1"/>
          <p:nvPr/>
        </p:nvSpPr>
        <p:spPr>
          <a:xfrm>
            <a:off x="456918" y="2676161"/>
            <a:ext cx="1874169" cy="266483"/>
          </a:xfrm>
          <a:prstGeom prst="rect">
            <a:avLst/>
          </a:prstGeom>
          <a:noFill/>
        </p:spPr>
        <p:txBody>
          <a:bodyPr wrap="square" rtlCol="0">
            <a:spAutoFit/>
          </a:bodyPr>
          <a:lstStyle/>
          <a:p>
            <a:pPr marL="0" marR="0" lvl="0" indent="0" algn="ctr" defTabSz="914400" rtl="0" eaLnBrk="1" fontAlgn="auto" latinLnBrk="0" hangingPunct="1">
              <a:lnSpc>
                <a:spcPct val="65000"/>
              </a:lnSpc>
              <a:spcBef>
                <a:spcPts val="0"/>
              </a:spcBef>
              <a:spcAft>
                <a:spcPts val="0"/>
              </a:spcAft>
              <a:buClrTx/>
              <a:buSzTx/>
              <a:buFontTx/>
              <a:buNone/>
              <a:tabLst/>
              <a:defRPr/>
            </a:pPr>
            <a:r>
              <a:rPr kumimoji="0" lang="en-US" sz="1600" b="1" i="0" u="none" strike="noStrike" kern="1200" cap="small" spc="0" normalizeH="0" baseline="0" noProof="0">
                <a:ln>
                  <a:noFill/>
                </a:ln>
                <a:solidFill>
                  <a:prstClr val="black"/>
                </a:solidFill>
                <a:effectLst/>
                <a:uLnTx/>
                <a:uFillTx/>
                <a:latin typeface="Calibri" panose="020F0502020204030204"/>
                <a:ea typeface="+mn-ea"/>
                <a:cs typeface="+mn-cs"/>
              </a:rPr>
              <a:t>Extensible Portal</a:t>
            </a:r>
            <a:endParaRPr kumimoji="0" lang="en-US" sz="1600" b="0" i="0" u="none" strike="noStrike" kern="1200" cap="small" spc="0" normalizeH="0" baseline="0" noProof="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227027B8-4570-1A20-BEA0-E6018F83F3C9}"/>
              </a:ext>
            </a:extLst>
          </p:cNvPr>
          <p:cNvSpPr txBox="1"/>
          <p:nvPr/>
        </p:nvSpPr>
        <p:spPr>
          <a:xfrm>
            <a:off x="361473" y="3088646"/>
            <a:ext cx="2011680" cy="2103140"/>
          </a:xfrm>
          <a:prstGeom prst="rect">
            <a:avLst/>
          </a:prstGeom>
          <a:noFill/>
          <a:ln>
            <a:solidFill>
              <a:srgbClr val="A1ABB5"/>
            </a:solidFill>
          </a:ln>
        </p:spPr>
        <p:txBody>
          <a:bodyPr wrap="square" rtlCol="0">
            <a:spAutoFit/>
          </a:bodyPr>
          <a:lstStyle/>
          <a:p>
            <a:pPr marL="171450" marR="0" lvl="0" indent="-171450" algn="l" defTabSz="914400" rtl="0" eaLnBrk="1" fontAlgn="auto" latinLnBrk="0" hangingPunct="1">
              <a:lnSpc>
                <a:spcPct val="95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172B4D"/>
                </a:solidFill>
                <a:effectLst/>
                <a:uLnTx/>
                <a:uFillTx/>
                <a:latin typeface="-apple-system"/>
                <a:ea typeface="+mn-ea"/>
                <a:cs typeface="+mn-cs"/>
              </a:rPr>
              <a:t>Live in IL2 / IL4</a:t>
            </a:r>
          </a:p>
          <a:p>
            <a:pPr marL="171450" marR="0" lvl="0" indent="-171450" algn="l" defTabSz="914400" rtl="0" eaLnBrk="1" fontAlgn="auto" latinLnBrk="0" hangingPunct="1">
              <a:lnSpc>
                <a:spcPct val="95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172B4D"/>
                </a:solidFill>
                <a:effectLst/>
                <a:uLnTx/>
                <a:uFillTx/>
                <a:latin typeface="-apple-system"/>
                <a:ea typeface="+mn-ea"/>
                <a:cs typeface="+mn-cs"/>
              </a:rPr>
              <a:t>User Authentication (E-ICAM)</a:t>
            </a:r>
          </a:p>
          <a:p>
            <a:pPr marL="171450" marR="0" lvl="0" indent="-171450" algn="l" defTabSz="914400" rtl="0" eaLnBrk="1" fontAlgn="auto" latinLnBrk="0" hangingPunct="1">
              <a:lnSpc>
                <a:spcPct val="95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172B4D"/>
                </a:solidFill>
                <a:effectLst/>
                <a:uLnTx/>
                <a:uFillTx/>
                <a:latin typeface="-apple-system"/>
                <a:ea typeface="+mn-ea"/>
                <a:cs typeface="+mn-cs"/>
              </a:rPr>
              <a:t>Customizable Dashboards</a:t>
            </a:r>
          </a:p>
          <a:p>
            <a:pPr marL="171450" marR="0" lvl="0" indent="-171450" algn="l" defTabSz="914400" rtl="0" eaLnBrk="1" fontAlgn="auto" latinLnBrk="0" hangingPunct="1">
              <a:lnSpc>
                <a:spcPct val="95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172B4D"/>
                </a:solidFill>
                <a:effectLst/>
                <a:uLnTx/>
                <a:uFillTx/>
                <a:latin typeface="-apple-system"/>
                <a:ea typeface="+mn-ea"/>
                <a:cs typeface="+mn-cs"/>
              </a:rPr>
              <a:t>Adaptive Learning Pathways</a:t>
            </a:r>
          </a:p>
          <a:p>
            <a:pPr marL="171450" marR="0" lvl="0" indent="-171450" algn="l" defTabSz="914400" rtl="0" eaLnBrk="1" fontAlgn="auto" latinLnBrk="0" hangingPunct="1">
              <a:lnSpc>
                <a:spcPct val="95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172B4D"/>
                </a:solidFill>
                <a:effectLst/>
                <a:uLnTx/>
                <a:uFillTx/>
                <a:latin typeface="-apple-system"/>
                <a:ea typeface="+mn-ea"/>
                <a:cs typeface="+mn-cs"/>
              </a:rPr>
              <a:t>Seamless Integration with Moodle and other apps</a:t>
            </a:r>
          </a:p>
          <a:p>
            <a:pPr marL="171450" marR="0" lvl="0" indent="-171450" algn="l" defTabSz="914400" rtl="0" eaLnBrk="1" fontAlgn="auto" latinLnBrk="0" hangingPunct="1">
              <a:lnSpc>
                <a:spcPct val="95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172B4D"/>
                </a:solidFill>
                <a:effectLst/>
                <a:uLnTx/>
                <a:uFillTx/>
                <a:latin typeface="-apple-system"/>
                <a:ea typeface="+mn-ea"/>
                <a:cs typeface="+mn-cs"/>
              </a:rPr>
              <a:t>Tailored to Services / End User Specifications</a:t>
            </a:r>
          </a:p>
        </p:txBody>
      </p:sp>
      <p:sp>
        <p:nvSpPr>
          <p:cNvPr id="19" name="TextBox 18">
            <a:extLst>
              <a:ext uri="{FF2B5EF4-FFF2-40B4-BE49-F238E27FC236}">
                <a16:creationId xmlns:a16="http://schemas.microsoft.com/office/drawing/2014/main" id="{5B3276A3-8D63-BA5B-9A63-5863444060A1}"/>
              </a:ext>
            </a:extLst>
          </p:cNvPr>
          <p:cNvSpPr txBox="1"/>
          <p:nvPr/>
        </p:nvSpPr>
        <p:spPr>
          <a:xfrm>
            <a:off x="361320" y="5772424"/>
            <a:ext cx="2008186" cy="845360"/>
          </a:xfrm>
          <a:prstGeom prst="rect">
            <a:avLst/>
          </a:prstGeom>
          <a:noFill/>
          <a:ln>
            <a:solidFill>
              <a:srgbClr val="A1ABB5"/>
            </a:solidFill>
          </a:ln>
        </p:spPr>
        <p:txBody>
          <a:bodyPr wrap="square" lIns="91440" tIns="45720" rIns="91440" bIns="45720" rtlCol="0" anchor="t">
            <a:spAutoFit/>
          </a:bodyPr>
          <a:lstStyle/>
          <a:p>
            <a:pPr marL="171450" marR="0" lvl="0" indent="-171450" algn="l" defTabSz="914400" rtl="0" eaLnBrk="1" fontAlgn="auto" latinLnBrk="0" hangingPunct="1">
              <a:lnSpc>
                <a:spcPct val="95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solidFill>
                <a:effectLst/>
                <a:uLnTx/>
                <a:uFillTx/>
                <a:latin typeface="Calibri"/>
                <a:ea typeface="+mn-ea"/>
                <a:cs typeface="+mn-cs"/>
              </a:rPr>
              <a:t>Individual Development Plans</a:t>
            </a:r>
          </a:p>
          <a:p>
            <a:pPr marL="171450" marR="0" lvl="0" indent="-171450" algn="l" defTabSz="914400" rtl="0" eaLnBrk="1" fontAlgn="auto" latinLnBrk="0" hangingPunct="1">
              <a:lnSpc>
                <a:spcPct val="95000"/>
              </a:lnSpc>
              <a:spcBef>
                <a:spcPts val="4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solidFill>
                <a:effectLst/>
                <a:uLnTx/>
                <a:uFillTx/>
                <a:latin typeface="Calibri"/>
                <a:ea typeface="+mn-ea"/>
                <a:cs typeface="+mn-cs"/>
              </a:rPr>
              <a:t>Strategic Human Capital Planning (SHCP)</a:t>
            </a:r>
          </a:p>
        </p:txBody>
      </p:sp>
      <p:pic>
        <p:nvPicPr>
          <p:cNvPr id="74" name="Picture 73">
            <a:extLst>
              <a:ext uri="{FF2B5EF4-FFF2-40B4-BE49-F238E27FC236}">
                <a16:creationId xmlns:a16="http://schemas.microsoft.com/office/drawing/2014/main" id="{3C0A9EFA-1FF9-59D1-62D5-0372EE1546F0}"/>
              </a:ext>
            </a:extLst>
          </p:cNvPr>
          <p:cNvPicPr>
            <a:picLocks noChangeAspect="1"/>
          </p:cNvPicPr>
          <p:nvPr/>
        </p:nvPicPr>
        <p:blipFill>
          <a:blip r:embed="rId11"/>
          <a:srcRect b="34874"/>
          <a:stretch/>
        </p:blipFill>
        <p:spPr>
          <a:xfrm>
            <a:off x="357860" y="1243652"/>
            <a:ext cx="2060804" cy="1314862"/>
          </a:xfrm>
          <a:prstGeom prst="rect">
            <a:avLst/>
          </a:prstGeom>
        </p:spPr>
      </p:pic>
      <p:sp>
        <p:nvSpPr>
          <p:cNvPr id="31" name="Oval 30">
            <a:extLst>
              <a:ext uri="{FF2B5EF4-FFF2-40B4-BE49-F238E27FC236}">
                <a16:creationId xmlns:a16="http://schemas.microsoft.com/office/drawing/2014/main" id="{92C802B8-98A5-83F4-DC4B-AE6A26FD6AF0}"/>
              </a:ext>
            </a:extLst>
          </p:cNvPr>
          <p:cNvSpPr/>
          <p:nvPr/>
        </p:nvSpPr>
        <p:spPr bwMode="auto">
          <a:xfrm>
            <a:off x="345092" y="994122"/>
            <a:ext cx="324196" cy="324196"/>
          </a:xfrm>
          <a:prstGeom prst="ellipse">
            <a:avLst/>
          </a:prstGeom>
          <a:solidFill>
            <a:sysClr val="windowText" lastClr="000000"/>
          </a:solidFill>
          <a:ln w="19050" cap="flat" cmpd="sng" algn="ctr">
            <a:solidFill>
              <a:sysClr val="window" lastClr="FFFFFF"/>
            </a:solidFill>
            <a:prstDash val="solid"/>
            <a:miter lim="800000"/>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1</a:t>
            </a:r>
          </a:p>
        </p:txBody>
      </p:sp>
    </p:spTree>
    <p:extLst>
      <p:ext uri="{BB962C8B-B14F-4D97-AF65-F5344CB8AC3E}">
        <p14:creationId xmlns:p14="http://schemas.microsoft.com/office/powerpoint/2010/main" val="37040260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5EC5FC-CC7F-452E-93D6-839178893493}" type="slidenum">
              <a:rPr kumimoji="0" lang="en-US" sz="1000" b="1"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000" b="1" i="0" u="none" strike="noStrike" kern="1200" cap="none" spc="0" normalizeH="0" baseline="0" noProof="0">
              <a:ln>
                <a:noFill/>
              </a:ln>
              <a:solidFill>
                <a:prstClr val="black"/>
              </a:solidFill>
              <a:effectLst/>
              <a:uLnTx/>
              <a:uFillTx/>
              <a:latin typeface="Calibri"/>
              <a:ea typeface="+mn-ea"/>
              <a:cs typeface="+mn-cs"/>
            </a:endParaRPr>
          </a:p>
        </p:txBody>
      </p:sp>
      <p:sp>
        <p:nvSpPr>
          <p:cNvPr id="4" name="Text Placeholder 3"/>
          <p:cNvSpPr>
            <a:spLocks noGrp="1"/>
          </p:cNvSpPr>
          <p:nvPr>
            <p:ph type="body" sz="quarter" idx="13"/>
          </p:nvPr>
        </p:nvSpPr>
        <p:spPr/>
        <p:txBody>
          <a:bodyPr/>
          <a:lstStyle/>
          <a:p>
            <a:pPr>
              <a:spcBef>
                <a:spcPts val="0"/>
              </a:spcBef>
            </a:pPr>
            <a:r>
              <a:rPr lang="en-US"/>
              <a:t>EDLM </a:t>
            </a:r>
            <a:r>
              <a:rPr lang="en-US" err="1"/>
              <a:t>DoDAF</a:t>
            </a:r>
            <a:r>
              <a:rPr lang="en-US"/>
              <a:t> OV-1: Optimizing the DoD’s Lifecycle of Learning</a:t>
            </a:r>
          </a:p>
        </p:txBody>
      </p:sp>
      <p:sp>
        <p:nvSpPr>
          <p:cNvPr id="34" name="Rectangle 33">
            <a:extLst>
              <a:ext uri="{FF2B5EF4-FFF2-40B4-BE49-F238E27FC236}">
                <a16:creationId xmlns:a16="http://schemas.microsoft.com/office/drawing/2014/main" id="{8C3E625E-3158-EF8F-E392-DC7651AAEB75}"/>
              </a:ext>
            </a:extLst>
          </p:cNvPr>
          <p:cNvSpPr/>
          <p:nvPr/>
        </p:nvSpPr>
        <p:spPr>
          <a:xfrm>
            <a:off x="10603705" y="685800"/>
            <a:ext cx="1588295" cy="2910840"/>
          </a:xfrm>
          <a:prstGeom prst="rect">
            <a:avLst/>
          </a:prstGeom>
          <a:solidFill>
            <a:srgbClr val="E1E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5" name="Picture 34">
            <a:extLst>
              <a:ext uri="{FF2B5EF4-FFF2-40B4-BE49-F238E27FC236}">
                <a16:creationId xmlns:a16="http://schemas.microsoft.com/office/drawing/2014/main" id="{1BF76FF8-4DC1-8B85-3095-11A58C301B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5064" y="0"/>
            <a:ext cx="8848641" cy="6858000"/>
          </a:xfrm>
          <a:prstGeom prst="rect">
            <a:avLst/>
          </a:prstGeom>
        </p:spPr>
      </p:pic>
      <p:sp>
        <p:nvSpPr>
          <p:cNvPr id="36" name="Rectangle 35">
            <a:extLst>
              <a:ext uri="{FF2B5EF4-FFF2-40B4-BE49-F238E27FC236}">
                <a16:creationId xmlns:a16="http://schemas.microsoft.com/office/drawing/2014/main" id="{1DE52F77-962F-70F9-6B7A-14311009ED93}"/>
              </a:ext>
            </a:extLst>
          </p:cNvPr>
          <p:cNvSpPr/>
          <p:nvPr/>
        </p:nvSpPr>
        <p:spPr>
          <a:xfrm>
            <a:off x="0" y="0"/>
            <a:ext cx="12192000" cy="581025"/>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F497D"/>
                </a:solidFill>
                <a:effectLst/>
                <a:uLnTx/>
                <a:uFillTx/>
                <a:latin typeface="Calibri"/>
                <a:ea typeface="+mn-ea"/>
                <a:cs typeface="+mn-cs"/>
              </a:rPr>
              <a:t>Enterprise Digital Learning Modernization (EDLM): Optimizing the DoD’s Lifecycle of Learning</a:t>
            </a:r>
          </a:p>
        </p:txBody>
      </p:sp>
      <p:cxnSp>
        <p:nvCxnSpPr>
          <p:cNvPr id="37" name="Straight Connector 36">
            <a:extLst>
              <a:ext uri="{FF2B5EF4-FFF2-40B4-BE49-F238E27FC236}">
                <a16:creationId xmlns:a16="http://schemas.microsoft.com/office/drawing/2014/main" id="{E577CFA5-CA14-A666-6CFA-683CD8EDE0B2}"/>
              </a:ext>
            </a:extLst>
          </p:cNvPr>
          <p:cNvCxnSpPr>
            <a:cxnSpLocks/>
          </p:cNvCxnSpPr>
          <p:nvPr/>
        </p:nvCxnSpPr>
        <p:spPr>
          <a:xfrm flipH="1">
            <a:off x="1304925" y="0"/>
            <a:ext cx="290513" cy="290513"/>
          </a:xfrm>
          <a:prstGeom prst="line">
            <a:avLst/>
          </a:prstGeom>
          <a:ln w="47625">
            <a:solidFill>
              <a:schemeClr val="bg2">
                <a:lumMod val="90000"/>
              </a:schemeClr>
            </a:solidFill>
          </a:ln>
        </p:spPr>
        <p:style>
          <a:lnRef idx="3">
            <a:schemeClr val="accent1"/>
          </a:lnRef>
          <a:fillRef idx="0">
            <a:schemeClr val="accent1"/>
          </a:fillRef>
          <a:effectRef idx="2">
            <a:schemeClr val="accent1"/>
          </a:effectRef>
          <a:fontRef idx="minor">
            <a:schemeClr val="tx1"/>
          </a:fontRef>
        </p:style>
      </p:cxnSp>
      <p:cxnSp>
        <p:nvCxnSpPr>
          <p:cNvPr id="38" name="Straight Connector 37">
            <a:extLst>
              <a:ext uri="{FF2B5EF4-FFF2-40B4-BE49-F238E27FC236}">
                <a16:creationId xmlns:a16="http://schemas.microsoft.com/office/drawing/2014/main" id="{BF8A9A48-C769-911C-16DD-E05EEA49C147}"/>
              </a:ext>
            </a:extLst>
          </p:cNvPr>
          <p:cNvCxnSpPr>
            <a:cxnSpLocks/>
          </p:cNvCxnSpPr>
          <p:nvPr/>
        </p:nvCxnSpPr>
        <p:spPr>
          <a:xfrm flipH="1" flipV="1">
            <a:off x="1304924" y="290513"/>
            <a:ext cx="290513" cy="290512"/>
          </a:xfrm>
          <a:prstGeom prst="line">
            <a:avLst/>
          </a:prstGeom>
          <a:ln w="47625">
            <a:solidFill>
              <a:schemeClr val="bg2">
                <a:lumMod val="90000"/>
              </a:schemeClr>
            </a:solidFill>
          </a:ln>
        </p:spPr>
        <p:style>
          <a:lnRef idx="3">
            <a:schemeClr val="accent1"/>
          </a:lnRef>
          <a:fillRef idx="0">
            <a:schemeClr val="accent1"/>
          </a:fillRef>
          <a:effectRef idx="2">
            <a:schemeClr val="accent1"/>
          </a:effectRef>
          <a:fontRef idx="minor">
            <a:schemeClr val="tx1"/>
          </a:fontRef>
        </p:style>
      </p:cxnSp>
      <p:cxnSp>
        <p:nvCxnSpPr>
          <p:cNvPr id="39" name="Straight Connector 38">
            <a:extLst>
              <a:ext uri="{FF2B5EF4-FFF2-40B4-BE49-F238E27FC236}">
                <a16:creationId xmlns:a16="http://schemas.microsoft.com/office/drawing/2014/main" id="{9A37BDF6-0D2F-0123-DD97-06D9F763376A}"/>
              </a:ext>
            </a:extLst>
          </p:cNvPr>
          <p:cNvCxnSpPr>
            <a:cxnSpLocks/>
          </p:cNvCxnSpPr>
          <p:nvPr/>
        </p:nvCxnSpPr>
        <p:spPr>
          <a:xfrm>
            <a:off x="10603707" y="0"/>
            <a:ext cx="283368" cy="290513"/>
          </a:xfrm>
          <a:prstGeom prst="line">
            <a:avLst/>
          </a:prstGeom>
          <a:ln w="47625">
            <a:solidFill>
              <a:schemeClr val="bg2">
                <a:lumMod val="90000"/>
              </a:schemeClr>
            </a:solidFill>
          </a:ln>
        </p:spPr>
        <p:style>
          <a:lnRef idx="3">
            <a:schemeClr val="accent1"/>
          </a:lnRef>
          <a:fillRef idx="0">
            <a:schemeClr val="accent1"/>
          </a:fillRef>
          <a:effectRef idx="2">
            <a:schemeClr val="accent1"/>
          </a:effectRef>
          <a:fontRef idx="minor">
            <a:schemeClr val="tx1"/>
          </a:fontRef>
        </p:style>
      </p:cxnSp>
      <p:cxnSp>
        <p:nvCxnSpPr>
          <p:cNvPr id="40" name="Straight Connector 39">
            <a:extLst>
              <a:ext uri="{FF2B5EF4-FFF2-40B4-BE49-F238E27FC236}">
                <a16:creationId xmlns:a16="http://schemas.microsoft.com/office/drawing/2014/main" id="{CEFF8F10-BED4-B216-5159-DC143C7B331A}"/>
              </a:ext>
            </a:extLst>
          </p:cNvPr>
          <p:cNvCxnSpPr>
            <a:cxnSpLocks/>
          </p:cNvCxnSpPr>
          <p:nvPr/>
        </p:nvCxnSpPr>
        <p:spPr>
          <a:xfrm flipV="1">
            <a:off x="10603706" y="290513"/>
            <a:ext cx="283369" cy="290512"/>
          </a:xfrm>
          <a:prstGeom prst="line">
            <a:avLst/>
          </a:prstGeom>
          <a:ln w="47625">
            <a:solidFill>
              <a:schemeClr val="bg2">
                <a:lumMod val="90000"/>
              </a:schemeClr>
            </a:solidFill>
          </a:ln>
        </p:spPr>
        <p:style>
          <a:lnRef idx="3">
            <a:schemeClr val="accent1"/>
          </a:lnRef>
          <a:fillRef idx="0">
            <a:schemeClr val="accent1"/>
          </a:fillRef>
          <a:effectRef idx="2">
            <a:schemeClr val="accent1"/>
          </a:effectRef>
          <a:fontRef idx="minor">
            <a:schemeClr val="tx1"/>
          </a:fontRef>
        </p:style>
      </p:cxnSp>
      <p:sp>
        <p:nvSpPr>
          <p:cNvPr id="41" name="Rectangle 40">
            <a:extLst>
              <a:ext uri="{FF2B5EF4-FFF2-40B4-BE49-F238E27FC236}">
                <a16:creationId xmlns:a16="http://schemas.microsoft.com/office/drawing/2014/main" id="{80DF5D84-407D-6D3E-AE45-304E5A185B66}"/>
              </a:ext>
            </a:extLst>
          </p:cNvPr>
          <p:cNvSpPr/>
          <p:nvPr/>
        </p:nvSpPr>
        <p:spPr>
          <a:xfrm>
            <a:off x="0" y="581025"/>
            <a:ext cx="12192000" cy="104775"/>
          </a:xfrm>
          <a:prstGeom prst="rect">
            <a:avLst/>
          </a:prstGeom>
          <a:solidFill>
            <a:srgbClr val="E1E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Rectangle 41">
            <a:extLst>
              <a:ext uri="{FF2B5EF4-FFF2-40B4-BE49-F238E27FC236}">
                <a16:creationId xmlns:a16="http://schemas.microsoft.com/office/drawing/2014/main" id="{D7245C4F-17E1-8DA6-35BD-2D0824B18EBD}"/>
              </a:ext>
            </a:extLst>
          </p:cNvPr>
          <p:cNvSpPr/>
          <p:nvPr/>
        </p:nvSpPr>
        <p:spPr>
          <a:xfrm>
            <a:off x="0" y="685800"/>
            <a:ext cx="4210050" cy="2555488"/>
          </a:xfrm>
          <a:prstGeom prst="rect">
            <a:avLst/>
          </a:prstGeom>
          <a:solidFill>
            <a:srgbClr val="99D7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a:ln>
                  <a:noFill/>
                </a:ln>
                <a:solidFill>
                  <a:srgbClr val="1F497D"/>
                </a:solidFill>
                <a:effectLst/>
                <a:uLnTx/>
                <a:uFillTx/>
                <a:latin typeface="Calibri"/>
                <a:ea typeface="+mn-ea"/>
                <a:cs typeface="+mn-cs"/>
              </a:rPr>
              <a:t>EDLM Goals</a:t>
            </a:r>
          </a:p>
          <a:p>
            <a:pPr marL="2857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1F497D"/>
                </a:solidFill>
                <a:effectLst/>
                <a:uLnTx/>
                <a:uFillTx/>
                <a:latin typeface="Calibri"/>
                <a:ea typeface="+mn-ea"/>
                <a:cs typeface="+mn-cs"/>
              </a:rPr>
              <a:t>Reduce total cost of ownership and streamline acquisition of common learning Tools and Technologies.</a:t>
            </a:r>
          </a:p>
          <a:p>
            <a:pPr marL="2857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1F497D"/>
                </a:solidFill>
                <a:effectLst/>
                <a:uLnTx/>
                <a:uFillTx/>
                <a:latin typeface="Calibri"/>
                <a:ea typeface="+mn-ea"/>
                <a:cs typeface="+mn-cs"/>
              </a:rPr>
              <a:t>Reduce the time required for updating or acquiring instructional content.</a:t>
            </a:r>
          </a:p>
          <a:p>
            <a:pPr marL="2857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1F497D"/>
                </a:solidFill>
                <a:effectLst/>
                <a:uLnTx/>
                <a:uFillTx/>
                <a:latin typeface="Calibri"/>
                <a:ea typeface="+mn-ea"/>
                <a:cs typeface="+mn-cs"/>
              </a:rPr>
              <a:t>Improve Data quality / interoperability to support AI/ML, automation, and DoD-wide decision making about human capital.</a:t>
            </a:r>
          </a:p>
          <a:p>
            <a:pPr marL="2857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1F497D"/>
                </a:solidFill>
                <a:effectLst/>
                <a:uLnTx/>
                <a:uFillTx/>
                <a:latin typeface="Calibri"/>
                <a:ea typeface="+mn-ea"/>
                <a:cs typeface="+mn-cs"/>
              </a:rPr>
              <a:t>Implement data services to enable DoD-wide sharing of career-long learner data across the Services and DoD Functional Communities to improve recruiting, retention, and development of the DoD workforce.</a:t>
            </a:r>
          </a:p>
          <a:p>
            <a:pPr marL="2857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1F497D"/>
                </a:solidFill>
                <a:effectLst/>
                <a:uLnTx/>
                <a:uFillTx/>
                <a:latin typeface="Calibri"/>
                <a:ea typeface="+mn-ea"/>
                <a:cs typeface="+mn-cs"/>
              </a:rPr>
              <a:t>Enhance the lethality of the warfighter through improved training and education that is traced to and validated by </a:t>
            </a:r>
            <a:r>
              <a:rPr kumimoji="0" lang="en-US" sz="1000" b="1" i="0" u="none" strike="noStrike" kern="1200" cap="none" spc="0" normalizeH="0" baseline="0" noProof="0">
                <a:ln>
                  <a:noFill/>
                </a:ln>
                <a:solidFill>
                  <a:srgbClr val="1F497D"/>
                </a:solidFill>
                <a:effectLst/>
                <a:uLnTx/>
                <a:uFillTx/>
                <a:latin typeface="Calibri"/>
                <a:ea typeface="+mn-ea"/>
                <a:cs typeface="+mn-cs"/>
              </a:rPr>
              <a:t>unit readiness and mission accomplishment</a:t>
            </a:r>
          </a:p>
          <a:p>
            <a:pPr marL="2857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a:ln>
                <a:noFill/>
              </a:ln>
              <a:solidFill>
                <a:srgbClr val="1F497D"/>
              </a:solidFill>
              <a:effectLst/>
              <a:uLnTx/>
              <a:uFillTx/>
              <a:latin typeface="Calibri"/>
              <a:ea typeface="+mn-ea"/>
              <a:cs typeface="+mn-cs"/>
            </a:endParaRPr>
          </a:p>
        </p:txBody>
      </p:sp>
      <p:sp>
        <p:nvSpPr>
          <p:cNvPr id="43" name="Rectangle 42">
            <a:extLst>
              <a:ext uri="{FF2B5EF4-FFF2-40B4-BE49-F238E27FC236}">
                <a16:creationId xmlns:a16="http://schemas.microsoft.com/office/drawing/2014/main" id="{51FE8F90-27BC-9069-3383-E4473603EFEE}"/>
              </a:ext>
            </a:extLst>
          </p:cNvPr>
          <p:cNvSpPr/>
          <p:nvPr/>
        </p:nvSpPr>
        <p:spPr>
          <a:xfrm>
            <a:off x="8668215" y="1040779"/>
            <a:ext cx="3523785" cy="780005"/>
          </a:xfrm>
          <a:prstGeom prst="rect">
            <a:avLst/>
          </a:prstGeom>
          <a:solidFill>
            <a:srgbClr val="335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Calibri"/>
                <a:ea typeface="+mn-ea"/>
                <a:cs typeface="+mn-cs"/>
              </a:rPr>
              <a:t>Full interoperability between learning devices, data, and services to support Manpower &amp; Personnel, Readiness, materiel, talent management, and warfighting requirements within a Future DoD Learning Ecosystem </a:t>
            </a:r>
          </a:p>
        </p:txBody>
      </p:sp>
      <p:sp>
        <p:nvSpPr>
          <p:cNvPr id="44" name="Rectangle 43">
            <a:extLst>
              <a:ext uri="{FF2B5EF4-FFF2-40B4-BE49-F238E27FC236}">
                <a16:creationId xmlns:a16="http://schemas.microsoft.com/office/drawing/2014/main" id="{7924BD93-47F6-8A3A-A50B-1A90AA11A7A4}"/>
              </a:ext>
            </a:extLst>
          </p:cNvPr>
          <p:cNvSpPr/>
          <p:nvPr/>
        </p:nvSpPr>
        <p:spPr>
          <a:xfrm>
            <a:off x="0" y="3241288"/>
            <a:ext cx="1755062" cy="3616712"/>
          </a:xfrm>
          <a:prstGeom prst="rect">
            <a:avLst/>
          </a:prstGeom>
          <a:solidFill>
            <a:srgbClr val="E1E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Rectangle 44">
            <a:extLst>
              <a:ext uri="{FF2B5EF4-FFF2-40B4-BE49-F238E27FC236}">
                <a16:creationId xmlns:a16="http://schemas.microsoft.com/office/drawing/2014/main" id="{D9911779-94FF-E4CA-C4F1-CC8CAC616E0F}"/>
              </a:ext>
            </a:extLst>
          </p:cNvPr>
          <p:cNvSpPr/>
          <p:nvPr/>
        </p:nvSpPr>
        <p:spPr>
          <a:xfrm>
            <a:off x="314" y="3411459"/>
            <a:ext cx="1841186" cy="1108212"/>
          </a:xfrm>
          <a:prstGeom prst="rect">
            <a:avLst/>
          </a:prstGeom>
          <a:solidFill>
            <a:srgbClr val="B1D2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marL="171450" marR="0" lvl="0" indent="-1143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1F497D"/>
                </a:solidFill>
                <a:effectLst/>
                <a:uLnTx/>
                <a:uFillTx/>
                <a:latin typeface="Calibri"/>
                <a:ea typeface="+mn-ea"/>
                <a:cs typeface="+mn-cs"/>
              </a:rPr>
              <a:t>Schoolhouses/ institutions</a:t>
            </a:r>
          </a:p>
          <a:p>
            <a:pPr marL="171450" marR="0" lvl="0" indent="-1143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1F497D"/>
                </a:solidFill>
                <a:effectLst/>
                <a:uLnTx/>
                <a:uFillTx/>
                <a:latin typeface="Calibri"/>
                <a:ea typeface="+mn-ea"/>
                <a:cs typeface="+mn-cs"/>
              </a:rPr>
              <a:t>Embedded training systems</a:t>
            </a:r>
          </a:p>
          <a:p>
            <a:pPr marL="171450" marR="0" lvl="0" indent="-1143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1F497D"/>
                </a:solidFill>
                <a:effectLst/>
                <a:uLnTx/>
                <a:uFillTx/>
                <a:latin typeface="Calibri"/>
                <a:ea typeface="+mn-ea"/>
                <a:cs typeface="+mn-cs"/>
              </a:rPr>
              <a:t>Mobile</a:t>
            </a:r>
          </a:p>
          <a:p>
            <a:pPr marL="171450" marR="0" lvl="0" indent="-1143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1F497D"/>
                </a:solidFill>
                <a:effectLst/>
                <a:uLnTx/>
                <a:uFillTx/>
                <a:latin typeface="Calibri"/>
                <a:ea typeface="+mn-ea"/>
                <a:cs typeface="+mn-cs"/>
              </a:rPr>
              <a:t>Training simulations</a:t>
            </a:r>
          </a:p>
          <a:p>
            <a:pPr marL="171450" marR="0" lvl="0" indent="-1143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1F497D"/>
                </a:solidFill>
                <a:effectLst/>
                <a:uLnTx/>
                <a:uFillTx/>
                <a:latin typeface="Calibri"/>
                <a:ea typeface="+mn-ea"/>
                <a:cs typeface="+mn-cs"/>
              </a:rPr>
              <a:t>Professional development</a:t>
            </a:r>
          </a:p>
          <a:p>
            <a:pPr marL="171450" marR="0" lvl="0" indent="-1143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1F497D"/>
                </a:solidFill>
                <a:effectLst/>
                <a:uLnTx/>
                <a:uFillTx/>
                <a:latin typeface="Calibri"/>
                <a:ea typeface="+mn-ea"/>
                <a:cs typeface="+mn-cs"/>
              </a:rPr>
              <a:t>Performance support / OTJ</a:t>
            </a:r>
          </a:p>
        </p:txBody>
      </p:sp>
      <p:sp>
        <p:nvSpPr>
          <p:cNvPr id="46" name="Rectangle 45">
            <a:extLst>
              <a:ext uri="{FF2B5EF4-FFF2-40B4-BE49-F238E27FC236}">
                <a16:creationId xmlns:a16="http://schemas.microsoft.com/office/drawing/2014/main" id="{7F3C4AE4-062E-15EF-30A5-7F4DB92D5F77}"/>
              </a:ext>
            </a:extLst>
          </p:cNvPr>
          <p:cNvSpPr/>
          <p:nvPr/>
        </p:nvSpPr>
        <p:spPr>
          <a:xfrm>
            <a:off x="8978637" y="3596640"/>
            <a:ext cx="3218817" cy="3261360"/>
          </a:xfrm>
          <a:prstGeom prst="rect">
            <a:avLst/>
          </a:prstGeom>
          <a:solidFill>
            <a:srgbClr val="99D7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1F497D"/>
                </a:solidFill>
                <a:effectLst/>
                <a:uLnTx/>
                <a:uFillTx/>
                <a:latin typeface="Calibri"/>
                <a:ea typeface="+mn-ea"/>
                <a:cs typeface="+mn-cs"/>
              </a:rPr>
              <a:t>Learning Command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F497D"/>
                </a:solidFill>
                <a:effectLst/>
                <a:uLnTx/>
                <a:uFillTx/>
                <a:latin typeface="Calibri"/>
                <a:ea typeface="+mn-ea"/>
                <a:cs typeface="+mn-cs"/>
              </a:rPr>
              <a:t>Schoolhouses, MEIs, PME, Training Programs, Mandatory Training, CEUs/PDUs,  Curriculum Development, ADDIE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1F497D"/>
                </a:solidFill>
                <a:effectLst/>
                <a:uLnTx/>
                <a:uFillTx/>
                <a:latin typeface="Calibri"/>
                <a:ea typeface="+mn-ea"/>
                <a:cs typeface="+mn-cs"/>
              </a:rPr>
              <a:t>Learning Command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F497D"/>
                </a:solidFill>
                <a:effectLst/>
                <a:uLnTx/>
                <a:uFillTx/>
                <a:latin typeface="Calibri"/>
                <a:ea typeface="+mn-ea"/>
                <a:cs typeface="+mn-cs"/>
              </a:rPr>
              <a:t>Deployed Units, part task trainers, simulators, Lanes training, readiness reporting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1F497D"/>
                </a:solidFill>
                <a:effectLst/>
                <a:uLnTx/>
                <a:uFillTx/>
                <a:latin typeface="Calibri"/>
                <a:ea typeface="+mn-ea"/>
                <a:cs typeface="+mn-cs"/>
              </a:rPr>
              <a:t>Learning Command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F497D"/>
                </a:solidFill>
                <a:effectLst/>
                <a:uLnTx/>
                <a:uFillTx/>
                <a:latin typeface="Calibri"/>
                <a:ea typeface="+mn-ea"/>
                <a:cs typeface="+mn-cs"/>
              </a:rPr>
              <a:t>Operational units, multinational exercises, mission rehearsal, after-action reviews, lessons learned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1F497D"/>
                </a:solidFill>
                <a:effectLst/>
                <a:uLnTx/>
                <a:uFillTx/>
                <a:latin typeface="Calibri"/>
                <a:ea typeface="+mn-ea"/>
                <a:cs typeface="+mn-cs"/>
              </a:rPr>
              <a:t>Required Policy and Governance</a:t>
            </a:r>
            <a:endParaRPr kumimoji="0" lang="en-US" sz="1000" b="0" i="0" u="none" strike="noStrike" kern="1200" cap="none" spc="0" normalizeH="0" baseline="0" noProof="0">
              <a:ln>
                <a:noFill/>
              </a:ln>
              <a:solidFill>
                <a:srgbClr val="1F497D"/>
              </a:solidFill>
              <a:effectLst/>
              <a:uLnTx/>
              <a:uFillTx/>
              <a:latin typeface="Calibri"/>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000" b="1" i="0" u="none" strike="noStrike" kern="1200" cap="none" spc="0" normalizeH="0" baseline="0" noProof="0">
                <a:ln>
                  <a:noFill/>
                </a:ln>
                <a:solidFill>
                  <a:srgbClr val="1F497D"/>
                </a:solidFill>
                <a:effectLst/>
                <a:uLnTx/>
                <a:uFillTx/>
                <a:latin typeface="Calibri"/>
                <a:ea typeface="+mn-ea"/>
                <a:cs typeface="+mn-cs"/>
              </a:rPr>
              <a:t>ADL / EDLM Specified Interfaces</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000" b="1" i="0" u="none" strike="noStrike" kern="1200" cap="none" spc="0" normalizeH="0" baseline="0" noProof="0">
                <a:ln>
                  <a:noFill/>
                </a:ln>
                <a:solidFill>
                  <a:srgbClr val="1F497D"/>
                </a:solidFill>
                <a:effectLst/>
                <a:uLnTx/>
                <a:uFillTx/>
                <a:latin typeface="Calibri"/>
                <a:ea typeface="+mn-ea"/>
                <a:cs typeface="+mn-cs"/>
              </a:rPr>
              <a:t>Native System Interfaces</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000" b="1" i="0" u="none" strike="noStrike" kern="1200" cap="none" spc="0" normalizeH="0" baseline="0" noProof="0">
                <a:ln>
                  <a:noFill/>
                </a:ln>
                <a:solidFill>
                  <a:srgbClr val="1F497D"/>
                </a:solidFill>
                <a:effectLst/>
                <a:uLnTx/>
                <a:uFillTx/>
                <a:latin typeface="Calibri"/>
                <a:ea typeface="+mn-ea"/>
                <a:cs typeface="+mn-cs"/>
              </a:rPr>
              <a:t>Edge Systems / Learning Record Providers</a:t>
            </a:r>
          </a:p>
          <a:p>
            <a:pPr marL="230188"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1F497D"/>
                </a:solidFill>
                <a:effectLst/>
                <a:uLnTx/>
                <a:uFillTx/>
                <a:latin typeface="Calibri"/>
                <a:ea typeface="+mn-ea"/>
                <a:cs typeface="+mn-cs"/>
              </a:rPr>
              <a:t>Microlearning devices</a:t>
            </a:r>
          </a:p>
          <a:p>
            <a:pPr marL="230188"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1F497D"/>
                </a:solidFill>
                <a:effectLst/>
                <a:uLnTx/>
                <a:uFillTx/>
                <a:latin typeface="Calibri"/>
                <a:ea typeface="+mn-ea"/>
                <a:cs typeface="+mn-cs"/>
              </a:rPr>
              <a:t>LMS courses</a:t>
            </a:r>
          </a:p>
          <a:p>
            <a:pPr marL="230188"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1F497D"/>
                </a:solidFill>
                <a:effectLst/>
                <a:uLnTx/>
                <a:uFillTx/>
                <a:latin typeface="Calibri"/>
                <a:ea typeface="+mn-ea"/>
                <a:cs typeface="+mn-cs"/>
              </a:rPr>
              <a:t>Simulators</a:t>
            </a:r>
          </a:p>
          <a:p>
            <a:pPr marL="230188"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1F497D"/>
                </a:solidFill>
                <a:effectLst/>
                <a:uLnTx/>
                <a:uFillTx/>
                <a:latin typeface="Calibri"/>
                <a:ea typeface="+mn-ea"/>
                <a:cs typeface="+mn-cs"/>
              </a:rPr>
              <a:t>Instrumented Ranges</a:t>
            </a:r>
          </a:p>
          <a:p>
            <a:pPr marL="230188"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1F497D"/>
                </a:solidFill>
                <a:effectLst/>
                <a:uLnTx/>
                <a:uFillTx/>
                <a:latin typeface="Calibri"/>
                <a:ea typeface="+mn-ea"/>
                <a:cs typeface="+mn-cs"/>
              </a:rPr>
              <a:t>Internet of Learning Things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1F497D"/>
              </a:solidFill>
              <a:effectLst/>
              <a:uLnTx/>
              <a:uFillTx/>
              <a:latin typeface="Calibri"/>
              <a:ea typeface="+mn-ea"/>
              <a:cs typeface="+mn-cs"/>
            </a:endParaRPr>
          </a:p>
        </p:txBody>
      </p:sp>
      <p:pic>
        <p:nvPicPr>
          <p:cNvPr id="47" name="Graphic 46" descr="Schoolhouse with solid fill">
            <a:extLst>
              <a:ext uri="{FF2B5EF4-FFF2-40B4-BE49-F238E27FC236}">
                <a16:creationId xmlns:a16="http://schemas.microsoft.com/office/drawing/2014/main" id="{DC0A262A-C230-533B-9030-99B668768B9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16621" y="5337947"/>
            <a:ext cx="914400" cy="914400"/>
          </a:xfrm>
          <a:prstGeom prst="rect">
            <a:avLst/>
          </a:prstGeom>
        </p:spPr>
      </p:pic>
      <p:sp>
        <p:nvSpPr>
          <p:cNvPr id="48" name="Rectangle 47">
            <a:extLst>
              <a:ext uri="{FF2B5EF4-FFF2-40B4-BE49-F238E27FC236}">
                <a16:creationId xmlns:a16="http://schemas.microsoft.com/office/drawing/2014/main" id="{BCB9FCAF-0A88-BB05-7807-DC35C08EFC5E}"/>
              </a:ext>
            </a:extLst>
          </p:cNvPr>
          <p:cNvSpPr/>
          <p:nvPr/>
        </p:nvSpPr>
        <p:spPr>
          <a:xfrm>
            <a:off x="554302" y="6218311"/>
            <a:ext cx="2088429" cy="562491"/>
          </a:xfrm>
          <a:prstGeom prst="rect">
            <a:avLst/>
          </a:prstGeom>
          <a:solidFill>
            <a:srgbClr val="335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Calibri"/>
                <a:ea typeface="+mn-ea"/>
                <a:cs typeface="+mn-cs"/>
              </a:rPr>
              <a:t>Individual learning Experiences, jobs, credentials, degrees, certifications, skills external to DoD </a:t>
            </a:r>
          </a:p>
        </p:txBody>
      </p:sp>
      <p:sp>
        <p:nvSpPr>
          <p:cNvPr id="49" name="Rectangle 48">
            <a:extLst>
              <a:ext uri="{FF2B5EF4-FFF2-40B4-BE49-F238E27FC236}">
                <a16:creationId xmlns:a16="http://schemas.microsoft.com/office/drawing/2014/main" id="{2F9DB1EB-B699-3008-C96C-F8F200DF792E}"/>
              </a:ext>
            </a:extLst>
          </p:cNvPr>
          <p:cNvSpPr/>
          <p:nvPr/>
        </p:nvSpPr>
        <p:spPr>
          <a:xfrm>
            <a:off x="2598598" y="6222074"/>
            <a:ext cx="656571" cy="561289"/>
          </a:xfrm>
          <a:prstGeom prst="rect">
            <a:avLst/>
          </a:prstGeom>
          <a:solidFill>
            <a:srgbClr val="335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a:ea typeface="+mn-ea"/>
              <a:cs typeface="+mn-cs"/>
            </a:endParaRPr>
          </a:p>
        </p:txBody>
      </p:sp>
      <p:pic>
        <p:nvPicPr>
          <p:cNvPr id="50" name="Graphic 49" descr="Graduation cap with solid fill">
            <a:extLst>
              <a:ext uri="{FF2B5EF4-FFF2-40B4-BE49-F238E27FC236}">
                <a16:creationId xmlns:a16="http://schemas.microsoft.com/office/drawing/2014/main" id="{5B521796-E045-5A17-C9E0-5AF4CB1307D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77273" y="5139793"/>
            <a:ext cx="655354" cy="655354"/>
          </a:xfrm>
          <a:prstGeom prst="rect">
            <a:avLst/>
          </a:prstGeom>
        </p:spPr>
      </p:pic>
      <p:pic>
        <p:nvPicPr>
          <p:cNvPr id="51" name="Graphic 50" descr="Diploma roll with solid fill">
            <a:extLst>
              <a:ext uri="{FF2B5EF4-FFF2-40B4-BE49-F238E27FC236}">
                <a16:creationId xmlns:a16="http://schemas.microsoft.com/office/drawing/2014/main" id="{01CC17ED-958D-F45E-B325-A6E98D8BC3C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66769" y="4562102"/>
            <a:ext cx="659465" cy="659465"/>
          </a:xfrm>
          <a:prstGeom prst="rect">
            <a:avLst/>
          </a:prstGeom>
        </p:spPr>
      </p:pic>
      <p:pic>
        <p:nvPicPr>
          <p:cNvPr id="52" name="Graphic 51" descr="Ui Ux with solid fill">
            <a:extLst>
              <a:ext uri="{FF2B5EF4-FFF2-40B4-BE49-F238E27FC236}">
                <a16:creationId xmlns:a16="http://schemas.microsoft.com/office/drawing/2014/main" id="{5F12DBCC-054E-0217-559A-9C56C0C11E9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47517" y="4721967"/>
            <a:ext cx="655354" cy="655354"/>
          </a:xfrm>
          <a:prstGeom prst="rect">
            <a:avLst/>
          </a:prstGeom>
        </p:spPr>
      </p:pic>
      <p:sp>
        <p:nvSpPr>
          <p:cNvPr id="53" name="Rectangle 52">
            <a:extLst>
              <a:ext uri="{FF2B5EF4-FFF2-40B4-BE49-F238E27FC236}">
                <a16:creationId xmlns:a16="http://schemas.microsoft.com/office/drawing/2014/main" id="{2038F845-5540-6E66-26B5-61E014A70DC0}"/>
              </a:ext>
            </a:extLst>
          </p:cNvPr>
          <p:cNvSpPr/>
          <p:nvPr/>
        </p:nvSpPr>
        <p:spPr>
          <a:xfrm>
            <a:off x="8874022" y="3443450"/>
            <a:ext cx="991090" cy="153189"/>
          </a:xfrm>
          <a:prstGeom prst="rect">
            <a:avLst/>
          </a:prstGeom>
          <a:solidFill>
            <a:srgbClr val="99D7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1F497D"/>
              </a:solidFill>
              <a:effectLst/>
              <a:uLnTx/>
              <a:uFillTx/>
              <a:latin typeface="Calibri"/>
              <a:ea typeface="+mn-ea"/>
              <a:cs typeface="+mn-cs"/>
            </a:endParaRPr>
          </a:p>
        </p:txBody>
      </p:sp>
      <p:pic>
        <p:nvPicPr>
          <p:cNvPr id="54" name="Graphic 53" descr="Factory with solid fill">
            <a:extLst>
              <a:ext uri="{FF2B5EF4-FFF2-40B4-BE49-F238E27FC236}">
                <a16:creationId xmlns:a16="http://schemas.microsoft.com/office/drawing/2014/main" id="{30F83417-6B8A-AC8A-4459-8E9DF0BAE05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790278" y="2286205"/>
            <a:ext cx="598449" cy="598449"/>
          </a:xfrm>
          <a:prstGeom prst="rect">
            <a:avLst/>
          </a:prstGeom>
        </p:spPr>
      </p:pic>
      <p:grpSp>
        <p:nvGrpSpPr>
          <p:cNvPr id="55" name="Group 54">
            <a:extLst>
              <a:ext uri="{FF2B5EF4-FFF2-40B4-BE49-F238E27FC236}">
                <a16:creationId xmlns:a16="http://schemas.microsoft.com/office/drawing/2014/main" id="{8954DA30-D075-DE8D-B015-9DC268C2362E}"/>
              </a:ext>
            </a:extLst>
          </p:cNvPr>
          <p:cNvGrpSpPr/>
          <p:nvPr/>
        </p:nvGrpSpPr>
        <p:grpSpPr>
          <a:xfrm>
            <a:off x="2709710" y="6297618"/>
            <a:ext cx="449162" cy="401433"/>
            <a:chOff x="2704241" y="6297865"/>
            <a:chExt cx="449162" cy="401433"/>
          </a:xfrm>
        </p:grpSpPr>
        <p:sp>
          <p:nvSpPr>
            <p:cNvPr id="56" name="Rectangle 55">
              <a:extLst>
                <a:ext uri="{FF2B5EF4-FFF2-40B4-BE49-F238E27FC236}">
                  <a16:creationId xmlns:a16="http://schemas.microsoft.com/office/drawing/2014/main" id="{F667C143-D1A9-B369-6D03-2ABF28F76C8D}"/>
                </a:ext>
              </a:extLst>
            </p:cNvPr>
            <p:cNvSpPr/>
            <p:nvPr/>
          </p:nvSpPr>
          <p:spPr>
            <a:xfrm rot="2765271">
              <a:off x="2720670" y="6294112"/>
              <a:ext cx="401433" cy="408940"/>
            </a:xfrm>
            <a:prstGeom prst="rect">
              <a:avLst/>
            </a:prstGeom>
            <a:solidFill>
              <a:srgbClr val="E1E2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7" name="Rectangle 56">
              <a:extLst>
                <a:ext uri="{FF2B5EF4-FFF2-40B4-BE49-F238E27FC236}">
                  <a16:creationId xmlns:a16="http://schemas.microsoft.com/office/drawing/2014/main" id="{07338A20-943A-7EA0-5981-3E54738FE080}"/>
                </a:ext>
              </a:extLst>
            </p:cNvPr>
            <p:cNvSpPr/>
            <p:nvPr/>
          </p:nvSpPr>
          <p:spPr>
            <a:xfrm rot="2765271">
              <a:off x="2735284" y="6318418"/>
              <a:ext cx="372208" cy="372208"/>
            </a:xfrm>
            <a:prstGeom prst="rect">
              <a:avLst/>
            </a:prstGeom>
            <a:solidFill>
              <a:srgbClr val="98D6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8" name="TextBox 57">
              <a:extLst>
                <a:ext uri="{FF2B5EF4-FFF2-40B4-BE49-F238E27FC236}">
                  <a16:creationId xmlns:a16="http://schemas.microsoft.com/office/drawing/2014/main" id="{57C8C27E-E050-CA4C-C84E-604F539A0BBD}"/>
                </a:ext>
              </a:extLst>
            </p:cNvPr>
            <p:cNvSpPr txBox="1"/>
            <p:nvPr/>
          </p:nvSpPr>
          <p:spPr>
            <a:xfrm>
              <a:off x="2704241" y="6344957"/>
              <a:ext cx="44916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a:ea typeface="+mn-ea"/>
                  <a:cs typeface="+mn-cs"/>
                </a:rPr>
                <a:t>IOC</a:t>
              </a:r>
            </a:p>
          </p:txBody>
        </p:sp>
      </p:grpSp>
      <p:pic>
        <p:nvPicPr>
          <p:cNvPr id="59" name="Graphic 58" descr="Gears with solid fill">
            <a:extLst>
              <a:ext uri="{FF2B5EF4-FFF2-40B4-BE49-F238E27FC236}">
                <a16:creationId xmlns:a16="http://schemas.microsoft.com/office/drawing/2014/main" id="{B5B57929-C8FB-F4EF-163E-F87E04F08F7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rot="1372760">
            <a:off x="11454652" y="2219600"/>
            <a:ext cx="589850" cy="589850"/>
          </a:xfrm>
          <a:prstGeom prst="rect">
            <a:avLst/>
          </a:prstGeom>
        </p:spPr>
      </p:pic>
      <p:pic>
        <p:nvPicPr>
          <p:cNvPr id="60" name="Graphic 59" descr="Shoe footprints with solid fill">
            <a:extLst>
              <a:ext uri="{FF2B5EF4-FFF2-40B4-BE49-F238E27FC236}">
                <a16:creationId xmlns:a16="http://schemas.microsoft.com/office/drawing/2014/main" id="{45E895DB-5285-7961-46FC-2AF52E55A121}"/>
              </a:ext>
            </a:extLst>
          </p:cNvPr>
          <p:cNvPicPr>
            <a:picLocks noChangeAspect="1"/>
          </p:cNvPicPr>
          <p:nvPr/>
        </p:nvPicPr>
        <p:blipFill rotWithShape="1">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l="43975"/>
          <a:stretch/>
        </p:blipFill>
        <p:spPr>
          <a:xfrm rot="4117740">
            <a:off x="10110751" y="2115473"/>
            <a:ext cx="253369" cy="452241"/>
          </a:xfrm>
          <a:prstGeom prst="rect">
            <a:avLst/>
          </a:prstGeom>
        </p:spPr>
      </p:pic>
      <p:pic>
        <p:nvPicPr>
          <p:cNvPr id="61" name="Graphic 60" descr="Shoe footprints with solid fill">
            <a:extLst>
              <a:ext uri="{FF2B5EF4-FFF2-40B4-BE49-F238E27FC236}">
                <a16:creationId xmlns:a16="http://schemas.microsoft.com/office/drawing/2014/main" id="{2C9DCEF5-82A2-E7A6-417C-57185BE7E8FC}"/>
              </a:ext>
            </a:extLst>
          </p:cNvPr>
          <p:cNvPicPr>
            <a:picLocks noChangeAspect="1"/>
          </p:cNvPicPr>
          <p:nvPr/>
        </p:nvPicPr>
        <p:blipFill rotWithShape="1">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l="-1923" r="49410"/>
          <a:stretch/>
        </p:blipFill>
        <p:spPr>
          <a:xfrm rot="4813618">
            <a:off x="10208759" y="1819951"/>
            <a:ext cx="237489" cy="452241"/>
          </a:xfrm>
          <a:prstGeom prst="rect">
            <a:avLst/>
          </a:prstGeom>
        </p:spPr>
      </p:pic>
      <p:pic>
        <p:nvPicPr>
          <p:cNvPr id="62" name="Graphic 61" descr="Shoe footprints with solid fill">
            <a:extLst>
              <a:ext uri="{FF2B5EF4-FFF2-40B4-BE49-F238E27FC236}">
                <a16:creationId xmlns:a16="http://schemas.microsoft.com/office/drawing/2014/main" id="{DA9ED65E-5450-86DC-67F9-9987CC6B3D3D}"/>
              </a:ext>
            </a:extLst>
          </p:cNvPr>
          <p:cNvPicPr>
            <a:picLocks noChangeAspect="1"/>
          </p:cNvPicPr>
          <p:nvPr/>
        </p:nvPicPr>
        <p:blipFill rotWithShape="1">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l="43975"/>
          <a:stretch/>
        </p:blipFill>
        <p:spPr>
          <a:xfrm rot="5095725">
            <a:off x="10647866" y="2025010"/>
            <a:ext cx="253369" cy="452241"/>
          </a:xfrm>
          <a:prstGeom prst="rect">
            <a:avLst/>
          </a:prstGeom>
        </p:spPr>
      </p:pic>
      <p:pic>
        <p:nvPicPr>
          <p:cNvPr id="63" name="Graphic 62" descr="Shoe footprints with solid fill">
            <a:extLst>
              <a:ext uri="{FF2B5EF4-FFF2-40B4-BE49-F238E27FC236}">
                <a16:creationId xmlns:a16="http://schemas.microsoft.com/office/drawing/2014/main" id="{830F37C8-6DA6-4374-5FD0-3E2E675C9043}"/>
              </a:ext>
            </a:extLst>
          </p:cNvPr>
          <p:cNvPicPr>
            <a:picLocks noChangeAspect="1"/>
          </p:cNvPicPr>
          <p:nvPr/>
        </p:nvPicPr>
        <p:blipFill rotWithShape="1">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l="-1923" r="49410"/>
          <a:stretch/>
        </p:blipFill>
        <p:spPr>
          <a:xfrm rot="5400000">
            <a:off x="10852766" y="1727053"/>
            <a:ext cx="237489" cy="452241"/>
          </a:xfrm>
          <a:prstGeom prst="rect">
            <a:avLst/>
          </a:prstGeom>
        </p:spPr>
      </p:pic>
      <p:sp>
        <p:nvSpPr>
          <p:cNvPr id="64" name="Rectangle 63">
            <a:extLst>
              <a:ext uri="{FF2B5EF4-FFF2-40B4-BE49-F238E27FC236}">
                <a16:creationId xmlns:a16="http://schemas.microsoft.com/office/drawing/2014/main" id="{E0E9E040-9175-A746-9841-528ED13F9090}"/>
              </a:ext>
            </a:extLst>
          </p:cNvPr>
          <p:cNvSpPr/>
          <p:nvPr/>
        </p:nvSpPr>
        <p:spPr>
          <a:xfrm>
            <a:off x="10598251" y="2915755"/>
            <a:ext cx="1588295" cy="516033"/>
          </a:xfrm>
          <a:prstGeom prst="rect">
            <a:avLst/>
          </a:prstGeom>
          <a:solidFill>
            <a:srgbClr val="335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Calibri"/>
                <a:ea typeface="+mn-ea"/>
                <a:cs typeface="+mn-cs"/>
              </a:rPr>
              <a:t>Transition Skills from DoD to Civilian Life, Degree Planning, Career path Planning</a:t>
            </a:r>
          </a:p>
        </p:txBody>
      </p:sp>
      <p:pic>
        <p:nvPicPr>
          <p:cNvPr id="65" name="Graphic 64" descr="Shoe footprints with solid fill">
            <a:extLst>
              <a:ext uri="{FF2B5EF4-FFF2-40B4-BE49-F238E27FC236}">
                <a16:creationId xmlns:a16="http://schemas.microsoft.com/office/drawing/2014/main" id="{D28C1B96-4160-1ECB-CB2D-45D65E775705}"/>
              </a:ext>
            </a:extLst>
          </p:cNvPr>
          <p:cNvPicPr>
            <a:picLocks noChangeAspect="1"/>
          </p:cNvPicPr>
          <p:nvPr/>
        </p:nvPicPr>
        <p:blipFill rotWithShape="1">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l="43975"/>
          <a:stretch/>
        </p:blipFill>
        <p:spPr>
          <a:xfrm rot="5400000">
            <a:off x="11257466" y="1996435"/>
            <a:ext cx="253369" cy="452241"/>
          </a:xfrm>
          <a:prstGeom prst="rect">
            <a:avLst/>
          </a:prstGeom>
        </p:spPr>
      </p:pic>
      <p:pic>
        <p:nvPicPr>
          <p:cNvPr id="66" name="Graphic 65" descr="Shoe footprints with solid fill">
            <a:extLst>
              <a:ext uri="{FF2B5EF4-FFF2-40B4-BE49-F238E27FC236}">
                <a16:creationId xmlns:a16="http://schemas.microsoft.com/office/drawing/2014/main" id="{862FF438-839B-0095-90BA-7E080259B007}"/>
              </a:ext>
            </a:extLst>
          </p:cNvPr>
          <p:cNvPicPr>
            <a:picLocks noChangeAspect="1"/>
          </p:cNvPicPr>
          <p:nvPr/>
        </p:nvPicPr>
        <p:blipFill rotWithShape="1">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l="-1923" r="49410"/>
          <a:stretch/>
        </p:blipFill>
        <p:spPr>
          <a:xfrm rot="5400000">
            <a:off x="11557616" y="1736578"/>
            <a:ext cx="237489" cy="452241"/>
          </a:xfrm>
          <a:prstGeom prst="rect">
            <a:avLst/>
          </a:prstGeom>
        </p:spPr>
      </p:pic>
      <p:sp>
        <p:nvSpPr>
          <p:cNvPr id="67" name="TextBox 66">
            <a:extLst>
              <a:ext uri="{FF2B5EF4-FFF2-40B4-BE49-F238E27FC236}">
                <a16:creationId xmlns:a16="http://schemas.microsoft.com/office/drawing/2014/main" id="{9F9A9C00-6597-4C73-1632-C1A6CCE4A5AA}"/>
              </a:ext>
            </a:extLst>
          </p:cNvPr>
          <p:cNvSpPr txBox="1"/>
          <p:nvPr/>
        </p:nvSpPr>
        <p:spPr>
          <a:xfrm>
            <a:off x="11884860" y="6507480"/>
            <a:ext cx="301686" cy="369332"/>
          </a:xfrm>
          <a:prstGeom prst="rect">
            <a:avLst/>
          </a:prstGeom>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9</a:t>
            </a:r>
          </a:p>
        </p:txBody>
      </p:sp>
    </p:spTree>
    <p:extLst>
      <p:ext uri="{BB962C8B-B14F-4D97-AF65-F5344CB8AC3E}">
        <p14:creationId xmlns:p14="http://schemas.microsoft.com/office/powerpoint/2010/main" val="68688447"/>
      </p:ext>
    </p:extLst>
  </p:cSld>
  <p:clrMapOvr>
    <a:masterClrMapping/>
  </p:clrMapOvr>
</p:sld>
</file>

<file path=ppt/theme/theme1.xml><?xml version="1.0" encoding="utf-8"?>
<a:theme xmlns:a="http://schemas.openxmlformats.org/drawingml/2006/main" name="3_Office Theme">
  <a:themeElements>
    <a:clrScheme name="Deloitte US Color1">
      <a:dk1>
        <a:sysClr val="windowText" lastClr="000000"/>
      </a:dk1>
      <a:lt1>
        <a:sysClr val="window" lastClr="FFFFFF"/>
      </a:lt1>
      <a:dk2>
        <a:srgbClr val="53565A"/>
      </a:dk2>
      <a:lt2>
        <a:srgbClr val="D0D0CE"/>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53565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WTSG PPT Template 16-9">
  <a:themeElements>
    <a:clrScheme name="CWTSatoTravel 2019">
      <a:dk1>
        <a:srgbClr val="333F48"/>
      </a:dk1>
      <a:lt1>
        <a:srgbClr val="FFFFFF"/>
      </a:lt1>
      <a:dk2>
        <a:srgbClr val="333F48"/>
      </a:dk2>
      <a:lt2>
        <a:srgbClr val="E7E6E6"/>
      </a:lt2>
      <a:accent1>
        <a:srgbClr val="FF694B"/>
      </a:accent1>
      <a:accent2>
        <a:srgbClr val="333F48"/>
      </a:accent2>
      <a:accent3>
        <a:srgbClr val="E7E6E6"/>
      </a:accent3>
      <a:accent4>
        <a:srgbClr val="00467F"/>
      </a:accent4>
      <a:accent5>
        <a:srgbClr val="6B90C5"/>
      </a:accent5>
      <a:accent6>
        <a:srgbClr val="924E8C"/>
      </a:accent6>
      <a:hlink>
        <a:srgbClr val="44546A"/>
      </a:hlink>
      <a:folHlink>
        <a:srgbClr val="44546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4000" dirty="0" smtClean="0"/>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defRPr sz="4000" dirty="0" err="1" smtClean="0"/>
        </a:defPPr>
      </a:lstStyle>
    </a:txDef>
  </a:objectDefaults>
  <a:extraClrSchemeLst/>
  <a:extLst>
    <a:ext uri="{05A4C25C-085E-4340-85A3-A5531E510DB2}">
      <thm15:themeFamily xmlns:thm15="http://schemas.microsoft.com/office/thememl/2012/main" name="Presentation4" id="{C1688B54-9407-46F5-9621-4CF3C80B5FE4}" vid="{63491FA2-C4D0-4D1C-825A-0DF6A992ABBF}"/>
    </a:ext>
  </a:extLst>
</a:theme>
</file>

<file path=ppt/theme/theme3.xml><?xml version="1.0" encoding="utf-8"?>
<a:theme xmlns:a="http://schemas.openxmlformats.org/drawingml/2006/main" name="4_Office Theme">
  <a:themeElements>
    <a:clrScheme name="Custom 19">
      <a:dk1>
        <a:srgbClr val="FFFFFF"/>
      </a:dk1>
      <a:lt1>
        <a:srgbClr val="000000"/>
      </a:lt1>
      <a:dk2>
        <a:srgbClr val="1C3664"/>
      </a:dk2>
      <a:lt2>
        <a:srgbClr val="D2D6DB"/>
      </a:lt2>
      <a:accent1>
        <a:srgbClr val="0950B7"/>
      </a:accent1>
      <a:accent2>
        <a:srgbClr val="AD181F"/>
      </a:accent2>
      <a:accent3>
        <a:srgbClr val="156490"/>
      </a:accent3>
      <a:accent4>
        <a:srgbClr val="F7E983"/>
      </a:accent4>
      <a:accent5>
        <a:srgbClr val="D3D7DB"/>
      </a:accent5>
      <a:accent6>
        <a:srgbClr val="40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DL_Initiative_Powerpoint_Template+Instructions_2018_16x9" id="{BD4918D3-161D-4DB3-8237-3985C5B69DB7}" vid="{5615616F-DBE8-4913-B7D2-7A1E43CFD6CD}"/>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a:lstStyle>
        <a:defPPr>
          <a:defRPr dirty="0" smtClean="0"/>
        </a:defPPr>
      </a:lstStyle>
    </a:txDef>
  </a:objectDefaults>
  <a:extraClrSchemeLst/>
</a:theme>
</file>

<file path=ppt/theme/theme5.xml><?xml version="1.0" encoding="utf-8"?>
<a:theme xmlns:a="http://schemas.openxmlformats.org/drawingml/2006/main" name="1_USAF(Unclas)">
  <a:themeElements>
    <a:clrScheme name="USAF(Uncla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USAF(Uncla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defRPr>
        </a:defPPr>
      </a:lstStyle>
    </a:lnDef>
  </a:objectDefaults>
  <a:extraClrSchemeLst>
    <a:extraClrScheme>
      <a:clrScheme name="USAF(Uncla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SAF(Uncla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SAF(Uncla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SAF(Uncla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SAF(Uncla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SAF(Uncla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SAF(Uncla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External">
  <a:themeElements>
    <a:clrScheme name="Custom 7">
      <a:dk1>
        <a:srgbClr val="223A57"/>
      </a:dk1>
      <a:lt1>
        <a:sysClr val="window" lastClr="FFFFFF"/>
      </a:lt1>
      <a:dk2>
        <a:srgbClr val="C0504D"/>
      </a:dk2>
      <a:lt2>
        <a:srgbClr val="CC9933"/>
      </a:lt2>
      <a:accent1>
        <a:srgbClr val="223A57"/>
      </a:accent1>
      <a:accent2>
        <a:srgbClr val="C0504D"/>
      </a:accent2>
      <a:accent3>
        <a:srgbClr val="CC9933"/>
      </a:accent3>
      <a:accent4>
        <a:srgbClr val="223A57"/>
      </a:accent4>
      <a:accent5>
        <a:srgbClr val="4F81BD"/>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a:lstStyle>
        <a:defPPr>
          <a:defRPr dirty="0" smtClean="0"/>
        </a:defPPr>
      </a:lstStyle>
    </a:tx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o3488b7aa0b24bc8a6eed821fd21a0d8 xmlns="dc29d19d-0ebd-4d23-bc03-dd63346f2da6">
      <Terms xmlns="http://schemas.microsoft.com/office/infopath/2007/PartnerControls"/>
    </o3488b7aa0b24bc8a6eed821fd21a0d8>
    <dd8693c6f5994531af42c1132ffcccd5 xmlns="4d41caea-8c2b-4047-abcf-4ec05f9de09f">
      <Terms xmlns="http://schemas.microsoft.com/office/infopath/2007/PartnerControls"/>
    </dd8693c6f5994531af42c1132ffcccd5>
    <gab201db4004459eb44c08421a6caa67 xmlns="4d41caea-8c2b-4047-abcf-4ec05f9de09f">
      <Terms xmlns="http://schemas.microsoft.com/office/infopath/2007/PartnerControls">
        <TermInfo xmlns="http://schemas.microsoft.com/office/infopath/2007/PartnerControls">
          <TermName xmlns="http://schemas.microsoft.com/office/infopath/2007/PartnerControls">Presentation</TermName>
          <TermId xmlns="http://schemas.microsoft.com/office/infopath/2007/PartnerControls">6d78a227-5088-4eb6-a6b2-1bc9c507ec57</TermId>
        </TermInfo>
      </Terms>
    </gab201db4004459eb44c08421a6caa67>
    <o3003b9ad16041559d57db636d1cf6ce xmlns="dc29d19d-0ebd-4d23-bc03-dd63346f2da6">
      <Terms xmlns="http://schemas.microsoft.com/office/infopath/2007/PartnerControls"/>
    </o3003b9ad16041559d57db636d1cf6ce>
    <TaxCatchAll xmlns="4d41caea-8c2b-4047-abcf-4ec05f9de09f">
      <Value>2380</Value>
      <Value>1713</Value>
    </TaxCatchAll>
    <lcf76f155ced4ddcb4097134ff3c332f xmlns="dc29d19d-0ebd-4d23-bc03-dd63346f2da6">
      <Terms xmlns="http://schemas.microsoft.com/office/infopath/2007/PartnerControls"/>
    </lcf76f155ced4ddcb4097134ff3c332f>
    <n94d53ab8fe1469180a13d916198ab61 xmlns="dc29d19d-0ebd-4d23-bc03-dd63346f2da6">
      <Terms xmlns="http://schemas.microsoft.com/office/infopath/2007/PartnerControls"/>
    </n94d53ab8fe1469180a13d916198ab61>
    <j346d06caa32445bb87f2b7496633d16 xmlns="dc29d19d-0ebd-4d23-bc03-dd63346f2da6">
      <Terms xmlns="http://schemas.microsoft.com/office/infopath/2007/PartnerControls">
        <TermInfo xmlns="http://schemas.microsoft.com/office/infopath/2007/PartnerControls">
          <TermName xmlns="http://schemas.microsoft.com/office/infopath/2007/PartnerControls">Orientation and Briefing Files</TermName>
          <TermId xmlns="http://schemas.microsoft.com/office/infopath/2007/PartnerControls">04a7db70-cbf8-4c65-a7d0-f3edcc09fbcc</TermId>
        </TermInfo>
      </Terms>
    </j346d06caa32445bb87f2b7496633d16>
    <Note xmlns="dc29d19d-0ebd-4d23-bc03-dd63346f2da6"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5DF3F94F68750448272C7C59136662B" ma:contentTypeVersion="47" ma:contentTypeDescription="Create a new document." ma:contentTypeScope="" ma:versionID="d81ebc78e4d0d754dbe0c99df5c85d7c">
  <xsd:schema xmlns:xsd="http://www.w3.org/2001/XMLSchema" xmlns:xs="http://www.w3.org/2001/XMLSchema" xmlns:p="http://schemas.microsoft.com/office/2006/metadata/properties" xmlns:ns2="dc29d19d-0ebd-4d23-bc03-dd63346f2da6" xmlns:ns3="4d41caea-8c2b-4047-abcf-4ec05f9de09f" targetNamespace="http://schemas.microsoft.com/office/2006/metadata/properties" ma:root="true" ma:fieldsID="898a76a72ae1732187d01769aebdecac" ns2:_="" ns3:_="">
    <xsd:import namespace="dc29d19d-0ebd-4d23-bc03-dd63346f2da6"/>
    <xsd:import namespace="4d41caea-8c2b-4047-abcf-4ec05f9de09f"/>
    <xsd:element name="properties">
      <xsd:complexType>
        <xsd:sequence>
          <xsd:element name="documentManagement">
            <xsd:complexType>
              <xsd:all>
                <xsd:element ref="ns3:TaxCatchAll" minOccurs="0"/>
                <xsd:element ref="ns2:o3003b9ad16041559d57db636d1cf6ce" minOccurs="0"/>
                <xsd:element ref="ns2:MediaServiceMetadata" minOccurs="0"/>
                <xsd:element ref="ns2:MediaServiceFastMetadata" minOccurs="0"/>
                <xsd:element ref="ns2:o3488b7aa0b24bc8a6eed821fd21a0d8" minOccurs="0"/>
                <xsd:element ref="ns2:MediaServiceAutoKeyPoints" minOccurs="0"/>
                <xsd:element ref="ns2:MediaServiceKeyPoints" minOccurs="0"/>
                <xsd:element ref="ns3:SharedWithUsers" minOccurs="0"/>
                <xsd:element ref="ns3:SharedWithDetails" minOccurs="0"/>
                <xsd:element ref="ns3:gab201db4004459eb44c08421a6caa67" minOccurs="0"/>
                <xsd:element ref="ns3:dd8693c6f5994531af42c1132ffcccd5" minOccurs="0"/>
                <xsd:element ref="ns2:MediaLengthInSeconds" minOccurs="0"/>
                <xsd:element ref="ns2:MediaServiceDateTaken" minOccurs="0"/>
                <xsd:element ref="ns2:lcf76f155ced4ddcb4097134ff3c332f" minOccurs="0"/>
                <xsd:element ref="ns2:MediaServiceObjectDetectorVersions" minOccurs="0"/>
                <xsd:element ref="ns2:MediaServiceOCR" minOccurs="0"/>
                <xsd:element ref="ns2:MediaServiceGenerationTime" minOccurs="0"/>
                <xsd:element ref="ns2:MediaServiceEventHashCode" minOccurs="0"/>
                <xsd:element ref="ns2:n94d53ab8fe1469180a13d916198ab61" minOccurs="0"/>
                <xsd:element ref="ns2:j346d06caa32445bb87f2b7496633d16" minOccurs="0"/>
                <xsd:element ref="ns2:MediaServiceSearchProperties" minOccurs="0"/>
                <xsd:element ref="ns2:No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29d19d-0ebd-4d23-bc03-dd63346f2da6" elementFormDefault="qualified">
    <xsd:import namespace="http://schemas.microsoft.com/office/2006/documentManagement/types"/>
    <xsd:import namespace="http://schemas.microsoft.com/office/infopath/2007/PartnerControls"/>
    <xsd:element name="o3003b9ad16041559d57db636d1cf6ce" ma:index="7" nillable="true" ma:taxonomy="true" ma:internalName="o3003b9ad16041559d57db636d1cf6ce" ma:taxonomyFieldName="Document_x0020_Category" ma:displayName="Document Category" ma:indexed="true" ma:default="" ma:fieldId="{83003b9a-d160-4155-9d57-db636d1cf6ce}" ma:sspId="5276964e-7e33-4fc0-9ca8-8dfa34fa0c35" ma:termSetId="17ff1df4-caaa-4bc8-9e43-9622ec31d929" ma:anchorId="0c64e3b2-40e6-4ac0-b3e4-f84b8598a242" ma:open="false" ma:isKeyword="false">
      <xsd:complexType>
        <xsd:sequence>
          <xsd:element ref="pc:Terms" minOccurs="0" maxOccurs="1"/>
        </xsd:sequence>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o3488b7aa0b24bc8a6eed821fd21a0d8" ma:index="10" nillable="true" ma:taxonomy="true" ma:internalName="o3488b7aa0b24bc8a6eed821fd21a0d8" ma:taxonomyFieldName="Project" ma:displayName="Project" ma:indexed="true" ma:default="" ma:fieldId="{83488b7a-a0b2-4bc8-a6ee-d821fd21a0d8}" ma:sspId="5276964e-7e33-4fc0-9ca8-8dfa34fa0c35" ma:termSetId="17ff1df4-caaa-4bc8-9e43-9622ec31d929" ma:anchorId="a8011e09-c672-4f5b-b7a6-7663ee91e18a" ma:open="false" ma:isKeyword="false">
      <xsd:complexType>
        <xsd:sequence>
          <xsd:element ref="pc:Terms" minOccurs="0" maxOccurs="1"/>
        </xsd:sequence>
      </xsd:complex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hidden="true" ma:internalName="MediaServiceKeyPoints" ma:readOnly="true">
      <xsd:simpleType>
        <xsd:restriction base="dms:Note"/>
      </xsd:simpleType>
    </xsd:element>
    <xsd:element name="MediaLengthInSeconds" ma:index="23" nillable="true" ma:displayName="MediaLengthInSeconds" ma:hidden="true" ma:internalName="MediaLengthInSeconds" ma:readOnly="true">
      <xsd:simpleType>
        <xsd:restriction base="dms:Unknown"/>
      </xsd:simpleType>
    </xsd:element>
    <xsd:element name="MediaServiceDateTaken" ma:index="24" nillable="true" ma:displayName="MediaServiceDateTaken" ma:hidden="true" ma:indexed="true" ma:internalName="MediaServiceDateTaken" ma:readOnly="true">
      <xsd:simpleType>
        <xsd:restriction base="dms:Text"/>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5276964e-7e33-4fc0-9ca8-8dfa34fa0c3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element name="MediaServiceOCR" ma:index="28" nillable="true" ma:displayName="Extracted Text" ma:internalName="MediaServiceOCR" ma:readOnly="true">
      <xsd:simpleType>
        <xsd:restriction base="dms:Note">
          <xsd:maxLength value="255"/>
        </xsd:restriction>
      </xsd:simpleType>
    </xsd:element>
    <xsd:element name="MediaServiceGenerationTime" ma:index="29" nillable="true" ma:displayName="MediaServiceGenerationTime" ma:hidden="true" ma:internalName="MediaServiceGenerationTime" ma:readOnly="true">
      <xsd:simpleType>
        <xsd:restriction base="dms:Text"/>
      </xsd:simpleType>
    </xsd:element>
    <xsd:element name="MediaServiceEventHashCode" ma:index="30" nillable="true" ma:displayName="MediaServiceEventHashCode" ma:hidden="true" ma:internalName="MediaServiceEventHashCode" ma:readOnly="true">
      <xsd:simpleType>
        <xsd:restriction base="dms:Text"/>
      </xsd:simpleType>
    </xsd:element>
    <xsd:element name="n94d53ab8fe1469180a13d916198ab61" ma:index="32" nillable="true" ma:taxonomy="true" ma:internalName="n94d53ab8fe1469180a13d916198ab61" ma:taxonomyFieldName="RecordCategory" ma:displayName="RecordCategory" ma:default="" ma:fieldId="{794d53ab-8fe1-4691-80a1-3d916198ab61}" ma:sspId="5276964e-7e33-4fc0-9ca8-8dfa34fa0c35" ma:termSetId="a8b3dc4b-9d80-4241-b12a-91654dbf0a56" ma:anchorId="00000000-0000-0000-0000-000000000000" ma:open="false" ma:isKeyword="false">
      <xsd:complexType>
        <xsd:sequence>
          <xsd:element ref="pc:Terms" minOccurs="0" maxOccurs="1"/>
        </xsd:sequence>
      </xsd:complexType>
    </xsd:element>
    <xsd:element name="j346d06caa32445bb87f2b7496633d16" ma:index="34" nillable="true" ma:taxonomy="true" ma:internalName="j346d06caa32445bb87f2b7496633d16" ma:taxonomyFieldName="RecordsCategory" ma:displayName="Records Category" ma:default="" ma:fieldId="{3346d06c-aa32-445b-b87f-2b7496633d16}" ma:taxonomyMulti="true" ma:sspId="5276964e-7e33-4fc0-9ca8-8dfa34fa0c35" ma:termSetId="a8b3dc4b-9d80-4241-b12a-91654dbf0a56" ma:anchorId="00000000-0000-0000-0000-000000000000" ma:open="false" ma:isKeyword="false">
      <xsd:complexType>
        <xsd:sequence>
          <xsd:element ref="pc:Terms" minOccurs="0" maxOccurs="1"/>
        </xsd:sequence>
      </xsd:complexType>
    </xsd:element>
    <xsd:element name="MediaServiceSearchProperties" ma:index="35" nillable="true" ma:displayName="MediaServiceSearchProperties" ma:hidden="true" ma:internalName="MediaServiceSearchProperties" ma:readOnly="true">
      <xsd:simpleType>
        <xsd:restriction base="dms:Note"/>
      </xsd:simpleType>
    </xsd:element>
    <xsd:element name="Note" ma:index="36" nillable="true" ma:displayName="Note" ma:format="Dropdown" ma:internalName="Not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d41caea-8c2b-4047-abcf-4ec05f9de09f" elementFormDefault="qualified">
    <xsd:import namespace="http://schemas.microsoft.com/office/2006/documentManagement/types"/>
    <xsd:import namespace="http://schemas.microsoft.com/office/infopath/2007/PartnerControls"/>
    <xsd:element name="TaxCatchAll" ma:index="6" nillable="true" ma:displayName="Taxonomy Catch All Column" ma:hidden="true" ma:list="{7810e9f7-642f-4eee-8ca5-29836a6b90c9}" ma:internalName="TaxCatchAll" ma:readOnly="false" ma:showField="CatchAllData" ma:web="4d41caea-8c2b-4047-abcf-4ec05f9de09f">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hidden="true" ma:internalName="SharedWithDetails" ma:readOnly="true">
      <xsd:simpleType>
        <xsd:restriction base="dms:Note"/>
      </xsd:simpleType>
    </xsd:element>
    <xsd:element name="gab201db4004459eb44c08421a6caa67" ma:index="20" nillable="true" ma:taxonomy="true" ma:internalName="gab201db4004459eb44c08421a6caa67" ma:taxonomyFieldName="Document_x0020_Type" ma:displayName="Document Type" ma:default="" ma:fieldId="{0ab201db-4004-459e-b44c-08421a6caa67}" ma:taxonomyMulti="true" ma:sspId="5276964e-7e33-4fc0-9ca8-8dfa34fa0c35" ma:termSetId="9c277a73-8f23-41e4-a795-2861de06cc57" ma:anchorId="00000000-0000-0000-0000-000000000000" ma:open="false" ma:isKeyword="false">
      <xsd:complexType>
        <xsd:sequence>
          <xsd:element ref="pc:Terms" minOccurs="0" maxOccurs="1"/>
        </xsd:sequence>
      </xsd:complexType>
    </xsd:element>
    <xsd:element name="dd8693c6f5994531af42c1132ffcccd5" ma:index="22" nillable="true" ma:taxonomy="true" ma:internalName="dd8693c6f5994531af42c1132ffcccd5" ma:taxonomyFieldName="Document_x0020_Status" ma:displayName="Document Status" ma:readOnly="false" ma:default="" ma:fieldId="{dd8693c6-f599-4531-af42-c1132ffcccd5}" ma:sspId="5276964e-7e33-4fc0-9ca8-8dfa34fa0c35" ma:termSetId="17ff1df4-caaa-4bc8-9e43-9622ec31d929" ma:anchorId="3a276241-f708-44e2-afb6-9852a1fa69e3"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496139D-1E8F-4716-B82D-A5EAA6FC7AB0}">
  <ds:schemaRefs>
    <ds:schemaRef ds:uri="http://schemas.microsoft.com/sharepoint/v3/contenttype/forms"/>
  </ds:schemaRefs>
</ds:datastoreItem>
</file>

<file path=customXml/itemProps2.xml><?xml version="1.0" encoding="utf-8"?>
<ds:datastoreItem xmlns:ds="http://schemas.openxmlformats.org/officeDocument/2006/customXml" ds:itemID="{71C2D2E6-993D-438C-B803-66934DD3C2F6}">
  <ds:schemaRefs>
    <ds:schemaRef ds:uri="4d41caea-8c2b-4047-abcf-4ec05f9de09f"/>
    <ds:schemaRef ds:uri="dc29d19d-0ebd-4d23-bc03-dd63346f2da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BE0459B1-6D44-4287-9E23-9EE92034B509}">
  <ds:schemaRefs>
    <ds:schemaRef ds:uri="4d41caea-8c2b-4047-abcf-4ec05f9de09f"/>
    <ds:schemaRef ds:uri="dc29d19d-0ebd-4d23-bc03-dd63346f2da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7250</Words>
  <Application>Microsoft Office PowerPoint</Application>
  <PresentationFormat>Widescreen</PresentationFormat>
  <Paragraphs>1194</Paragraphs>
  <Slides>39</Slides>
  <Notes>28</Notes>
  <HiddenSlides>0</HiddenSlides>
  <MMClips>0</MMClips>
  <ScaleCrop>false</ScaleCrop>
  <HeadingPairs>
    <vt:vector size="6" baseType="variant">
      <vt:variant>
        <vt:lpstr>Fonts Used</vt:lpstr>
      </vt:variant>
      <vt:variant>
        <vt:i4>16</vt:i4>
      </vt:variant>
      <vt:variant>
        <vt:lpstr>Theme</vt:lpstr>
      </vt:variant>
      <vt:variant>
        <vt:i4>6</vt:i4>
      </vt:variant>
      <vt:variant>
        <vt:lpstr>Slide Titles</vt:lpstr>
      </vt:variant>
      <vt:variant>
        <vt:i4>39</vt:i4>
      </vt:variant>
    </vt:vector>
  </HeadingPairs>
  <TitlesOfParts>
    <vt:vector size="61" baseType="lpstr">
      <vt:lpstr>-apple-system</vt:lpstr>
      <vt:lpstr>Aptos</vt:lpstr>
      <vt:lpstr>Arial</vt:lpstr>
      <vt:lpstr>Arial Narrow</vt:lpstr>
      <vt:lpstr>Calibri</vt:lpstr>
      <vt:lpstr>Calibri Light</vt:lpstr>
      <vt:lpstr>Courier New</vt:lpstr>
      <vt:lpstr>dearJoe II</vt:lpstr>
      <vt:lpstr>Open Sans</vt:lpstr>
      <vt:lpstr>Roboto</vt:lpstr>
      <vt:lpstr>Segoe UI</vt:lpstr>
      <vt:lpstr>Symbol</vt:lpstr>
      <vt:lpstr>Tahoma</vt:lpstr>
      <vt:lpstr>Verdana</vt:lpstr>
      <vt:lpstr>Wingdings</vt:lpstr>
      <vt:lpstr>Wingdings 2</vt:lpstr>
      <vt:lpstr>3_Office Theme</vt:lpstr>
      <vt:lpstr>1_CWTSG PPT Template 16-9</vt:lpstr>
      <vt:lpstr>4_Office Theme</vt:lpstr>
      <vt:lpstr>1_Office Theme</vt:lpstr>
      <vt:lpstr>1_USAF(Unclas)</vt:lpstr>
      <vt:lpstr>1_External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Digital Learning Services Architecture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Reimagined Curriculum to Support Continuous Learning</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ELRR Updated Graphic</dc:title>
  <dc:creator>Ashley Howell</dc:creator>
  <cp:lastModifiedBy>Caitlyn Langelier</cp:lastModifiedBy>
  <cp:revision>2</cp:revision>
  <dcterms:created xsi:type="dcterms:W3CDTF">2023-01-05T15:41:39Z</dcterms:created>
  <dcterms:modified xsi:type="dcterms:W3CDTF">2025-06-17T18:26:07Z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0x01010075DF3F94F68750448272C7C59136662B</vt:lpwstr>
  </property>
  <property fmtid="{D5CDD505-2E9C-101B-9397-08002B2CF9AE}" pid="3" name="Document Status">
    <vt:lpwstr/>
  </property>
  <property fmtid="{D5CDD505-2E9C-101B-9397-08002B2CF9AE}" pid="4" name="Document Type">
    <vt:lpwstr>1713;#Presentation|6d78a227-5088-4eb6-a6b2-1bc9c507ec57</vt:lpwstr>
  </property>
  <property fmtid="{D5CDD505-2E9C-101B-9397-08002B2CF9AE}" pid="5" name="Project">
    <vt:lpwstr/>
  </property>
  <property fmtid="{D5CDD505-2E9C-101B-9397-08002B2CF9AE}" pid="6" name="Document Category">
    <vt:lpwstr/>
  </property>
  <property fmtid="{D5CDD505-2E9C-101B-9397-08002B2CF9AE}" pid="7" name="MediaServiceImageTags">
    <vt:lpwstr/>
  </property>
  <property fmtid="{D5CDD505-2E9C-101B-9397-08002B2CF9AE}" pid="8" name="RecordCategory">
    <vt:lpwstr/>
  </property>
  <property fmtid="{D5CDD505-2E9C-101B-9397-08002B2CF9AE}" pid="9" name="RecordsCategory">
    <vt:lpwstr>2380;#Orientation and Briefing Files|04a7db70-cbf8-4c65-a7d0-f3edcc09fbcc</vt:lpwstr>
  </property>
  <property fmtid="{D5CDD505-2E9C-101B-9397-08002B2CF9AE}" pid="10" name="Document_x0020_Type">
    <vt:lpwstr>1713;#Presentation|6d78a227-5088-4eb6-a6b2-1bc9c507ec57</vt:lpwstr>
  </property>
  <property fmtid="{D5CDD505-2E9C-101B-9397-08002B2CF9AE}" pid="11" name="Document_x0020_Status">
    <vt:lpwstr/>
  </property>
  <property fmtid="{D5CDD505-2E9C-101B-9397-08002B2CF9AE}" pid="12" name="Document_x0020_Category">
    <vt:lpwstr/>
  </property>
</Properties>
</file>